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Override2.xml" ContentType="application/vnd.openxmlformats-officedocument.themeOverrid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897" r:id="rId4"/>
    <p:sldMasterId id="2147483902" r:id="rId5"/>
    <p:sldMasterId id="2147483933" r:id="rId6"/>
    <p:sldMasterId id="2147484217" r:id="rId7"/>
    <p:sldMasterId id="2147484224" r:id="rId8"/>
    <p:sldMasterId id="2147484239" r:id="rId9"/>
  </p:sldMasterIdLst>
  <p:notesMasterIdLst>
    <p:notesMasterId r:id="rId31"/>
  </p:notesMasterIdLst>
  <p:handoutMasterIdLst>
    <p:handoutMasterId r:id="rId32"/>
  </p:handoutMasterIdLst>
  <p:sldIdLst>
    <p:sldId id="275" r:id="rId10"/>
    <p:sldId id="286" r:id="rId11"/>
    <p:sldId id="257" r:id="rId12"/>
    <p:sldId id="274" r:id="rId13"/>
    <p:sldId id="283" r:id="rId14"/>
    <p:sldId id="290" r:id="rId15"/>
    <p:sldId id="2147481674" r:id="rId16"/>
    <p:sldId id="276" r:id="rId17"/>
    <p:sldId id="279" r:id="rId18"/>
    <p:sldId id="2147481657" r:id="rId19"/>
    <p:sldId id="2147481532" r:id="rId20"/>
    <p:sldId id="2147481670" r:id="rId21"/>
    <p:sldId id="2147481671" r:id="rId22"/>
    <p:sldId id="2147481672" r:id="rId23"/>
    <p:sldId id="2147481658" r:id="rId24"/>
    <p:sldId id="2147481659" r:id="rId25"/>
    <p:sldId id="2147481673" r:id="rId26"/>
    <p:sldId id="2147481568" r:id="rId27"/>
    <p:sldId id="2147481675" r:id="rId28"/>
    <p:sldId id="282" r:id="rId29"/>
    <p:sldId id="288" r:id="rId30"/>
  </p:sldIdLst>
  <p:sldSz cx="16256000" cy="9144000"/>
  <p:notesSz cx="16256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F9F9F"/>
    <a:srgbClr val="B9B9B9"/>
    <a:srgbClr val="929292"/>
    <a:srgbClr val="EF25E1"/>
    <a:srgbClr val="0097A9"/>
    <a:srgbClr val="CCEAEE"/>
    <a:srgbClr val="C7D1DE"/>
    <a:srgbClr val="98D5DD"/>
    <a:srgbClr val="425563"/>
    <a:srgbClr val="DAE0E9"/>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414BC7-A5F9-4F16-C477-CFF17E1F6A13}" v="2" dt="2026-10-19T07:59:22.661"/>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880"/>
        <p:guide pos="216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21" Type="http://schemas.openxmlformats.org/officeDocument/2006/relationships/slide" Target="slides/slide12.xml"/><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handoutMaster" Target="handoutMasters/handoutMaster1.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1DFB32-254D-46FE-8842-371105E58503}" type="doc">
      <dgm:prSet loTypeId="urn:microsoft.com/office/officeart/2005/8/layout/vList5" loCatId="list" qsTypeId="urn:microsoft.com/office/officeart/2005/8/quickstyle/simple1#1" qsCatId="simple" csTypeId="urn:microsoft.com/office/officeart/2005/8/colors/accent1_2#1" csCatId="accent1" phldr="1"/>
      <dgm:spPr/>
      <dgm:t>
        <a:bodyPr/>
        <a:lstStyle/>
        <a:p>
          <a:endParaRPr lang="en-GB"/>
        </a:p>
      </dgm:t>
    </dgm:pt>
    <dgm:pt modelId="{380D3DEE-25C2-48FD-AD73-5578B5424A3B}">
      <dgm:prSet/>
      <dgm:spPr/>
      <dgm:t>
        <a:bodyPr/>
        <a:lstStyle/>
        <a:p>
          <a:r>
            <a:rPr lang="en-GB"/>
            <a:t>Approximately 1 mile of existing track upgraded</a:t>
          </a:r>
        </a:p>
      </dgm:t>
    </dgm:pt>
    <dgm:pt modelId="{CE67AA56-B6F8-4D9D-9BED-F55FE50654F2}" type="parTrans" cxnId="{A00ABDAE-226A-4162-9FA2-AD714F724788}">
      <dgm:prSet/>
      <dgm:spPr/>
      <dgm:t>
        <a:bodyPr/>
        <a:lstStyle/>
        <a:p>
          <a:endParaRPr lang="en-GB"/>
        </a:p>
      </dgm:t>
    </dgm:pt>
    <dgm:pt modelId="{8587B744-B7C9-4158-96FD-EE901797EDE3}" type="sibTrans" cxnId="{A00ABDAE-226A-4162-9FA2-AD714F724788}">
      <dgm:prSet/>
      <dgm:spPr/>
      <dgm:t>
        <a:bodyPr/>
        <a:lstStyle/>
        <a:p>
          <a:endParaRPr lang="en-GB"/>
        </a:p>
      </dgm:t>
    </dgm:pt>
    <dgm:pt modelId="{773E0D0E-3D66-4EF8-A8CA-E86E329E0DD8}">
      <dgm:prSet/>
      <dgm:spPr/>
      <dgm:t>
        <a:bodyPr/>
        <a:lstStyle/>
        <a:p>
          <a:r>
            <a:rPr lang="en-GB"/>
            <a:t>Benefits include: </a:t>
          </a:r>
        </a:p>
      </dgm:t>
    </dgm:pt>
    <dgm:pt modelId="{6DDBEB73-F14C-472A-B6C1-5C308E8A48BC}" type="parTrans" cxnId="{9923465D-FC6C-4F2C-BF6F-968005D72DE4}">
      <dgm:prSet/>
      <dgm:spPr/>
      <dgm:t>
        <a:bodyPr/>
        <a:lstStyle/>
        <a:p>
          <a:endParaRPr lang="en-GB"/>
        </a:p>
      </dgm:t>
    </dgm:pt>
    <dgm:pt modelId="{E4598D36-8D4B-4752-9736-41FD90D124EC}" type="sibTrans" cxnId="{9923465D-FC6C-4F2C-BF6F-968005D72DE4}">
      <dgm:prSet/>
      <dgm:spPr/>
      <dgm:t>
        <a:bodyPr/>
        <a:lstStyle/>
        <a:p>
          <a:endParaRPr lang="en-GB"/>
        </a:p>
      </dgm:t>
    </dgm:pt>
    <dgm:pt modelId="{1004B445-B46C-4FE2-99F4-E8B583F57F12}">
      <dgm:prSet custT="1"/>
      <dgm:spPr/>
      <dgm:t>
        <a:bodyPr/>
        <a:lstStyle/>
        <a:p>
          <a:r>
            <a:rPr lang="en-GB" sz="950"/>
            <a:t>Improved safety for construction, forestry and maintenance vehicles</a:t>
          </a:r>
        </a:p>
      </dgm:t>
    </dgm:pt>
    <dgm:pt modelId="{32C1AF0E-6B4D-42B1-81EC-7E0DE092CFBF}" type="parTrans" cxnId="{FDE9810E-5F34-4D55-974C-89081F600240}">
      <dgm:prSet/>
      <dgm:spPr/>
      <dgm:t>
        <a:bodyPr/>
        <a:lstStyle/>
        <a:p>
          <a:endParaRPr lang="en-GB"/>
        </a:p>
      </dgm:t>
    </dgm:pt>
    <dgm:pt modelId="{1ACFA92D-29FD-402E-8D8E-20706F7637AE}" type="sibTrans" cxnId="{FDE9810E-5F34-4D55-974C-89081F600240}">
      <dgm:prSet/>
      <dgm:spPr/>
      <dgm:t>
        <a:bodyPr/>
        <a:lstStyle/>
        <a:p>
          <a:endParaRPr lang="en-GB"/>
        </a:p>
      </dgm:t>
    </dgm:pt>
    <dgm:pt modelId="{1DA91FFB-6B31-426F-93A3-EA1E2BF0E201}">
      <dgm:prSet custT="1"/>
      <dgm:spPr/>
      <dgm:t>
        <a:bodyPr/>
        <a:lstStyle/>
        <a:p>
          <a:r>
            <a:rPr lang="en-GB" sz="950"/>
            <a:t>Better pedestrian safety for walkers, off-road cyclists and trail runners and other recreational users</a:t>
          </a:r>
        </a:p>
      </dgm:t>
    </dgm:pt>
    <dgm:pt modelId="{112CC2E3-4C29-4569-80B4-C7AB84A7885E}" type="parTrans" cxnId="{C87FD1AD-7B16-44DA-B2B8-9788ECF38E83}">
      <dgm:prSet/>
      <dgm:spPr/>
      <dgm:t>
        <a:bodyPr/>
        <a:lstStyle/>
        <a:p>
          <a:endParaRPr lang="en-GB"/>
        </a:p>
      </dgm:t>
    </dgm:pt>
    <dgm:pt modelId="{E18A8D13-522A-449F-BD2F-F02E0BF86CDF}" type="sibTrans" cxnId="{C87FD1AD-7B16-44DA-B2B8-9788ECF38E83}">
      <dgm:prSet/>
      <dgm:spPr/>
      <dgm:t>
        <a:bodyPr/>
        <a:lstStyle/>
        <a:p>
          <a:endParaRPr lang="en-GB"/>
        </a:p>
      </dgm:t>
    </dgm:pt>
    <dgm:pt modelId="{98263B8B-08E4-4B66-9903-FA924E7D8644}">
      <dgm:prSet custT="1"/>
      <dgm:spPr/>
      <dgm:t>
        <a:bodyPr/>
        <a:lstStyle/>
        <a:p>
          <a:r>
            <a:rPr lang="en-GB" sz="950"/>
            <a:t>Improved resilience of local infrastructure</a:t>
          </a:r>
        </a:p>
      </dgm:t>
    </dgm:pt>
    <dgm:pt modelId="{B941E150-117F-4F5C-A1BB-83A54E02D98C}" type="parTrans" cxnId="{7E2959CA-8C4B-4D33-BC1D-83C9664B2209}">
      <dgm:prSet/>
      <dgm:spPr/>
      <dgm:t>
        <a:bodyPr/>
        <a:lstStyle/>
        <a:p>
          <a:endParaRPr lang="en-GB"/>
        </a:p>
      </dgm:t>
    </dgm:pt>
    <dgm:pt modelId="{EE38DF3E-EC21-4BED-8316-8DF961E77DEA}" type="sibTrans" cxnId="{7E2959CA-8C4B-4D33-BC1D-83C9664B2209}">
      <dgm:prSet/>
      <dgm:spPr/>
      <dgm:t>
        <a:bodyPr/>
        <a:lstStyle/>
        <a:p>
          <a:endParaRPr lang="en-GB"/>
        </a:p>
      </dgm:t>
    </dgm:pt>
    <dgm:pt modelId="{0D7D92CD-4E5A-4924-AE76-9E21F3A15BFE}">
      <dgm:prSet custT="1"/>
      <dgm:spPr/>
      <dgm:t>
        <a:bodyPr/>
        <a:lstStyle/>
        <a:p>
          <a:r>
            <a:rPr lang="en-GB" sz="950"/>
            <a:t>Reduced need for frequent maintenance interventions and associated vehicle movements.</a:t>
          </a:r>
        </a:p>
      </dgm:t>
    </dgm:pt>
    <dgm:pt modelId="{B35B93A1-2A2E-43DB-A949-F3C31F0088FD}" type="parTrans" cxnId="{229B59C1-A12A-407A-81C7-76C49C0C368C}">
      <dgm:prSet/>
      <dgm:spPr/>
      <dgm:t>
        <a:bodyPr/>
        <a:lstStyle/>
        <a:p>
          <a:endParaRPr lang="en-GB"/>
        </a:p>
      </dgm:t>
    </dgm:pt>
    <dgm:pt modelId="{B3993B56-0576-40C0-8244-095BEA53822D}" type="sibTrans" cxnId="{229B59C1-A12A-407A-81C7-76C49C0C368C}">
      <dgm:prSet/>
      <dgm:spPr/>
      <dgm:t>
        <a:bodyPr/>
        <a:lstStyle/>
        <a:p>
          <a:endParaRPr lang="en-GB"/>
        </a:p>
      </dgm:t>
    </dgm:pt>
    <dgm:pt modelId="{F405971B-9DFE-4AD9-876B-2DC2F9E5DF5A}">
      <dgm:prSet phldrT="[Text]"/>
      <dgm:spPr/>
      <dgm:t>
        <a:bodyPr/>
        <a:lstStyle/>
        <a:p>
          <a:r>
            <a:rPr lang="en-GB"/>
            <a:t>Renewal of existing track to prepare for new tracks and tower locations through AP16</a:t>
          </a:r>
        </a:p>
      </dgm:t>
    </dgm:pt>
    <dgm:pt modelId="{00568221-9313-4878-BC5D-457F22C6DC36}" type="parTrans" cxnId="{3FDF70E9-3869-4016-AB3B-08F4DA62E9B4}">
      <dgm:prSet/>
      <dgm:spPr/>
      <dgm:t>
        <a:bodyPr/>
        <a:lstStyle/>
        <a:p>
          <a:endParaRPr lang="en-GB"/>
        </a:p>
      </dgm:t>
    </dgm:pt>
    <dgm:pt modelId="{FEE821C6-7704-4228-9B1F-F0FCF6590437}" type="sibTrans" cxnId="{3FDF70E9-3869-4016-AB3B-08F4DA62E9B4}">
      <dgm:prSet/>
      <dgm:spPr/>
      <dgm:t>
        <a:bodyPr/>
        <a:lstStyle/>
        <a:p>
          <a:endParaRPr lang="en-GB"/>
        </a:p>
      </dgm:t>
    </dgm:pt>
    <dgm:pt modelId="{695915F0-C5F4-4BAD-93B6-2EA3B7B3076F}">
      <dgm:prSet phldrT="[Text]"/>
      <dgm:spPr/>
      <dgm:t>
        <a:bodyPr/>
        <a:lstStyle/>
        <a:p>
          <a:endParaRPr lang="en-GB"/>
        </a:p>
      </dgm:t>
    </dgm:pt>
    <dgm:pt modelId="{CEA10A36-D64F-4CA3-9C58-E963A9A6E57C}" type="parTrans" cxnId="{DA8825BD-14D0-44B4-A2E7-D59ECBD6B033}">
      <dgm:prSet/>
      <dgm:spPr/>
      <dgm:t>
        <a:bodyPr/>
        <a:lstStyle/>
        <a:p>
          <a:endParaRPr lang="en-GB"/>
        </a:p>
      </dgm:t>
    </dgm:pt>
    <dgm:pt modelId="{52463994-BDD3-4E6B-BCA1-82B0C9BCC8F8}" type="sibTrans" cxnId="{DA8825BD-14D0-44B4-A2E7-D59ECBD6B033}">
      <dgm:prSet/>
      <dgm:spPr/>
      <dgm:t>
        <a:bodyPr/>
        <a:lstStyle/>
        <a:p>
          <a:endParaRPr lang="en-GB"/>
        </a:p>
      </dgm:t>
    </dgm:pt>
    <dgm:pt modelId="{4D633B78-5EEB-46D9-BDE9-D0F23C44B7E8}">
      <dgm:prSet phldrT="[Text]"/>
      <dgm:spPr/>
      <dgm:t>
        <a:bodyPr/>
        <a:lstStyle/>
        <a:p>
          <a:endParaRPr lang="en-GB"/>
        </a:p>
      </dgm:t>
    </dgm:pt>
    <dgm:pt modelId="{AA03A8C7-2765-486E-A3D6-D27D94013318}" type="parTrans" cxnId="{B5A32AD9-A61F-4517-BA04-34ACD31E73A3}">
      <dgm:prSet/>
      <dgm:spPr/>
      <dgm:t>
        <a:bodyPr/>
        <a:lstStyle/>
        <a:p>
          <a:endParaRPr lang="en-GB"/>
        </a:p>
      </dgm:t>
    </dgm:pt>
    <dgm:pt modelId="{8D063559-FB76-43B7-8F01-D0110A862A37}" type="sibTrans" cxnId="{B5A32AD9-A61F-4517-BA04-34ACD31E73A3}">
      <dgm:prSet/>
      <dgm:spPr/>
      <dgm:t>
        <a:bodyPr/>
        <a:lstStyle/>
        <a:p>
          <a:endParaRPr lang="en-GB"/>
        </a:p>
      </dgm:t>
    </dgm:pt>
    <dgm:pt modelId="{C197F24F-5F16-4DAD-8BF9-EC90EBB022F0}">
      <dgm:prSet phldrT="[Text]"/>
      <dgm:spPr/>
      <dgm:t>
        <a:bodyPr/>
        <a:lstStyle/>
        <a:p>
          <a:endParaRPr lang="en-GB"/>
        </a:p>
      </dgm:t>
    </dgm:pt>
    <dgm:pt modelId="{E2BC7CFE-AF7A-469E-B6EF-3E3E40551B4D}" type="parTrans" cxnId="{2A332CF0-1968-4232-B5F2-FE47DB748DCA}">
      <dgm:prSet/>
      <dgm:spPr/>
      <dgm:t>
        <a:bodyPr/>
        <a:lstStyle/>
        <a:p>
          <a:endParaRPr lang="en-GB"/>
        </a:p>
      </dgm:t>
    </dgm:pt>
    <dgm:pt modelId="{40BCFA23-1827-4807-8274-128DBD87405F}" type="sibTrans" cxnId="{2A332CF0-1968-4232-B5F2-FE47DB748DCA}">
      <dgm:prSet/>
      <dgm:spPr/>
      <dgm:t>
        <a:bodyPr/>
        <a:lstStyle/>
        <a:p>
          <a:endParaRPr lang="en-GB"/>
        </a:p>
      </dgm:t>
    </dgm:pt>
    <dgm:pt modelId="{D26F5F66-0BF6-4D1D-856D-B8741EEE192A}">
      <dgm:prSet custT="1"/>
      <dgm:spPr/>
      <dgm:t>
        <a:bodyPr/>
        <a:lstStyle/>
        <a:p>
          <a:endParaRPr lang="en-GB" sz="950"/>
        </a:p>
      </dgm:t>
    </dgm:pt>
    <dgm:pt modelId="{CBB06B09-66F7-406D-B39B-542A9FDE9E8A}" type="parTrans" cxnId="{6663C057-10F1-4518-87DB-7B123B2A3F6E}">
      <dgm:prSet/>
      <dgm:spPr/>
      <dgm:t>
        <a:bodyPr/>
        <a:lstStyle/>
        <a:p>
          <a:endParaRPr lang="en-GB"/>
        </a:p>
      </dgm:t>
    </dgm:pt>
    <dgm:pt modelId="{14B5536D-82CE-4588-9383-F401D4C755BA}" type="sibTrans" cxnId="{6663C057-10F1-4518-87DB-7B123B2A3F6E}">
      <dgm:prSet/>
      <dgm:spPr/>
      <dgm:t>
        <a:bodyPr/>
        <a:lstStyle/>
        <a:p>
          <a:endParaRPr lang="en-GB"/>
        </a:p>
      </dgm:t>
    </dgm:pt>
    <dgm:pt modelId="{718AED17-0E14-409E-8F55-EEA3AA79162A}">
      <dgm:prSet custT="1"/>
      <dgm:spPr/>
      <dgm:t>
        <a:bodyPr/>
        <a:lstStyle/>
        <a:p>
          <a:endParaRPr lang="en-GB" sz="950"/>
        </a:p>
      </dgm:t>
    </dgm:pt>
    <dgm:pt modelId="{1549A7F7-6696-49F2-841D-575D088A3213}" type="parTrans" cxnId="{B7C65DB3-FCFB-4EBB-8862-534AB5C5ACF1}">
      <dgm:prSet/>
      <dgm:spPr/>
      <dgm:t>
        <a:bodyPr/>
        <a:lstStyle/>
        <a:p>
          <a:endParaRPr lang="en-GB"/>
        </a:p>
      </dgm:t>
    </dgm:pt>
    <dgm:pt modelId="{DC1DF3D5-8D2C-43CF-AEEE-9332F5F16B4E}" type="sibTrans" cxnId="{B7C65DB3-FCFB-4EBB-8862-534AB5C5ACF1}">
      <dgm:prSet/>
      <dgm:spPr/>
      <dgm:t>
        <a:bodyPr/>
        <a:lstStyle/>
        <a:p>
          <a:endParaRPr lang="en-GB"/>
        </a:p>
      </dgm:t>
    </dgm:pt>
    <dgm:pt modelId="{B4870FCD-6774-451F-AD0C-8BFB888E4807}">
      <dgm:prSet custT="1"/>
      <dgm:spPr/>
      <dgm:t>
        <a:bodyPr/>
        <a:lstStyle/>
        <a:p>
          <a:endParaRPr lang="en-GB" sz="950"/>
        </a:p>
      </dgm:t>
    </dgm:pt>
    <dgm:pt modelId="{4FA32B36-EDE3-429F-9AFA-B1C70585D8D6}" type="parTrans" cxnId="{445D90A6-34B6-458C-9B14-6B07A3DAFED8}">
      <dgm:prSet/>
      <dgm:spPr/>
      <dgm:t>
        <a:bodyPr/>
        <a:lstStyle/>
        <a:p>
          <a:endParaRPr lang="en-GB"/>
        </a:p>
      </dgm:t>
    </dgm:pt>
    <dgm:pt modelId="{2C619048-D5ED-4453-8D5E-80FF5AF249B1}" type="sibTrans" cxnId="{445D90A6-34B6-458C-9B14-6B07A3DAFED8}">
      <dgm:prSet/>
      <dgm:spPr/>
      <dgm:t>
        <a:bodyPr/>
        <a:lstStyle/>
        <a:p>
          <a:endParaRPr lang="en-GB"/>
        </a:p>
      </dgm:t>
    </dgm:pt>
    <dgm:pt modelId="{9658F3B8-29B5-41B0-999C-236B91D54686}">
      <dgm:prSet phldrT="[Text]"/>
      <dgm:spPr/>
      <dgm:t>
        <a:bodyPr/>
        <a:lstStyle/>
        <a:p>
          <a:endParaRPr lang="en-GB"/>
        </a:p>
      </dgm:t>
    </dgm:pt>
    <dgm:pt modelId="{41EEA35E-45F5-4CEA-A604-E76CE9397C74}" type="parTrans" cxnId="{F096F0B4-ABAD-411E-BC8B-B8955DB0B37F}">
      <dgm:prSet/>
      <dgm:spPr/>
      <dgm:t>
        <a:bodyPr/>
        <a:lstStyle/>
        <a:p>
          <a:endParaRPr lang="en-GB"/>
        </a:p>
      </dgm:t>
    </dgm:pt>
    <dgm:pt modelId="{9CAFCF9E-842B-4A6C-A94D-4FF47B8FF600}" type="sibTrans" cxnId="{F096F0B4-ABAD-411E-BC8B-B8955DB0B37F}">
      <dgm:prSet/>
      <dgm:spPr/>
      <dgm:t>
        <a:bodyPr/>
        <a:lstStyle/>
        <a:p>
          <a:endParaRPr lang="en-GB"/>
        </a:p>
      </dgm:t>
    </dgm:pt>
    <dgm:pt modelId="{34CEA366-4D98-40A4-B249-68AB9774F493}">
      <dgm:prSet phldrT="[Text]"/>
      <dgm:spPr/>
      <dgm:t>
        <a:bodyPr/>
        <a:lstStyle/>
        <a:p>
          <a:r>
            <a:rPr lang="en-GB"/>
            <a:t>Passings places also upgraded with new places added to aid in vehicle flow through the route</a:t>
          </a:r>
        </a:p>
      </dgm:t>
    </dgm:pt>
    <dgm:pt modelId="{C818BF5F-CF84-459E-844C-1934B1573BAB}" type="parTrans" cxnId="{98FAEFFF-9B0C-4C6A-933F-68D837DA054E}">
      <dgm:prSet/>
      <dgm:spPr/>
      <dgm:t>
        <a:bodyPr/>
        <a:lstStyle/>
        <a:p>
          <a:endParaRPr lang="en-GB"/>
        </a:p>
      </dgm:t>
    </dgm:pt>
    <dgm:pt modelId="{7684FBCF-BACE-4345-9491-B353C2A1754A}" type="sibTrans" cxnId="{98FAEFFF-9B0C-4C6A-933F-68D837DA054E}">
      <dgm:prSet/>
      <dgm:spPr/>
      <dgm:t>
        <a:bodyPr/>
        <a:lstStyle/>
        <a:p>
          <a:endParaRPr lang="en-GB"/>
        </a:p>
      </dgm:t>
    </dgm:pt>
    <dgm:pt modelId="{362B0E13-BB6C-4AB3-BF83-A3CB00D2DF41}" type="pres">
      <dgm:prSet presAssocID="{571DFB32-254D-46FE-8842-371105E58503}" presName="Name0" presStyleCnt="0">
        <dgm:presLayoutVars>
          <dgm:dir/>
          <dgm:animLvl val="lvl"/>
          <dgm:resizeHandles val="exact"/>
        </dgm:presLayoutVars>
      </dgm:prSet>
      <dgm:spPr/>
    </dgm:pt>
    <dgm:pt modelId="{113748DB-3FDB-4006-B656-59645C2BAC66}" type="pres">
      <dgm:prSet presAssocID="{380D3DEE-25C2-48FD-AD73-5578B5424A3B}" presName="linNode" presStyleCnt="0"/>
      <dgm:spPr/>
    </dgm:pt>
    <dgm:pt modelId="{75821935-7C73-4FFA-98BD-F4EF97DD9F33}" type="pres">
      <dgm:prSet presAssocID="{380D3DEE-25C2-48FD-AD73-5578B5424A3B}" presName="parentText" presStyleLbl="node1" presStyleIdx="0" presStyleCnt="2">
        <dgm:presLayoutVars>
          <dgm:chMax val="1"/>
          <dgm:bulletEnabled val="1"/>
        </dgm:presLayoutVars>
      </dgm:prSet>
      <dgm:spPr/>
    </dgm:pt>
    <dgm:pt modelId="{B9FDAF14-3503-4E4F-99CA-B0206FC6C6EF}" type="pres">
      <dgm:prSet presAssocID="{380D3DEE-25C2-48FD-AD73-5578B5424A3B}" presName="descendantText" presStyleLbl="alignAccFollowNode1" presStyleIdx="0" presStyleCnt="2">
        <dgm:presLayoutVars>
          <dgm:bulletEnabled val="1"/>
        </dgm:presLayoutVars>
      </dgm:prSet>
      <dgm:spPr/>
    </dgm:pt>
    <dgm:pt modelId="{E9D0544E-DE70-456F-A8DE-3521E4D6D542}" type="pres">
      <dgm:prSet presAssocID="{8587B744-B7C9-4158-96FD-EE901797EDE3}" presName="sp" presStyleCnt="0"/>
      <dgm:spPr/>
    </dgm:pt>
    <dgm:pt modelId="{44FA3F75-CA5D-431B-AD77-4144B831CDDA}" type="pres">
      <dgm:prSet presAssocID="{773E0D0E-3D66-4EF8-A8CA-E86E329E0DD8}" presName="linNode" presStyleCnt="0"/>
      <dgm:spPr/>
    </dgm:pt>
    <dgm:pt modelId="{484F971A-7A85-42D4-B479-EB8AC8BB9061}" type="pres">
      <dgm:prSet presAssocID="{773E0D0E-3D66-4EF8-A8CA-E86E329E0DD8}" presName="parentText" presStyleLbl="node1" presStyleIdx="1" presStyleCnt="2">
        <dgm:presLayoutVars>
          <dgm:chMax val="1"/>
          <dgm:bulletEnabled val="1"/>
        </dgm:presLayoutVars>
      </dgm:prSet>
      <dgm:spPr/>
    </dgm:pt>
    <dgm:pt modelId="{E9967486-D7EC-411E-A6CC-3E9A7CE7DCFE}" type="pres">
      <dgm:prSet presAssocID="{773E0D0E-3D66-4EF8-A8CA-E86E329E0DD8}" presName="descendantText" presStyleLbl="alignAccFollowNode1" presStyleIdx="1" presStyleCnt="2">
        <dgm:presLayoutVars>
          <dgm:bulletEnabled val="1"/>
        </dgm:presLayoutVars>
      </dgm:prSet>
      <dgm:spPr/>
    </dgm:pt>
  </dgm:ptLst>
  <dgm:cxnLst>
    <dgm:cxn modelId="{E1608D07-F788-4166-8CAA-1264235EE242}" type="presOf" srcId="{98263B8B-08E4-4B66-9903-FA924E7D8644}" destId="{E9967486-D7EC-411E-A6CC-3E9A7CE7DCFE}" srcOrd="0" destOrd="4" presId="urn:microsoft.com/office/officeart/2005/8/layout/vList5"/>
    <dgm:cxn modelId="{6207E20B-6A5B-494A-B4BA-04B7C2055217}" type="presOf" srcId="{B4870FCD-6774-451F-AD0C-8BFB888E4807}" destId="{E9967486-D7EC-411E-A6CC-3E9A7CE7DCFE}" srcOrd="0" destOrd="5" presId="urn:microsoft.com/office/officeart/2005/8/layout/vList5"/>
    <dgm:cxn modelId="{FDE9810E-5F34-4D55-974C-89081F600240}" srcId="{773E0D0E-3D66-4EF8-A8CA-E86E329E0DD8}" destId="{1004B445-B46C-4FE2-99F4-E8B583F57F12}" srcOrd="0" destOrd="0" parTransId="{32C1AF0E-6B4D-42B1-81EC-7E0DE092CFBF}" sibTransId="{1ACFA92D-29FD-402E-8D8E-20706F7637AE}"/>
    <dgm:cxn modelId="{E90F4F24-5ED5-4E1D-873E-6AE4D4E3CAAE}" type="presOf" srcId="{695915F0-C5F4-4BAD-93B6-2EA3B7B3076F}" destId="{B9FDAF14-3503-4E4F-99CA-B0206FC6C6EF}" srcOrd="0" destOrd="5" presId="urn:microsoft.com/office/officeart/2005/8/layout/vList5"/>
    <dgm:cxn modelId="{5ABD3F26-30EB-40F7-AEEB-9710CD721C94}" type="presOf" srcId="{773E0D0E-3D66-4EF8-A8CA-E86E329E0DD8}" destId="{484F971A-7A85-42D4-B479-EB8AC8BB9061}" srcOrd="0" destOrd="0" presId="urn:microsoft.com/office/officeart/2005/8/layout/vList5"/>
    <dgm:cxn modelId="{9AD08F33-94B7-4314-B4DF-24E747638DF9}" type="presOf" srcId="{9658F3B8-29B5-41B0-999C-236B91D54686}" destId="{B9FDAF14-3503-4E4F-99CA-B0206FC6C6EF}" srcOrd="0" destOrd="1" presId="urn:microsoft.com/office/officeart/2005/8/layout/vList5"/>
    <dgm:cxn modelId="{31085E37-711B-4F72-804E-8E1E1EC8A9EC}" type="presOf" srcId="{4D633B78-5EEB-46D9-BDE9-D0F23C44B7E8}" destId="{B9FDAF14-3503-4E4F-99CA-B0206FC6C6EF}" srcOrd="0" destOrd="4" presId="urn:microsoft.com/office/officeart/2005/8/layout/vList5"/>
    <dgm:cxn modelId="{6040ED3D-0FCF-4947-B44E-96520ACE864D}" type="presOf" srcId="{F405971B-9DFE-4AD9-876B-2DC2F9E5DF5A}" destId="{B9FDAF14-3503-4E4F-99CA-B0206FC6C6EF}" srcOrd="0" destOrd="0" presId="urn:microsoft.com/office/officeart/2005/8/layout/vList5"/>
    <dgm:cxn modelId="{93F2D540-AA3A-43C6-B32A-5A303B32EAB5}" type="presOf" srcId="{0D7D92CD-4E5A-4924-AE76-9E21F3A15BFE}" destId="{E9967486-D7EC-411E-A6CC-3E9A7CE7DCFE}" srcOrd="0" destOrd="6" presId="urn:microsoft.com/office/officeart/2005/8/layout/vList5"/>
    <dgm:cxn modelId="{9923465D-FC6C-4F2C-BF6F-968005D72DE4}" srcId="{571DFB32-254D-46FE-8842-371105E58503}" destId="{773E0D0E-3D66-4EF8-A8CA-E86E329E0DD8}" srcOrd="1" destOrd="0" parTransId="{6DDBEB73-F14C-472A-B6C1-5C308E8A48BC}" sibTransId="{E4598D36-8D4B-4752-9736-41FD90D124EC}"/>
    <dgm:cxn modelId="{6663C057-10F1-4518-87DB-7B123B2A3F6E}" srcId="{773E0D0E-3D66-4EF8-A8CA-E86E329E0DD8}" destId="{D26F5F66-0BF6-4D1D-856D-B8741EEE192A}" srcOrd="1" destOrd="0" parTransId="{CBB06B09-66F7-406D-B39B-542A9FDE9E8A}" sibTransId="{14B5536D-82CE-4588-9383-F401D4C755BA}"/>
    <dgm:cxn modelId="{3340E09C-8EAA-4B6D-8BCD-E9BC0F16E3D9}" type="presOf" srcId="{1004B445-B46C-4FE2-99F4-E8B583F57F12}" destId="{E9967486-D7EC-411E-A6CC-3E9A7CE7DCFE}" srcOrd="0" destOrd="0" presId="urn:microsoft.com/office/officeart/2005/8/layout/vList5"/>
    <dgm:cxn modelId="{8609F09E-51FD-4C83-B262-D5E6C375CFF4}" type="presOf" srcId="{1DA91FFB-6B31-426F-93A3-EA1E2BF0E201}" destId="{E9967486-D7EC-411E-A6CC-3E9A7CE7DCFE}" srcOrd="0" destOrd="2" presId="urn:microsoft.com/office/officeart/2005/8/layout/vList5"/>
    <dgm:cxn modelId="{445D90A6-34B6-458C-9B14-6B07A3DAFED8}" srcId="{773E0D0E-3D66-4EF8-A8CA-E86E329E0DD8}" destId="{B4870FCD-6774-451F-AD0C-8BFB888E4807}" srcOrd="5" destOrd="0" parTransId="{4FA32B36-EDE3-429F-9AFA-B1C70585D8D6}" sibTransId="{2C619048-D5ED-4453-8D5E-80FF5AF249B1}"/>
    <dgm:cxn modelId="{C87FD1AD-7B16-44DA-B2B8-9788ECF38E83}" srcId="{773E0D0E-3D66-4EF8-A8CA-E86E329E0DD8}" destId="{1DA91FFB-6B31-426F-93A3-EA1E2BF0E201}" srcOrd="2" destOrd="0" parTransId="{112CC2E3-4C29-4569-80B4-C7AB84A7885E}" sibTransId="{E18A8D13-522A-449F-BD2F-F02E0BF86CDF}"/>
    <dgm:cxn modelId="{A00ABDAE-226A-4162-9FA2-AD714F724788}" srcId="{571DFB32-254D-46FE-8842-371105E58503}" destId="{380D3DEE-25C2-48FD-AD73-5578B5424A3B}" srcOrd="0" destOrd="0" parTransId="{CE67AA56-B6F8-4D9D-9BED-F55FE50654F2}" sibTransId="{8587B744-B7C9-4158-96FD-EE901797EDE3}"/>
    <dgm:cxn modelId="{8BBCE7B1-7046-4B24-B4B4-8B4D8BF3972B}" type="presOf" srcId="{34CEA366-4D98-40A4-B249-68AB9774F493}" destId="{B9FDAF14-3503-4E4F-99CA-B0206FC6C6EF}" srcOrd="0" destOrd="2" presId="urn:microsoft.com/office/officeart/2005/8/layout/vList5"/>
    <dgm:cxn modelId="{B7C65DB3-FCFB-4EBB-8862-534AB5C5ACF1}" srcId="{773E0D0E-3D66-4EF8-A8CA-E86E329E0DD8}" destId="{718AED17-0E14-409E-8F55-EEA3AA79162A}" srcOrd="3" destOrd="0" parTransId="{1549A7F7-6696-49F2-841D-575D088A3213}" sibTransId="{DC1DF3D5-8D2C-43CF-AEEE-9332F5F16B4E}"/>
    <dgm:cxn modelId="{F096F0B4-ABAD-411E-BC8B-B8955DB0B37F}" srcId="{380D3DEE-25C2-48FD-AD73-5578B5424A3B}" destId="{9658F3B8-29B5-41B0-999C-236B91D54686}" srcOrd="1" destOrd="0" parTransId="{41EEA35E-45F5-4CEA-A604-E76CE9397C74}" sibTransId="{9CAFCF9E-842B-4A6C-A94D-4FF47B8FF600}"/>
    <dgm:cxn modelId="{DA8825BD-14D0-44B4-A2E7-D59ECBD6B033}" srcId="{380D3DEE-25C2-48FD-AD73-5578B5424A3B}" destId="{695915F0-C5F4-4BAD-93B6-2EA3B7B3076F}" srcOrd="5" destOrd="0" parTransId="{CEA10A36-D64F-4CA3-9C58-E963A9A6E57C}" sibTransId="{52463994-BDD3-4E6B-BCA1-82B0C9BCC8F8}"/>
    <dgm:cxn modelId="{229B59C1-A12A-407A-81C7-76C49C0C368C}" srcId="{773E0D0E-3D66-4EF8-A8CA-E86E329E0DD8}" destId="{0D7D92CD-4E5A-4924-AE76-9E21F3A15BFE}" srcOrd="6" destOrd="0" parTransId="{B35B93A1-2A2E-43DB-A949-F3C31F0088FD}" sibTransId="{B3993B56-0576-40C0-8244-095BEA53822D}"/>
    <dgm:cxn modelId="{7E2959CA-8C4B-4D33-BC1D-83C9664B2209}" srcId="{773E0D0E-3D66-4EF8-A8CA-E86E329E0DD8}" destId="{98263B8B-08E4-4B66-9903-FA924E7D8644}" srcOrd="4" destOrd="0" parTransId="{B941E150-117F-4F5C-A1BB-83A54E02D98C}" sibTransId="{EE38DF3E-EC21-4BED-8316-8DF961E77DEA}"/>
    <dgm:cxn modelId="{4D1990CC-4746-4476-9A29-F02AA6DAFA45}" type="presOf" srcId="{718AED17-0E14-409E-8F55-EEA3AA79162A}" destId="{E9967486-D7EC-411E-A6CC-3E9A7CE7DCFE}" srcOrd="0" destOrd="3" presId="urn:microsoft.com/office/officeart/2005/8/layout/vList5"/>
    <dgm:cxn modelId="{5EDD07CE-028D-433B-AB89-434AC268D0DD}" type="presOf" srcId="{D26F5F66-0BF6-4D1D-856D-B8741EEE192A}" destId="{E9967486-D7EC-411E-A6CC-3E9A7CE7DCFE}" srcOrd="0" destOrd="1" presId="urn:microsoft.com/office/officeart/2005/8/layout/vList5"/>
    <dgm:cxn modelId="{823A0BD1-8B1A-4B09-8596-13F11C7E85A5}" type="presOf" srcId="{C197F24F-5F16-4DAD-8BF9-EC90EBB022F0}" destId="{B9FDAF14-3503-4E4F-99CA-B0206FC6C6EF}" srcOrd="0" destOrd="3" presId="urn:microsoft.com/office/officeart/2005/8/layout/vList5"/>
    <dgm:cxn modelId="{B5A32AD9-A61F-4517-BA04-34ACD31E73A3}" srcId="{380D3DEE-25C2-48FD-AD73-5578B5424A3B}" destId="{4D633B78-5EEB-46D9-BDE9-D0F23C44B7E8}" srcOrd="4" destOrd="0" parTransId="{AA03A8C7-2765-486E-A3D6-D27D94013318}" sibTransId="{8D063559-FB76-43B7-8F01-D0110A862A37}"/>
    <dgm:cxn modelId="{3FDF70E9-3869-4016-AB3B-08F4DA62E9B4}" srcId="{380D3DEE-25C2-48FD-AD73-5578B5424A3B}" destId="{F405971B-9DFE-4AD9-876B-2DC2F9E5DF5A}" srcOrd="0" destOrd="0" parTransId="{00568221-9313-4878-BC5D-457F22C6DC36}" sibTransId="{FEE821C6-7704-4228-9B1F-F0FCF6590437}"/>
    <dgm:cxn modelId="{2A332CF0-1968-4232-B5F2-FE47DB748DCA}" srcId="{380D3DEE-25C2-48FD-AD73-5578B5424A3B}" destId="{C197F24F-5F16-4DAD-8BF9-EC90EBB022F0}" srcOrd="3" destOrd="0" parTransId="{E2BC7CFE-AF7A-469E-B6EF-3E3E40551B4D}" sibTransId="{40BCFA23-1827-4807-8274-128DBD87405F}"/>
    <dgm:cxn modelId="{B162F2FC-819C-4728-A50E-69D49ADCCD49}" type="presOf" srcId="{380D3DEE-25C2-48FD-AD73-5578B5424A3B}" destId="{75821935-7C73-4FFA-98BD-F4EF97DD9F33}" srcOrd="0" destOrd="0" presId="urn:microsoft.com/office/officeart/2005/8/layout/vList5"/>
    <dgm:cxn modelId="{1DE8D5FF-49D1-4A49-8E80-189FA50939BF}" type="presOf" srcId="{571DFB32-254D-46FE-8842-371105E58503}" destId="{362B0E13-BB6C-4AB3-BF83-A3CB00D2DF41}" srcOrd="0" destOrd="0" presId="urn:microsoft.com/office/officeart/2005/8/layout/vList5"/>
    <dgm:cxn modelId="{98FAEFFF-9B0C-4C6A-933F-68D837DA054E}" srcId="{380D3DEE-25C2-48FD-AD73-5578B5424A3B}" destId="{34CEA366-4D98-40A4-B249-68AB9774F493}" srcOrd="2" destOrd="0" parTransId="{C818BF5F-CF84-459E-844C-1934B1573BAB}" sibTransId="{7684FBCF-BACE-4345-9491-B353C2A1754A}"/>
    <dgm:cxn modelId="{4E38B4D2-150D-4858-9D95-E00007182594}" type="presParOf" srcId="{362B0E13-BB6C-4AB3-BF83-A3CB00D2DF41}" destId="{113748DB-3FDB-4006-B656-59645C2BAC66}" srcOrd="0" destOrd="0" presId="urn:microsoft.com/office/officeart/2005/8/layout/vList5"/>
    <dgm:cxn modelId="{E728BAB1-1DE3-409D-BE3D-FD569E702ECE}" type="presParOf" srcId="{113748DB-3FDB-4006-B656-59645C2BAC66}" destId="{75821935-7C73-4FFA-98BD-F4EF97DD9F33}" srcOrd="0" destOrd="0" presId="urn:microsoft.com/office/officeart/2005/8/layout/vList5"/>
    <dgm:cxn modelId="{EB9F3B7D-9861-45FE-847C-5763E459CAEE}" type="presParOf" srcId="{113748DB-3FDB-4006-B656-59645C2BAC66}" destId="{B9FDAF14-3503-4E4F-99CA-B0206FC6C6EF}" srcOrd="1" destOrd="0" presId="urn:microsoft.com/office/officeart/2005/8/layout/vList5"/>
    <dgm:cxn modelId="{435B300D-E509-45AB-AFEB-7ABF7A0F6477}" type="presParOf" srcId="{362B0E13-BB6C-4AB3-BF83-A3CB00D2DF41}" destId="{E9D0544E-DE70-456F-A8DE-3521E4D6D542}" srcOrd="1" destOrd="0" presId="urn:microsoft.com/office/officeart/2005/8/layout/vList5"/>
    <dgm:cxn modelId="{AF51D48B-1DC3-4EAB-A33C-E3CE25209158}" type="presParOf" srcId="{362B0E13-BB6C-4AB3-BF83-A3CB00D2DF41}" destId="{44FA3F75-CA5D-431B-AD77-4144B831CDDA}" srcOrd="2" destOrd="0" presId="urn:microsoft.com/office/officeart/2005/8/layout/vList5"/>
    <dgm:cxn modelId="{FAF5FDC6-A4BE-4536-9109-316069D44CB6}" type="presParOf" srcId="{44FA3F75-CA5D-431B-AD77-4144B831CDDA}" destId="{484F971A-7A85-42D4-B479-EB8AC8BB9061}" srcOrd="0" destOrd="0" presId="urn:microsoft.com/office/officeart/2005/8/layout/vList5"/>
    <dgm:cxn modelId="{EE83D781-E92D-4303-977E-ED94181ECB84}" type="presParOf" srcId="{44FA3F75-CA5D-431B-AD77-4144B831CDDA}" destId="{E9967486-D7EC-411E-A6CC-3E9A7CE7DCFE}" srcOrd="1"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1DFB32-254D-46FE-8842-371105E58503}" type="doc">
      <dgm:prSet loTypeId="urn:microsoft.com/office/officeart/2005/8/layout/vList5" loCatId="list" qsTypeId="urn:microsoft.com/office/officeart/2005/8/quickstyle/simple1#2" qsCatId="simple" csTypeId="urn:microsoft.com/office/officeart/2005/8/colors/accent1_2#2" csCatId="accent1" phldr="1"/>
      <dgm:spPr/>
      <dgm:t>
        <a:bodyPr/>
        <a:lstStyle/>
        <a:p>
          <a:endParaRPr lang="en-GB"/>
        </a:p>
      </dgm:t>
    </dgm:pt>
    <dgm:pt modelId="{380D3DEE-25C2-48FD-AD73-5578B5424A3B}">
      <dgm:prSet/>
      <dgm:spPr/>
      <dgm:t>
        <a:bodyPr/>
        <a:lstStyle/>
        <a:p>
          <a:r>
            <a:rPr lang="en-GB"/>
            <a:t>Approximately 2 miles of existing track upgraded</a:t>
          </a:r>
        </a:p>
      </dgm:t>
    </dgm:pt>
    <dgm:pt modelId="{CE67AA56-B6F8-4D9D-9BED-F55FE50654F2}" type="parTrans" cxnId="{A00ABDAE-226A-4162-9FA2-AD714F724788}">
      <dgm:prSet/>
      <dgm:spPr/>
      <dgm:t>
        <a:bodyPr/>
        <a:lstStyle/>
        <a:p>
          <a:endParaRPr lang="en-GB"/>
        </a:p>
      </dgm:t>
    </dgm:pt>
    <dgm:pt modelId="{8587B744-B7C9-4158-96FD-EE901797EDE3}" type="sibTrans" cxnId="{A00ABDAE-226A-4162-9FA2-AD714F724788}">
      <dgm:prSet/>
      <dgm:spPr/>
      <dgm:t>
        <a:bodyPr/>
        <a:lstStyle/>
        <a:p>
          <a:endParaRPr lang="en-GB"/>
        </a:p>
      </dgm:t>
    </dgm:pt>
    <dgm:pt modelId="{773E0D0E-3D66-4EF8-A8CA-E86E329E0DD8}">
      <dgm:prSet/>
      <dgm:spPr/>
      <dgm:t>
        <a:bodyPr/>
        <a:lstStyle/>
        <a:p>
          <a:r>
            <a:rPr lang="en-GB"/>
            <a:t>Benefits include: </a:t>
          </a:r>
        </a:p>
      </dgm:t>
    </dgm:pt>
    <dgm:pt modelId="{6DDBEB73-F14C-472A-B6C1-5C308E8A48BC}" type="parTrans" cxnId="{9923465D-FC6C-4F2C-BF6F-968005D72DE4}">
      <dgm:prSet/>
      <dgm:spPr/>
      <dgm:t>
        <a:bodyPr/>
        <a:lstStyle/>
        <a:p>
          <a:endParaRPr lang="en-GB"/>
        </a:p>
      </dgm:t>
    </dgm:pt>
    <dgm:pt modelId="{E4598D36-8D4B-4752-9736-41FD90D124EC}" type="sibTrans" cxnId="{9923465D-FC6C-4F2C-BF6F-968005D72DE4}">
      <dgm:prSet/>
      <dgm:spPr/>
      <dgm:t>
        <a:bodyPr/>
        <a:lstStyle/>
        <a:p>
          <a:endParaRPr lang="en-GB"/>
        </a:p>
      </dgm:t>
    </dgm:pt>
    <dgm:pt modelId="{1004B445-B46C-4FE2-99F4-E8B583F57F12}">
      <dgm:prSet custT="1"/>
      <dgm:spPr/>
      <dgm:t>
        <a:bodyPr/>
        <a:lstStyle/>
        <a:p>
          <a:r>
            <a:rPr lang="en-GB" sz="950"/>
            <a:t>Removal of construction traffic during the works from Ardentinny Road between AP02 and AP03</a:t>
          </a:r>
        </a:p>
      </dgm:t>
    </dgm:pt>
    <dgm:pt modelId="{32C1AF0E-6B4D-42B1-81EC-7E0DE092CFBF}" type="parTrans" cxnId="{FDE9810E-5F34-4D55-974C-89081F600240}">
      <dgm:prSet/>
      <dgm:spPr/>
      <dgm:t>
        <a:bodyPr/>
        <a:lstStyle/>
        <a:p>
          <a:endParaRPr lang="en-GB"/>
        </a:p>
      </dgm:t>
    </dgm:pt>
    <dgm:pt modelId="{1ACFA92D-29FD-402E-8D8E-20706F7637AE}" type="sibTrans" cxnId="{FDE9810E-5F34-4D55-974C-89081F600240}">
      <dgm:prSet/>
      <dgm:spPr/>
      <dgm:t>
        <a:bodyPr/>
        <a:lstStyle/>
        <a:p>
          <a:endParaRPr lang="en-GB"/>
        </a:p>
      </dgm:t>
    </dgm:pt>
    <dgm:pt modelId="{F405971B-9DFE-4AD9-876B-2DC2F9E5DF5A}">
      <dgm:prSet phldrT="[Text]"/>
      <dgm:spPr/>
      <dgm:t>
        <a:bodyPr/>
        <a:lstStyle/>
        <a:p>
          <a:endParaRPr lang="en-GB"/>
        </a:p>
      </dgm:t>
    </dgm:pt>
    <dgm:pt modelId="{00568221-9313-4878-BC5D-457F22C6DC36}" type="parTrans" cxnId="{3FDF70E9-3869-4016-AB3B-08F4DA62E9B4}">
      <dgm:prSet/>
      <dgm:spPr/>
      <dgm:t>
        <a:bodyPr/>
        <a:lstStyle/>
        <a:p>
          <a:endParaRPr lang="en-GB"/>
        </a:p>
      </dgm:t>
    </dgm:pt>
    <dgm:pt modelId="{FEE821C6-7704-4228-9B1F-F0FCF6590437}" type="sibTrans" cxnId="{3FDF70E9-3869-4016-AB3B-08F4DA62E9B4}">
      <dgm:prSet/>
      <dgm:spPr/>
      <dgm:t>
        <a:bodyPr/>
        <a:lstStyle/>
        <a:p>
          <a:endParaRPr lang="en-GB"/>
        </a:p>
      </dgm:t>
    </dgm:pt>
    <dgm:pt modelId="{695915F0-C5F4-4BAD-93B6-2EA3B7B3076F}">
      <dgm:prSet phldrT="[Text]"/>
      <dgm:spPr/>
      <dgm:t>
        <a:bodyPr/>
        <a:lstStyle/>
        <a:p>
          <a:endParaRPr lang="en-GB"/>
        </a:p>
      </dgm:t>
    </dgm:pt>
    <dgm:pt modelId="{CEA10A36-D64F-4CA3-9C58-E963A9A6E57C}" type="parTrans" cxnId="{DA8825BD-14D0-44B4-A2E7-D59ECBD6B033}">
      <dgm:prSet/>
      <dgm:spPr/>
      <dgm:t>
        <a:bodyPr/>
        <a:lstStyle/>
        <a:p>
          <a:endParaRPr lang="en-GB"/>
        </a:p>
      </dgm:t>
    </dgm:pt>
    <dgm:pt modelId="{52463994-BDD3-4E6B-BCA1-82B0C9BCC8F8}" type="sibTrans" cxnId="{DA8825BD-14D0-44B4-A2E7-D59ECBD6B033}">
      <dgm:prSet/>
      <dgm:spPr/>
      <dgm:t>
        <a:bodyPr/>
        <a:lstStyle/>
        <a:p>
          <a:endParaRPr lang="en-GB"/>
        </a:p>
      </dgm:t>
    </dgm:pt>
    <dgm:pt modelId="{4D633B78-5EEB-46D9-BDE9-D0F23C44B7E8}">
      <dgm:prSet phldrT="[Text]"/>
      <dgm:spPr/>
      <dgm:t>
        <a:bodyPr/>
        <a:lstStyle/>
        <a:p>
          <a:endParaRPr lang="en-GB"/>
        </a:p>
      </dgm:t>
    </dgm:pt>
    <dgm:pt modelId="{AA03A8C7-2765-486E-A3D6-D27D94013318}" type="parTrans" cxnId="{B5A32AD9-A61F-4517-BA04-34ACD31E73A3}">
      <dgm:prSet/>
      <dgm:spPr/>
      <dgm:t>
        <a:bodyPr/>
        <a:lstStyle/>
        <a:p>
          <a:endParaRPr lang="en-GB"/>
        </a:p>
      </dgm:t>
    </dgm:pt>
    <dgm:pt modelId="{8D063559-FB76-43B7-8F01-D0110A862A37}" type="sibTrans" cxnId="{B5A32AD9-A61F-4517-BA04-34ACD31E73A3}">
      <dgm:prSet/>
      <dgm:spPr/>
      <dgm:t>
        <a:bodyPr/>
        <a:lstStyle/>
        <a:p>
          <a:endParaRPr lang="en-GB"/>
        </a:p>
      </dgm:t>
    </dgm:pt>
    <dgm:pt modelId="{C197F24F-5F16-4DAD-8BF9-EC90EBB022F0}">
      <dgm:prSet phldrT="[Text]"/>
      <dgm:spPr/>
      <dgm:t>
        <a:bodyPr/>
        <a:lstStyle/>
        <a:p>
          <a:endParaRPr lang="en-GB"/>
        </a:p>
      </dgm:t>
    </dgm:pt>
    <dgm:pt modelId="{E2BC7CFE-AF7A-469E-B6EF-3E3E40551B4D}" type="parTrans" cxnId="{2A332CF0-1968-4232-B5F2-FE47DB748DCA}">
      <dgm:prSet/>
      <dgm:spPr/>
      <dgm:t>
        <a:bodyPr/>
        <a:lstStyle/>
        <a:p>
          <a:endParaRPr lang="en-GB"/>
        </a:p>
      </dgm:t>
    </dgm:pt>
    <dgm:pt modelId="{40BCFA23-1827-4807-8274-128DBD87405F}" type="sibTrans" cxnId="{2A332CF0-1968-4232-B5F2-FE47DB748DCA}">
      <dgm:prSet/>
      <dgm:spPr/>
      <dgm:t>
        <a:bodyPr/>
        <a:lstStyle/>
        <a:p>
          <a:endParaRPr lang="en-GB"/>
        </a:p>
      </dgm:t>
    </dgm:pt>
    <dgm:pt modelId="{34CEA366-4D98-40A4-B249-68AB9774F493}">
      <dgm:prSet phldrT="[Text]"/>
      <dgm:spPr/>
      <dgm:t>
        <a:bodyPr/>
        <a:lstStyle/>
        <a:p>
          <a:r>
            <a:rPr lang="en-GB"/>
            <a:t>Passings places also upgraded with new places added to aid in vehicle flow through the route</a:t>
          </a:r>
        </a:p>
      </dgm:t>
    </dgm:pt>
    <dgm:pt modelId="{C818BF5F-CF84-459E-844C-1934B1573BAB}" type="parTrans" cxnId="{98FAEFFF-9B0C-4C6A-933F-68D837DA054E}">
      <dgm:prSet/>
      <dgm:spPr/>
      <dgm:t>
        <a:bodyPr/>
        <a:lstStyle/>
        <a:p>
          <a:endParaRPr lang="en-GB"/>
        </a:p>
      </dgm:t>
    </dgm:pt>
    <dgm:pt modelId="{7684FBCF-BACE-4345-9491-B353C2A1754A}" type="sibTrans" cxnId="{98FAEFFF-9B0C-4C6A-933F-68D837DA054E}">
      <dgm:prSet/>
      <dgm:spPr/>
      <dgm:t>
        <a:bodyPr/>
        <a:lstStyle/>
        <a:p>
          <a:endParaRPr lang="en-GB"/>
        </a:p>
      </dgm:t>
    </dgm:pt>
    <dgm:pt modelId="{484E540F-2905-4852-94A5-C064CC11C6C7}">
      <dgm:prSet phldrT="[Text]"/>
      <dgm:spPr/>
      <dgm:t>
        <a:bodyPr/>
        <a:lstStyle/>
        <a:p>
          <a:endParaRPr lang="en-GB"/>
        </a:p>
      </dgm:t>
    </dgm:pt>
    <dgm:pt modelId="{093998EF-97B4-4278-9DED-728882E7AF67}" type="parTrans" cxnId="{1E628139-D130-46FC-BAD4-C20AC858A72F}">
      <dgm:prSet/>
      <dgm:spPr/>
      <dgm:t>
        <a:bodyPr/>
        <a:lstStyle/>
        <a:p>
          <a:endParaRPr lang="en-GB"/>
        </a:p>
      </dgm:t>
    </dgm:pt>
    <dgm:pt modelId="{0E681536-875F-4E9E-A2C2-0B4BF21851BF}" type="sibTrans" cxnId="{1E628139-D130-46FC-BAD4-C20AC858A72F}">
      <dgm:prSet/>
      <dgm:spPr/>
      <dgm:t>
        <a:bodyPr/>
        <a:lstStyle/>
        <a:p>
          <a:endParaRPr lang="en-GB"/>
        </a:p>
      </dgm:t>
    </dgm:pt>
    <dgm:pt modelId="{6D7FFA20-DFA6-4A3F-9D0A-BD77734EB482}">
      <dgm:prSet custT="1"/>
      <dgm:spPr/>
      <dgm:t>
        <a:bodyPr/>
        <a:lstStyle/>
        <a:p>
          <a:endParaRPr lang="en-GB" sz="950"/>
        </a:p>
      </dgm:t>
    </dgm:pt>
    <dgm:pt modelId="{AA153464-9A75-4744-B65A-5DE0F08207D1}" type="parTrans" cxnId="{5EBB54E1-4E8F-4720-98F8-8ECA2C280A0B}">
      <dgm:prSet/>
      <dgm:spPr/>
      <dgm:t>
        <a:bodyPr/>
        <a:lstStyle/>
        <a:p>
          <a:endParaRPr lang="en-GB"/>
        </a:p>
      </dgm:t>
    </dgm:pt>
    <dgm:pt modelId="{66213CB0-DD3E-4A24-BE46-004216D60E52}" type="sibTrans" cxnId="{5EBB54E1-4E8F-4720-98F8-8ECA2C280A0B}">
      <dgm:prSet/>
      <dgm:spPr/>
      <dgm:t>
        <a:bodyPr/>
        <a:lstStyle/>
        <a:p>
          <a:endParaRPr lang="en-GB"/>
        </a:p>
      </dgm:t>
    </dgm:pt>
    <dgm:pt modelId="{D81F7F4A-C1BF-4AF6-BDE9-902BE09270AD}">
      <dgm:prSet custT="1"/>
      <dgm:spPr/>
      <dgm:t>
        <a:bodyPr/>
        <a:lstStyle/>
        <a:p>
          <a:r>
            <a:rPr lang="en-GB" sz="950"/>
            <a:t>Safer route of travel for construction traffic</a:t>
          </a:r>
        </a:p>
      </dgm:t>
    </dgm:pt>
    <dgm:pt modelId="{C3332DB3-4053-4B7C-8042-41543B0A0A93}" type="parTrans" cxnId="{A650AB1B-2D5A-4FC1-8DE7-F178F703C441}">
      <dgm:prSet/>
      <dgm:spPr/>
      <dgm:t>
        <a:bodyPr/>
        <a:lstStyle/>
        <a:p>
          <a:endParaRPr lang="en-GB"/>
        </a:p>
      </dgm:t>
    </dgm:pt>
    <dgm:pt modelId="{E5EAD706-3585-49D1-B98A-5BE36DA2AEF7}" type="sibTrans" cxnId="{A650AB1B-2D5A-4FC1-8DE7-F178F703C441}">
      <dgm:prSet/>
      <dgm:spPr/>
      <dgm:t>
        <a:bodyPr/>
        <a:lstStyle/>
        <a:p>
          <a:endParaRPr lang="en-GB"/>
        </a:p>
      </dgm:t>
    </dgm:pt>
    <dgm:pt modelId="{7FEBDE30-2CDC-422F-BEB6-51C8854AF885}">
      <dgm:prSet custT="1"/>
      <dgm:spPr/>
      <dgm:t>
        <a:bodyPr/>
        <a:lstStyle/>
        <a:p>
          <a:endParaRPr lang="en-GB" sz="950"/>
        </a:p>
      </dgm:t>
    </dgm:pt>
    <dgm:pt modelId="{3549CCCC-F4EA-4E72-B7E0-DE46A0D55CB9}" type="parTrans" cxnId="{F5E5FC19-EC40-4A17-B4BB-5992B476EE54}">
      <dgm:prSet/>
      <dgm:spPr/>
      <dgm:t>
        <a:bodyPr/>
        <a:lstStyle/>
        <a:p>
          <a:endParaRPr lang="en-GB"/>
        </a:p>
      </dgm:t>
    </dgm:pt>
    <dgm:pt modelId="{3973AC51-50A4-4126-8CEC-E597DE0B601E}" type="sibTrans" cxnId="{F5E5FC19-EC40-4A17-B4BB-5992B476EE54}">
      <dgm:prSet/>
      <dgm:spPr/>
      <dgm:t>
        <a:bodyPr/>
        <a:lstStyle/>
        <a:p>
          <a:endParaRPr lang="en-GB"/>
        </a:p>
      </dgm:t>
    </dgm:pt>
    <dgm:pt modelId="{9D7F12F2-20CE-4586-B977-E328D895078D}">
      <dgm:prSet custT="1"/>
      <dgm:spPr/>
      <dgm:t>
        <a:bodyPr/>
        <a:lstStyle/>
        <a:p>
          <a:r>
            <a:rPr lang="en-GB" sz="950"/>
            <a:t>Also provides a more consistent and stable running surface for other stakeholders</a:t>
          </a:r>
        </a:p>
      </dgm:t>
    </dgm:pt>
    <dgm:pt modelId="{8512EC15-0FF0-4FA5-90A5-6EC806F5D031}" type="parTrans" cxnId="{489241F1-E9E2-464A-8180-D50CFE77E1AE}">
      <dgm:prSet/>
      <dgm:spPr/>
      <dgm:t>
        <a:bodyPr/>
        <a:lstStyle/>
        <a:p>
          <a:endParaRPr lang="en-GB"/>
        </a:p>
      </dgm:t>
    </dgm:pt>
    <dgm:pt modelId="{AB97BC30-C531-43A3-9AD0-CE82F0774E2E}" type="sibTrans" cxnId="{489241F1-E9E2-464A-8180-D50CFE77E1AE}">
      <dgm:prSet/>
      <dgm:spPr/>
      <dgm:t>
        <a:bodyPr/>
        <a:lstStyle/>
        <a:p>
          <a:endParaRPr lang="en-GB"/>
        </a:p>
      </dgm:t>
    </dgm:pt>
    <dgm:pt modelId="{362B0E13-BB6C-4AB3-BF83-A3CB00D2DF41}" type="pres">
      <dgm:prSet presAssocID="{571DFB32-254D-46FE-8842-371105E58503}" presName="Name0" presStyleCnt="0">
        <dgm:presLayoutVars>
          <dgm:dir/>
          <dgm:animLvl val="lvl"/>
          <dgm:resizeHandles val="exact"/>
        </dgm:presLayoutVars>
      </dgm:prSet>
      <dgm:spPr/>
    </dgm:pt>
    <dgm:pt modelId="{113748DB-3FDB-4006-B656-59645C2BAC66}" type="pres">
      <dgm:prSet presAssocID="{380D3DEE-25C2-48FD-AD73-5578B5424A3B}" presName="linNode" presStyleCnt="0"/>
      <dgm:spPr/>
    </dgm:pt>
    <dgm:pt modelId="{75821935-7C73-4FFA-98BD-F4EF97DD9F33}" type="pres">
      <dgm:prSet presAssocID="{380D3DEE-25C2-48FD-AD73-5578B5424A3B}" presName="parentText" presStyleLbl="node1" presStyleIdx="0" presStyleCnt="2">
        <dgm:presLayoutVars>
          <dgm:chMax val="1"/>
          <dgm:bulletEnabled val="1"/>
        </dgm:presLayoutVars>
      </dgm:prSet>
      <dgm:spPr/>
    </dgm:pt>
    <dgm:pt modelId="{B9FDAF14-3503-4E4F-99CA-B0206FC6C6EF}" type="pres">
      <dgm:prSet presAssocID="{380D3DEE-25C2-48FD-AD73-5578B5424A3B}" presName="descendantText" presStyleLbl="alignAccFollowNode1" presStyleIdx="0" presStyleCnt="2">
        <dgm:presLayoutVars>
          <dgm:bulletEnabled val="1"/>
        </dgm:presLayoutVars>
      </dgm:prSet>
      <dgm:spPr/>
    </dgm:pt>
    <dgm:pt modelId="{E9D0544E-DE70-456F-A8DE-3521E4D6D542}" type="pres">
      <dgm:prSet presAssocID="{8587B744-B7C9-4158-96FD-EE901797EDE3}" presName="sp" presStyleCnt="0"/>
      <dgm:spPr/>
    </dgm:pt>
    <dgm:pt modelId="{44FA3F75-CA5D-431B-AD77-4144B831CDDA}" type="pres">
      <dgm:prSet presAssocID="{773E0D0E-3D66-4EF8-A8CA-E86E329E0DD8}" presName="linNode" presStyleCnt="0"/>
      <dgm:spPr/>
    </dgm:pt>
    <dgm:pt modelId="{484F971A-7A85-42D4-B479-EB8AC8BB9061}" type="pres">
      <dgm:prSet presAssocID="{773E0D0E-3D66-4EF8-A8CA-E86E329E0DD8}" presName="parentText" presStyleLbl="node1" presStyleIdx="1" presStyleCnt="2">
        <dgm:presLayoutVars>
          <dgm:chMax val="1"/>
          <dgm:bulletEnabled val="1"/>
        </dgm:presLayoutVars>
      </dgm:prSet>
      <dgm:spPr/>
    </dgm:pt>
    <dgm:pt modelId="{E9967486-D7EC-411E-A6CC-3E9A7CE7DCFE}" type="pres">
      <dgm:prSet presAssocID="{773E0D0E-3D66-4EF8-A8CA-E86E329E0DD8}" presName="descendantText" presStyleLbl="alignAccFollowNode1" presStyleIdx="1" presStyleCnt="2">
        <dgm:presLayoutVars>
          <dgm:bulletEnabled val="1"/>
        </dgm:presLayoutVars>
      </dgm:prSet>
      <dgm:spPr/>
    </dgm:pt>
  </dgm:ptLst>
  <dgm:cxnLst>
    <dgm:cxn modelId="{FDE9810E-5F34-4D55-974C-89081F600240}" srcId="{773E0D0E-3D66-4EF8-A8CA-E86E329E0DD8}" destId="{1004B445-B46C-4FE2-99F4-E8B583F57F12}" srcOrd="0" destOrd="0" parTransId="{32C1AF0E-6B4D-42B1-81EC-7E0DE092CFBF}" sibTransId="{1ACFA92D-29FD-402E-8D8E-20706F7637AE}"/>
    <dgm:cxn modelId="{F5E5FC19-EC40-4A17-B4BB-5992B476EE54}" srcId="{773E0D0E-3D66-4EF8-A8CA-E86E329E0DD8}" destId="{7FEBDE30-2CDC-422F-BEB6-51C8854AF885}" srcOrd="3" destOrd="0" parTransId="{3549CCCC-F4EA-4E72-B7E0-DE46A0D55CB9}" sibTransId="{3973AC51-50A4-4126-8CEC-E597DE0B601E}"/>
    <dgm:cxn modelId="{A650AB1B-2D5A-4FC1-8DE7-F178F703C441}" srcId="{773E0D0E-3D66-4EF8-A8CA-E86E329E0DD8}" destId="{D81F7F4A-C1BF-4AF6-BDE9-902BE09270AD}" srcOrd="2" destOrd="0" parTransId="{C3332DB3-4053-4B7C-8042-41543B0A0A93}" sibTransId="{E5EAD706-3585-49D1-B98A-5BE36DA2AEF7}"/>
    <dgm:cxn modelId="{E90F4F24-5ED5-4E1D-873E-6AE4D4E3CAAE}" type="presOf" srcId="{695915F0-C5F4-4BAD-93B6-2EA3B7B3076F}" destId="{B9FDAF14-3503-4E4F-99CA-B0206FC6C6EF}" srcOrd="0" destOrd="5" presId="urn:microsoft.com/office/officeart/2005/8/layout/vList5"/>
    <dgm:cxn modelId="{5ABD3F26-30EB-40F7-AEEB-9710CD721C94}" type="presOf" srcId="{773E0D0E-3D66-4EF8-A8CA-E86E329E0DD8}" destId="{484F971A-7A85-42D4-B479-EB8AC8BB9061}" srcOrd="0" destOrd="0" presId="urn:microsoft.com/office/officeart/2005/8/layout/vList5"/>
    <dgm:cxn modelId="{5330D034-C3EE-403C-AE35-9FBEF38E7D3A}" type="presOf" srcId="{9D7F12F2-20CE-4586-B977-E328D895078D}" destId="{E9967486-D7EC-411E-A6CC-3E9A7CE7DCFE}" srcOrd="0" destOrd="4" presId="urn:microsoft.com/office/officeart/2005/8/layout/vList5"/>
    <dgm:cxn modelId="{31085E37-711B-4F72-804E-8E1E1EC8A9EC}" type="presOf" srcId="{4D633B78-5EEB-46D9-BDE9-D0F23C44B7E8}" destId="{B9FDAF14-3503-4E4F-99CA-B0206FC6C6EF}" srcOrd="0" destOrd="4" presId="urn:microsoft.com/office/officeart/2005/8/layout/vList5"/>
    <dgm:cxn modelId="{1E628139-D130-46FC-BAD4-C20AC858A72F}" srcId="{380D3DEE-25C2-48FD-AD73-5578B5424A3B}" destId="{484E540F-2905-4852-94A5-C064CC11C6C7}" srcOrd="1" destOrd="0" parTransId="{093998EF-97B4-4278-9DED-728882E7AF67}" sibTransId="{0E681536-875F-4E9E-A2C2-0B4BF21851BF}"/>
    <dgm:cxn modelId="{6040ED3D-0FCF-4947-B44E-96520ACE864D}" type="presOf" srcId="{F405971B-9DFE-4AD9-876B-2DC2F9E5DF5A}" destId="{B9FDAF14-3503-4E4F-99CA-B0206FC6C6EF}" srcOrd="0" destOrd="0" presId="urn:microsoft.com/office/officeart/2005/8/layout/vList5"/>
    <dgm:cxn modelId="{9923465D-FC6C-4F2C-BF6F-968005D72DE4}" srcId="{571DFB32-254D-46FE-8842-371105E58503}" destId="{773E0D0E-3D66-4EF8-A8CA-E86E329E0DD8}" srcOrd="1" destOrd="0" parTransId="{6DDBEB73-F14C-472A-B6C1-5C308E8A48BC}" sibTransId="{E4598D36-8D4B-4752-9736-41FD90D124EC}"/>
    <dgm:cxn modelId="{3340E09C-8EAA-4B6D-8BCD-E9BC0F16E3D9}" type="presOf" srcId="{1004B445-B46C-4FE2-99F4-E8B583F57F12}" destId="{E9967486-D7EC-411E-A6CC-3E9A7CE7DCFE}" srcOrd="0" destOrd="0" presId="urn:microsoft.com/office/officeart/2005/8/layout/vList5"/>
    <dgm:cxn modelId="{A00ABDAE-226A-4162-9FA2-AD714F724788}" srcId="{571DFB32-254D-46FE-8842-371105E58503}" destId="{380D3DEE-25C2-48FD-AD73-5578B5424A3B}" srcOrd="0" destOrd="0" parTransId="{CE67AA56-B6F8-4D9D-9BED-F55FE50654F2}" sibTransId="{8587B744-B7C9-4158-96FD-EE901797EDE3}"/>
    <dgm:cxn modelId="{8BBCE7B1-7046-4B24-B4B4-8B4D8BF3972B}" type="presOf" srcId="{34CEA366-4D98-40A4-B249-68AB9774F493}" destId="{B9FDAF14-3503-4E4F-99CA-B0206FC6C6EF}" srcOrd="0" destOrd="2" presId="urn:microsoft.com/office/officeart/2005/8/layout/vList5"/>
    <dgm:cxn modelId="{DA8825BD-14D0-44B4-A2E7-D59ECBD6B033}" srcId="{380D3DEE-25C2-48FD-AD73-5578B5424A3B}" destId="{695915F0-C5F4-4BAD-93B6-2EA3B7B3076F}" srcOrd="5" destOrd="0" parTransId="{CEA10A36-D64F-4CA3-9C58-E963A9A6E57C}" sibTransId="{52463994-BDD3-4E6B-BCA1-82B0C9BCC8F8}"/>
    <dgm:cxn modelId="{AA9459C3-64D1-4EEB-BB16-0761A6E768F2}" type="presOf" srcId="{7FEBDE30-2CDC-422F-BEB6-51C8854AF885}" destId="{E9967486-D7EC-411E-A6CC-3E9A7CE7DCFE}" srcOrd="0" destOrd="3" presId="urn:microsoft.com/office/officeart/2005/8/layout/vList5"/>
    <dgm:cxn modelId="{823A0BD1-8B1A-4B09-8596-13F11C7E85A5}" type="presOf" srcId="{C197F24F-5F16-4DAD-8BF9-EC90EBB022F0}" destId="{B9FDAF14-3503-4E4F-99CA-B0206FC6C6EF}" srcOrd="0" destOrd="3" presId="urn:microsoft.com/office/officeart/2005/8/layout/vList5"/>
    <dgm:cxn modelId="{B5A32AD9-A61F-4517-BA04-34ACD31E73A3}" srcId="{380D3DEE-25C2-48FD-AD73-5578B5424A3B}" destId="{4D633B78-5EEB-46D9-BDE9-D0F23C44B7E8}" srcOrd="4" destOrd="0" parTransId="{AA03A8C7-2765-486E-A3D6-D27D94013318}" sibTransId="{8D063559-FB76-43B7-8F01-D0110A862A37}"/>
    <dgm:cxn modelId="{5EBB54E1-4E8F-4720-98F8-8ECA2C280A0B}" srcId="{773E0D0E-3D66-4EF8-A8CA-E86E329E0DD8}" destId="{6D7FFA20-DFA6-4A3F-9D0A-BD77734EB482}" srcOrd="1" destOrd="0" parTransId="{AA153464-9A75-4744-B65A-5DE0F08207D1}" sibTransId="{66213CB0-DD3E-4A24-BE46-004216D60E52}"/>
    <dgm:cxn modelId="{3FDF70E9-3869-4016-AB3B-08F4DA62E9B4}" srcId="{380D3DEE-25C2-48FD-AD73-5578B5424A3B}" destId="{F405971B-9DFE-4AD9-876B-2DC2F9E5DF5A}" srcOrd="0" destOrd="0" parTransId="{00568221-9313-4878-BC5D-457F22C6DC36}" sibTransId="{FEE821C6-7704-4228-9B1F-F0FCF6590437}"/>
    <dgm:cxn modelId="{8D26F9EC-930B-4708-AC0B-9F7D253066E3}" type="presOf" srcId="{6D7FFA20-DFA6-4A3F-9D0A-BD77734EB482}" destId="{E9967486-D7EC-411E-A6CC-3E9A7CE7DCFE}" srcOrd="0" destOrd="1" presId="urn:microsoft.com/office/officeart/2005/8/layout/vList5"/>
    <dgm:cxn modelId="{2A332CF0-1968-4232-B5F2-FE47DB748DCA}" srcId="{380D3DEE-25C2-48FD-AD73-5578B5424A3B}" destId="{C197F24F-5F16-4DAD-8BF9-EC90EBB022F0}" srcOrd="3" destOrd="0" parTransId="{E2BC7CFE-AF7A-469E-B6EF-3E3E40551B4D}" sibTransId="{40BCFA23-1827-4807-8274-128DBD87405F}"/>
    <dgm:cxn modelId="{489241F1-E9E2-464A-8180-D50CFE77E1AE}" srcId="{773E0D0E-3D66-4EF8-A8CA-E86E329E0DD8}" destId="{9D7F12F2-20CE-4586-B977-E328D895078D}" srcOrd="4" destOrd="0" parTransId="{8512EC15-0FF0-4FA5-90A5-6EC806F5D031}" sibTransId="{AB97BC30-C531-43A3-9AD0-CE82F0774E2E}"/>
    <dgm:cxn modelId="{B9887AFB-D336-411A-8630-A1D8029602B0}" type="presOf" srcId="{484E540F-2905-4852-94A5-C064CC11C6C7}" destId="{B9FDAF14-3503-4E4F-99CA-B0206FC6C6EF}" srcOrd="0" destOrd="1" presId="urn:microsoft.com/office/officeart/2005/8/layout/vList5"/>
    <dgm:cxn modelId="{059101FC-62A1-42C1-B837-CEAE8544B267}" type="presOf" srcId="{D81F7F4A-C1BF-4AF6-BDE9-902BE09270AD}" destId="{E9967486-D7EC-411E-A6CC-3E9A7CE7DCFE}" srcOrd="0" destOrd="2" presId="urn:microsoft.com/office/officeart/2005/8/layout/vList5"/>
    <dgm:cxn modelId="{B162F2FC-819C-4728-A50E-69D49ADCCD49}" type="presOf" srcId="{380D3DEE-25C2-48FD-AD73-5578B5424A3B}" destId="{75821935-7C73-4FFA-98BD-F4EF97DD9F33}" srcOrd="0" destOrd="0" presId="urn:microsoft.com/office/officeart/2005/8/layout/vList5"/>
    <dgm:cxn modelId="{1DE8D5FF-49D1-4A49-8E80-189FA50939BF}" type="presOf" srcId="{571DFB32-254D-46FE-8842-371105E58503}" destId="{362B0E13-BB6C-4AB3-BF83-A3CB00D2DF41}" srcOrd="0" destOrd="0" presId="urn:microsoft.com/office/officeart/2005/8/layout/vList5"/>
    <dgm:cxn modelId="{98FAEFFF-9B0C-4C6A-933F-68D837DA054E}" srcId="{380D3DEE-25C2-48FD-AD73-5578B5424A3B}" destId="{34CEA366-4D98-40A4-B249-68AB9774F493}" srcOrd="2" destOrd="0" parTransId="{C818BF5F-CF84-459E-844C-1934B1573BAB}" sibTransId="{7684FBCF-BACE-4345-9491-B353C2A1754A}"/>
    <dgm:cxn modelId="{4E38B4D2-150D-4858-9D95-E00007182594}" type="presParOf" srcId="{362B0E13-BB6C-4AB3-BF83-A3CB00D2DF41}" destId="{113748DB-3FDB-4006-B656-59645C2BAC66}" srcOrd="0" destOrd="0" presId="urn:microsoft.com/office/officeart/2005/8/layout/vList5"/>
    <dgm:cxn modelId="{E728BAB1-1DE3-409D-BE3D-FD569E702ECE}" type="presParOf" srcId="{113748DB-3FDB-4006-B656-59645C2BAC66}" destId="{75821935-7C73-4FFA-98BD-F4EF97DD9F33}" srcOrd="0" destOrd="0" presId="urn:microsoft.com/office/officeart/2005/8/layout/vList5"/>
    <dgm:cxn modelId="{EB9F3B7D-9861-45FE-847C-5763E459CAEE}" type="presParOf" srcId="{113748DB-3FDB-4006-B656-59645C2BAC66}" destId="{B9FDAF14-3503-4E4F-99CA-B0206FC6C6EF}" srcOrd="1" destOrd="0" presId="urn:microsoft.com/office/officeart/2005/8/layout/vList5"/>
    <dgm:cxn modelId="{435B300D-E509-45AB-AFEB-7ABF7A0F6477}" type="presParOf" srcId="{362B0E13-BB6C-4AB3-BF83-A3CB00D2DF41}" destId="{E9D0544E-DE70-456F-A8DE-3521E4D6D542}" srcOrd="1" destOrd="0" presId="urn:microsoft.com/office/officeart/2005/8/layout/vList5"/>
    <dgm:cxn modelId="{AF51D48B-1DC3-4EAB-A33C-E3CE25209158}" type="presParOf" srcId="{362B0E13-BB6C-4AB3-BF83-A3CB00D2DF41}" destId="{44FA3F75-CA5D-431B-AD77-4144B831CDDA}" srcOrd="2" destOrd="0" presId="urn:microsoft.com/office/officeart/2005/8/layout/vList5"/>
    <dgm:cxn modelId="{FAF5FDC6-A4BE-4536-9109-316069D44CB6}" type="presParOf" srcId="{44FA3F75-CA5D-431B-AD77-4144B831CDDA}" destId="{484F971A-7A85-42D4-B479-EB8AC8BB9061}" srcOrd="0" destOrd="0" presId="urn:microsoft.com/office/officeart/2005/8/layout/vList5"/>
    <dgm:cxn modelId="{EE83D781-E92D-4303-977E-ED94181ECB84}" type="presParOf" srcId="{44FA3F75-CA5D-431B-AD77-4144B831CDDA}" destId="{E9967486-D7EC-411E-A6CC-3E9A7CE7DCFE}" srcOrd="1"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71DFB32-254D-46FE-8842-371105E58503}" type="doc">
      <dgm:prSet loTypeId="urn:microsoft.com/office/officeart/2005/8/layout/vList5" loCatId="list" qsTypeId="urn:microsoft.com/office/officeart/2005/8/quickstyle/simple1#3" qsCatId="simple" csTypeId="urn:microsoft.com/office/officeart/2005/8/colors/accent1_2#3" csCatId="accent1" phldr="1"/>
      <dgm:spPr/>
      <dgm:t>
        <a:bodyPr/>
        <a:lstStyle/>
        <a:p>
          <a:endParaRPr lang="en-GB"/>
        </a:p>
      </dgm:t>
    </dgm:pt>
    <dgm:pt modelId="{380D3DEE-25C2-48FD-AD73-5578B5424A3B}">
      <dgm:prSet/>
      <dgm:spPr/>
      <dgm:t>
        <a:bodyPr/>
        <a:lstStyle/>
        <a:p>
          <a:r>
            <a:rPr lang="en-GB"/>
            <a:t>Approximately 5km of track upgrades currently ongoing</a:t>
          </a:r>
        </a:p>
      </dgm:t>
    </dgm:pt>
    <dgm:pt modelId="{CE67AA56-B6F8-4D9D-9BED-F55FE50654F2}" type="parTrans" cxnId="{A00ABDAE-226A-4162-9FA2-AD714F724788}">
      <dgm:prSet/>
      <dgm:spPr/>
      <dgm:t>
        <a:bodyPr/>
        <a:lstStyle/>
        <a:p>
          <a:endParaRPr lang="en-GB"/>
        </a:p>
      </dgm:t>
    </dgm:pt>
    <dgm:pt modelId="{8587B744-B7C9-4158-96FD-EE901797EDE3}" type="sibTrans" cxnId="{A00ABDAE-226A-4162-9FA2-AD714F724788}">
      <dgm:prSet/>
      <dgm:spPr/>
      <dgm:t>
        <a:bodyPr/>
        <a:lstStyle/>
        <a:p>
          <a:endParaRPr lang="en-GB"/>
        </a:p>
      </dgm:t>
    </dgm:pt>
    <dgm:pt modelId="{773E0D0E-3D66-4EF8-A8CA-E86E329E0DD8}">
      <dgm:prSet/>
      <dgm:spPr/>
      <dgm:t>
        <a:bodyPr/>
        <a:lstStyle/>
        <a:p>
          <a:r>
            <a:rPr lang="en-GB"/>
            <a:t>New tracks and compounds being constructed at top of track</a:t>
          </a:r>
        </a:p>
      </dgm:t>
    </dgm:pt>
    <dgm:pt modelId="{6DDBEB73-F14C-472A-B6C1-5C308E8A48BC}" type="parTrans" cxnId="{9923465D-FC6C-4F2C-BF6F-968005D72DE4}">
      <dgm:prSet/>
      <dgm:spPr/>
      <dgm:t>
        <a:bodyPr/>
        <a:lstStyle/>
        <a:p>
          <a:endParaRPr lang="en-GB"/>
        </a:p>
      </dgm:t>
    </dgm:pt>
    <dgm:pt modelId="{E4598D36-8D4B-4752-9736-41FD90D124EC}" type="sibTrans" cxnId="{9923465D-FC6C-4F2C-BF6F-968005D72DE4}">
      <dgm:prSet/>
      <dgm:spPr/>
      <dgm:t>
        <a:bodyPr/>
        <a:lstStyle/>
        <a:p>
          <a:endParaRPr lang="en-GB"/>
        </a:p>
      </dgm:t>
    </dgm:pt>
    <dgm:pt modelId="{1004B445-B46C-4FE2-99F4-E8B583F57F12}">
      <dgm:prSet custT="1"/>
      <dgm:spPr/>
      <dgm:t>
        <a:bodyPr/>
        <a:lstStyle/>
        <a:p>
          <a:r>
            <a:rPr lang="en-GB" sz="950"/>
            <a:t>3 new working platforms and approx. 600m of new track being constructed</a:t>
          </a:r>
        </a:p>
      </dgm:t>
    </dgm:pt>
    <dgm:pt modelId="{32C1AF0E-6B4D-42B1-81EC-7E0DE092CFBF}" type="parTrans" cxnId="{FDE9810E-5F34-4D55-974C-89081F600240}">
      <dgm:prSet/>
      <dgm:spPr/>
      <dgm:t>
        <a:bodyPr/>
        <a:lstStyle/>
        <a:p>
          <a:endParaRPr lang="en-GB"/>
        </a:p>
      </dgm:t>
    </dgm:pt>
    <dgm:pt modelId="{1ACFA92D-29FD-402E-8D8E-20706F7637AE}" type="sibTrans" cxnId="{FDE9810E-5F34-4D55-974C-89081F600240}">
      <dgm:prSet/>
      <dgm:spPr/>
      <dgm:t>
        <a:bodyPr/>
        <a:lstStyle/>
        <a:p>
          <a:endParaRPr lang="en-GB"/>
        </a:p>
      </dgm:t>
    </dgm:pt>
    <dgm:pt modelId="{F405971B-9DFE-4AD9-876B-2DC2F9E5DF5A}">
      <dgm:prSet phldrT="[Text]"/>
      <dgm:spPr/>
      <dgm:t>
        <a:bodyPr/>
        <a:lstStyle/>
        <a:p>
          <a:endParaRPr lang="en-GB"/>
        </a:p>
      </dgm:t>
    </dgm:pt>
    <dgm:pt modelId="{00568221-9313-4878-BC5D-457F22C6DC36}" type="parTrans" cxnId="{3FDF70E9-3869-4016-AB3B-08F4DA62E9B4}">
      <dgm:prSet/>
      <dgm:spPr/>
      <dgm:t>
        <a:bodyPr/>
        <a:lstStyle/>
        <a:p>
          <a:endParaRPr lang="en-GB"/>
        </a:p>
      </dgm:t>
    </dgm:pt>
    <dgm:pt modelId="{FEE821C6-7704-4228-9B1F-F0FCF6590437}" type="sibTrans" cxnId="{3FDF70E9-3869-4016-AB3B-08F4DA62E9B4}">
      <dgm:prSet/>
      <dgm:spPr/>
      <dgm:t>
        <a:bodyPr/>
        <a:lstStyle/>
        <a:p>
          <a:endParaRPr lang="en-GB"/>
        </a:p>
      </dgm:t>
    </dgm:pt>
    <dgm:pt modelId="{695915F0-C5F4-4BAD-93B6-2EA3B7B3076F}">
      <dgm:prSet phldrT="[Text]"/>
      <dgm:spPr/>
      <dgm:t>
        <a:bodyPr/>
        <a:lstStyle/>
        <a:p>
          <a:endParaRPr lang="en-GB"/>
        </a:p>
      </dgm:t>
    </dgm:pt>
    <dgm:pt modelId="{CEA10A36-D64F-4CA3-9C58-E963A9A6E57C}" type="parTrans" cxnId="{DA8825BD-14D0-44B4-A2E7-D59ECBD6B033}">
      <dgm:prSet/>
      <dgm:spPr/>
      <dgm:t>
        <a:bodyPr/>
        <a:lstStyle/>
        <a:p>
          <a:endParaRPr lang="en-GB"/>
        </a:p>
      </dgm:t>
    </dgm:pt>
    <dgm:pt modelId="{52463994-BDD3-4E6B-BCA1-82B0C9BCC8F8}" type="sibTrans" cxnId="{DA8825BD-14D0-44B4-A2E7-D59ECBD6B033}">
      <dgm:prSet/>
      <dgm:spPr/>
      <dgm:t>
        <a:bodyPr/>
        <a:lstStyle/>
        <a:p>
          <a:endParaRPr lang="en-GB"/>
        </a:p>
      </dgm:t>
    </dgm:pt>
    <dgm:pt modelId="{4D633B78-5EEB-46D9-BDE9-D0F23C44B7E8}">
      <dgm:prSet phldrT="[Text]"/>
      <dgm:spPr/>
      <dgm:t>
        <a:bodyPr/>
        <a:lstStyle/>
        <a:p>
          <a:endParaRPr lang="en-GB"/>
        </a:p>
      </dgm:t>
    </dgm:pt>
    <dgm:pt modelId="{AA03A8C7-2765-486E-A3D6-D27D94013318}" type="parTrans" cxnId="{B5A32AD9-A61F-4517-BA04-34ACD31E73A3}">
      <dgm:prSet/>
      <dgm:spPr/>
      <dgm:t>
        <a:bodyPr/>
        <a:lstStyle/>
        <a:p>
          <a:endParaRPr lang="en-GB"/>
        </a:p>
      </dgm:t>
    </dgm:pt>
    <dgm:pt modelId="{8D063559-FB76-43B7-8F01-D0110A862A37}" type="sibTrans" cxnId="{B5A32AD9-A61F-4517-BA04-34ACD31E73A3}">
      <dgm:prSet/>
      <dgm:spPr/>
      <dgm:t>
        <a:bodyPr/>
        <a:lstStyle/>
        <a:p>
          <a:endParaRPr lang="en-GB"/>
        </a:p>
      </dgm:t>
    </dgm:pt>
    <dgm:pt modelId="{C197F24F-5F16-4DAD-8BF9-EC90EBB022F0}">
      <dgm:prSet phldrT="[Text]"/>
      <dgm:spPr/>
      <dgm:t>
        <a:bodyPr/>
        <a:lstStyle/>
        <a:p>
          <a:endParaRPr lang="en-GB"/>
        </a:p>
      </dgm:t>
    </dgm:pt>
    <dgm:pt modelId="{E2BC7CFE-AF7A-469E-B6EF-3E3E40551B4D}" type="parTrans" cxnId="{2A332CF0-1968-4232-B5F2-FE47DB748DCA}">
      <dgm:prSet/>
      <dgm:spPr/>
      <dgm:t>
        <a:bodyPr/>
        <a:lstStyle/>
        <a:p>
          <a:endParaRPr lang="en-GB"/>
        </a:p>
      </dgm:t>
    </dgm:pt>
    <dgm:pt modelId="{40BCFA23-1827-4807-8274-128DBD87405F}" type="sibTrans" cxnId="{2A332CF0-1968-4232-B5F2-FE47DB748DCA}">
      <dgm:prSet/>
      <dgm:spPr/>
      <dgm:t>
        <a:bodyPr/>
        <a:lstStyle/>
        <a:p>
          <a:endParaRPr lang="en-GB"/>
        </a:p>
      </dgm:t>
    </dgm:pt>
    <dgm:pt modelId="{34CEA366-4D98-40A4-B249-68AB9774F493}">
      <dgm:prSet phldrT="[Text]"/>
      <dgm:spPr/>
      <dgm:t>
        <a:bodyPr/>
        <a:lstStyle/>
        <a:p>
          <a:r>
            <a:rPr lang="en-GB"/>
            <a:t>Passings places also upgraded with new places added to aid in vehicle flow through the route</a:t>
          </a:r>
        </a:p>
      </dgm:t>
    </dgm:pt>
    <dgm:pt modelId="{C818BF5F-CF84-459E-844C-1934B1573BAB}" type="parTrans" cxnId="{98FAEFFF-9B0C-4C6A-933F-68D837DA054E}">
      <dgm:prSet/>
      <dgm:spPr/>
      <dgm:t>
        <a:bodyPr/>
        <a:lstStyle/>
        <a:p>
          <a:endParaRPr lang="en-GB"/>
        </a:p>
      </dgm:t>
    </dgm:pt>
    <dgm:pt modelId="{7684FBCF-BACE-4345-9491-B353C2A1754A}" type="sibTrans" cxnId="{98FAEFFF-9B0C-4C6A-933F-68D837DA054E}">
      <dgm:prSet/>
      <dgm:spPr/>
      <dgm:t>
        <a:bodyPr/>
        <a:lstStyle/>
        <a:p>
          <a:endParaRPr lang="en-GB"/>
        </a:p>
      </dgm:t>
    </dgm:pt>
    <dgm:pt modelId="{484E540F-2905-4852-94A5-C064CC11C6C7}">
      <dgm:prSet phldrT="[Text]"/>
      <dgm:spPr/>
      <dgm:t>
        <a:bodyPr/>
        <a:lstStyle/>
        <a:p>
          <a:endParaRPr lang="en-GB"/>
        </a:p>
      </dgm:t>
    </dgm:pt>
    <dgm:pt modelId="{093998EF-97B4-4278-9DED-728882E7AF67}" type="parTrans" cxnId="{1E628139-D130-46FC-BAD4-C20AC858A72F}">
      <dgm:prSet/>
      <dgm:spPr/>
      <dgm:t>
        <a:bodyPr/>
        <a:lstStyle/>
        <a:p>
          <a:endParaRPr lang="en-GB"/>
        </a:p>
      </dgm:t>
    </dgm:pt>
    <dgm:pt modelId="{0E681536-875F-4E9E-A2C2-0B4BF21851BF}" type="sibTrans" cxnId="{1E628139-D130-46FC-BAD4-C20AC858A72F}">
      <dgm:prSet/>
      <dgm:spPr/>
      <dgm:t>
        <a:bodyPr/>
        <a:lstStyle/>
        <a:p>
          <a:endParaRPr lang="en-GB"/>
        </a:p>
      </dgm:t>
    </dgm:pt>
    <dgm:pt modelId="{14CEA2A4-D505-4D8E-8252-433B17C2ADAC}">
      <dgm:prSet phldrT="[Text]"/>
      <dgm:spPr/>
      <dgm:t>
        <a:bodyPr/>
        <a:lstStyle/>
        <a:p>
          <a:endParaRPr lang="en-GB"/>
        </a:p>
      </dgm:t>
    </dgm:pt>
    <dgm:pt modelId="{1613B378-D296-45A9-BA8B-932B34601554}" type="parTrans" cxnId="{F3F29A3B-97F4-421A-9F14-5D86058DAA7F}">
      <dgm:prSet/>
      <dgm:spPr/>
      <dgm:t>
        <a:bodyPr/>
        <a:lstStyle/>
        <a:p>
          <a:endParaRPr lang="en-GB"/>
        </a:p>
      </dgm:t>
    </dgm:pt>
    <dgm:pt modelId="{61683A2B-6057-4977-B711-8BD9A7C4907D}" type="sibTrans" cxnId="{F3F29A3B-97F4-421A-9F14-5D86058DAA7F}">
      <dgm:prSet/>
      <dgm:spPr/>
      <dgm:t>
        <a:bodyPr/>
        <a:lstStyle/>
        <a:p>
          <a:endParaRPr lang="en-GB"/>
        </a:p>
      </dgm:t>
    </dgm:pt>
    <dgm:pt modelId="{ACF81337-E6B7-46CD-A933-3E86A708E38C}">
      <dgm:prSet phldrT="[Text]"/>
      <dgm:spPr/>
      <dgm:t>
        <a:bodyPr/>
        <a:lstStyle/>
        <a:p>
          <a:endParaRPr lang="en-GB"/>
        </a:p>
      </dgm:t>
    </dgm:pt>
    <dgm:pt modelId="{7307CD61-D0EB-4A15-B2DB-BFF77E5008E6}" type="parTrans" cxnId="{6CBA0845-C0F1-4B7E-B86A-AE7E92E2381D}">
      <dgm:prSet/>
      <dgm:spPr/>
      <dgm:t>
        <a:bodyPr/>
        <a:lstStyle/>
        <a:p>
          <a:endParaRPr lang="en-GB"/>
        </a:p>
      </dgm:t>
    </dgm:pt>
    <dgm:pt modelId="{C6B7C120-B0B5-4472-9688-0F3F76B9710C}" type="sibTrans" cxnId="{6CBA0845-C0F1-4B7E-B86A-AE7E92E2381D}">
      <dgm:prSet/>
      <dgm:spPr/>
      <dgm:t>
        <a:bodyPr/>
        <a:lstStyle/>
        <a:p>
          <a:endParaRPr lang="en-GB"/>
        </a:p>
      </dgm:t>
    </dgm:pt>
    <dgm:pt modelId="{14FAE5FF-594F-4E6E-B9C6-6C12BC61AA00}">
      <dgm:prSet custT="1"/>
      <dgm:spPr/>
      <dgm:t>
        <a:bodyPr/>
        <a:lstStyle/>
        <a:p>
          <a:r>
            <a:rPr lang="en-GB" sz="950"/>
            <a:t>Located at the west side of Loch Long Crossing </a:t>
          </a:r>
        </a:p>
      </dgm:t>
    </dgm:pt>
    <dgm:pt modelId="{8148AD39-1C9E-4170-8FBD-B17A77E344A0}" type="parTrans" cxnId="{3C5EC8BF-938E-4BB5-BB67-FD5FA52BF887}">
      <dgm:prSet/>
      <dgm:spPr/>
      <dgm:t>
        <a:bodyPr/>
        <a:lstStyle/>
        <a:p>
          <a:endParaRPr lang="en-GB"/>
        </a:p>
      </dgm:t>
    </dgm:pt>
    <dgm:pt modelId="{21216AB8-3748-4B5E-B808-D2D4B7BF3964}" type="sibTrans" cxnId="{3C5EC8BF-938E-4BB5-BB67-FD5FA52BF887}">
      <dgm:prSet/>
      <dgm:spPr/>
      <dgm:t>
        <a:bodyPr/>
        <a:lstStyle/>
        <a:p>
          <a:endParaRPr lang="en-GB"/>
        </a:p>
      </dgm:t>
    </dgm:pt>
    <dgm:pt modelId="{10937471-C78A-4B5A-A2BC-7CAAC9855A0D}">
      <dgm:prSet custT="1"/>
      <dgm:spPr/>
      <dgm:t>
        <a:bodyPr/>
        <a:lstStyle/>
        <a:p>
          <a:endParaRPr lang="en-GB" sz="950"/>
        </a:p>
      </dgm:t>
    </dgm:pt>
    <dgm:pt modelId="{96B77F00-1FC7-45CA-A668-DE1CF9959F34}" type="parTrans" cxnId="{603ED106-1DED-4481-8928-4ADADC5D6560}">
      <dgm:prSet/>
      <dgm:spPr/>
      <dgm:t>
        <a:bodyPr/>
        <a:lstStyle/>
        <a:p>
          <a:endParaRPr lang="en-GB"/>
        </a:p>
      </dgm:t>
    </dgm:pt>
    <dgm:pt modelId="{9FF2C7F6-E593-4C92-A166-45B111945107}" type="sibTrans" cxnId="{603ED106-1DED-4481-8928-4ADADC5D6560}">
      <dgm:prSet/>
      <dgm:spPr/>
      <dgm:t>
        <a:bodyPr/>
        <a:lstStyle/>
        <a:p>
          <a:endParaRPr lang="en-GB"/>
        </a:p>
      </dgm:t>
    </dgm:pt>
    <dgm:pt modelId="{362B0E13-BB6C-4AB3-BF83-A3CB00D2DF41}" type="pres">
      <dgm:prSet presAssocID="{571DFB32-254D-46FE-8842-371105E58503}" presName="Name0" presStyleCnt="0">
        <dgm:presLayoutVars>
          <dgm:dir/>
          <dgm:animLvl val="lvl"/>
          <dgm:resizeHandles val="exact"/>
        </dgm:presLayoutVars>
      </dgm:prSet>
      <dgm:spPr/>
    </dgm:pt>
    <dgm:pt modelId="{113748DB-3FDB-4006-B656-59645C2BAC66}" type="pres">
      <dgm:prSet presAssocID="{380D3DEE-25C2-48FD-AD73-5578B5424A3B}" presName="linNode" presStyleCnt="0"/>
      <dgm:spPr/>
    </dgm:pt>
    <dgm:pt modelId="{75821935-7C73-4FFA-98BD-F4EF97DD9F33}" type="pres">
      <dgm:prSet presAssocID="{380D3DEE-25C2-48FD-AD73-5578B5424A3B}" presName="parentText" presStyleLbl="node1" presStyleIdx="0" presStyleCnt="2">
        <dgm:presLayoutVars>
          <dgm:chMax val="1"/>
          <dgm:bulletEnabled val="1"/>
        </dgm:presLayoutVars>
      </dgm:prSet>
      <dgm:spPr/>
    </dgm:pt>
    <dgm:pt modelId="{B9FDAF14-3503-4E4F-99CA-B0206FC6C6EF}" type="pres">
      <dgm:prSet presAssocID="{380D3DEE-25C2-48FD-AD73-5578B5424A3B}" presName="descendantText" presStyleLbl="alignAccFollowNode1" presStyleIdx="0" presStyleCnt="2">
        <dgm:presLayoutVars>
          <dgm:bulletEnabled val="1"/>
        </dgm:presLayoutVars>
      </dgm:prSet>
      <dgm:spPr/>
    </dgm:pt>
    <dgm:pt modelId="{E9D0544E-DE70-456F-A8DE-3521E4D6D542}" type="pres">
      <dgm:prSet presAssocID="{8587B744-B7C9-4158-96FD-EE901797EDE3}" presName="sp" presStyleCnt="0"/>
      <dgm:spPr/>
    </dgm:pt>
    <dgm:pt modelId="{44FA3F75-CA5D-431B-AD77-4144B831CDDA}" type="pres">
      <dgm:prSet presAssocID="{773E0D0E-3D66-4EF8-A8CA-E86E329E0DD8}" presName="linNode" presStyleCnt="0"/>
      <dgm:spPr/>
    </dgm:pt>
    <dgm:pt modelId="{484F971A-7A85-42D4-B479-EB8AC8BB9061}" type="pres">
      <dgm:prSet presAssocID="{773E0D0E-3D66-4EF8-A8CA-E86E329E0DD8}" presName="parentText" presStyleLbl="node1" presStyleIdx="1" presStyleCnt="2">
        <dgm:presLayoutVars>
          <dgm:chMax val="1"/>
          <dgm:bulletEnabled val="1"/>
        </dgm:presLayoutVars>
      </dgm:prSet>
      <dgm:spPr/>
    </dgm:pt>
    <dgm:pt modelId="{E9967486-D7EC-411E-A6CC-3E9A7CE7DCFE}" type="pres">
      <dgm:prSet presAssocID="{773E0D0E-3D66-4EF8-A8CA-E86E329E0DD8}" presName="descendantText" presStyleLbl="alignAccFollowNode1" presStyleIdx="1" presStyleCnt="2">
        <dgm:presLayoutVars>
          <dgm:bulletEnabled val="1"/>
        </dgm:presLayoutVars>
      </dgm:prSet>
      <dgm:spPr/>
    </dgm:pt>
  </dgm:ptLst>
  <dgm:cxnLst>
    <dgm:cxn modelId="{603ED106-1DED-4481-8928-4ADADC5D6560}" srcId="{773E0D0E-3D66-4EF8-A8CA-E86E329E0DD8}" destId="{10937471-C78A-4B5A-A2BC-7CAAC9855A0D}" srcOrd="1" destOrd="0" parTransId="{96B77F00-1FC7-45CA-A668-DE1CF9959F34}" sibTransId="{9FF2C7F6-E593-4C92-A166-45B111945107}"/>
    <dgm:cxn modelId="{FDE9810E-5F34-4D55-974C-89081F600240}" srcId="{773E0D0E-3D66-4EF8-A8CA-E86E329E0DD8}" destId="{1004B445-B46C-4FE2-99F4-E8B583F57F12}" srcOrd="0" destOrd="0" parTransId="{32C1AF0E-6B4D-42B1-81EC-7E0DE092CFBF}" sibTransId="{1ACFA92D-29FD-402E-8D8E-20706F7637AE}"/>
    <dgm:cxn modelId="{951B9E19-B157-4979-BD9B-853124FFBDAF}" type="presOf" srcId="{14CEA2A4-D505-4D8E-8252-433B17C2ADAC}" destId="{B9FDAF14-3503-4E4F-99CA-B0206FC6C6EF}" srcOrd="0" destOrd="4" presId="urn:microsoft.com/office/officeart/2005/8/layout/vList5"/>
    <dgm:cxn modelId="{E90F4F24-5ED5-4E1D-873E-6AE4D4E3CAAE}" type="presOf" srcId="{695915F0-C5F4-4BAD-93B6-2EA3B7B3076F}" destId="{B9FDAF14-3503-4E4F-99CA-B0206FC6C6EF}" srcOrd="0" destOrd="7" presId="urn:microsoft.com/office/officeart/2005/8/layout/vList5"/>
    <dgm:cxn modelId="{5ABD3F26-30EB-40F7-AEEB-9710CD721C94}" type="presOf" srcId="{773E0D0E-3D66-4EF8-A8CA-E86E329E0DD8}" destId="{484F971A-7A85-42D4-B479-EB8AC8BB9061}" srcOrd="0" destOrd="0" presId="urn:microsoft.com/office/officeart/2005/8/layout/vList5"/>
    <dgm:cxn modelId="{31085E37-711B-4F72-804E-8E1E1EC8A9EC}" type="presOf" srcId="{4D633B78-5EEB-46D9-BDE9-D0F23C44B7E8}" destId="{B9FDAF14-3503-4E4F-99CA-B0206FC6C6EF}" srcOrd="0" destOrd="6" presId="urn:microsoft.com/office/officeart/2005/8/layout/vList5"/>
    <dgm:cxn modelId="{1E628139-D130-46FC-BAD4-C20AC858A72F}" srcId="{380D3DEE-25C2-48FD-AD73-5578B5424A3B}" destId="{484E540F-2905-4852-94A5-C064CC11C6C7}" srcOrd="1" destOrd="0" parTransId="{093998EF-97B4-4278-9DED-728882E7AF67}" sibTransId="{0E681536-875F-4E9E-A2C2-0B4BF21851BF}"/>
    <dgm:cxn modelId="{F3F29A3B-97F4-421A-9F14-5D86058DAA7F}" srcId="{380D3DEE-25C2-48FD-AD73-5578B5424A3B}" destId="{14CEA2A4-D505-4D8E-8252-433B17C2ADAC}" srcOrd="4" destOrd="0" parTransId="{1613B378-D296-45A9-BA8B-932B34601554}" sibTransId="{61683A2B-6057-4977-B711-8BD9A7C4907D}"/>
    <dgm:cxn modelId="{6040ED3D-0FCF-4947-B44E-96520ACE864D}" type="presOf" srcId="{F405971B-9DFE-4AD9-876B-2DC2F9E5DF5A}" destId="{B9FDAF14-3503-4E4F-99CA-B0206FC6C6EF}" srcOrd="0" destOrd="0" presId="urn:microsoft.com/office/officeart/2005/8/layout/vList5"/>
    <dgm:cxn modelId="{9923465D-FC6C-4F2C-BF6F-968005D72DE4}" srcId="{571DFB32-254D-46FE-8842-371105E58503}" destId="{773E0D0E-3D66-4EF8-A8CA-E86E329E0DD8}" srcOrd="1" destOrd="0" parTransId="{6DDBEB73-F14C-472A-B6C1-5C308E8A48BC}" sibTransId="{E4598D36-8D4B-4752-9736-41FD90D124EC}"/>
    <dgm:cxn modelId="{6CBA0845-C0F1-4B7E-B86A-AE7E92E2381D}" srcId="{380D3DEE-25C2-48FD-AD73-5578B5424A3B}" destId="{ACF81337-E6B7-46CD-A933-3E86A708E38C}" srcOrd="2" destOrd="0" parTransId="{7307CD61-D0EB-4A15-B2DB-BFF77E5008E6}" sibTransId="{C6B7C120-B0B5-4472-9688-0F3F76B9710C}"/>
    <dgm:cxn modelId="{7AF5618B-2951-445F-A7C7-CAEDE3BFE02D}" type="presOf" srcId="{10937471-C78A-4B5A-A2BC-7CAAC9855A0D}" destId="{E9967486-D7EC-411E-A6CC-3E9A7CE7DCFE}" srcOrd="0" destOrd="1" presId="urn:microsoft.com/office/officeart/2005/8/layout/vList5"/>
    <dgm:cxn modelId="{3340E09C-8EAA-4B6D-8BCD-E9BC0F16E3D9}" type="presOf" srcId="{1004B445-B46C-4FE2-99F4-E8B583F57F12}" destId="{E9967486-D7EC-411E-A6CC-3E9A7CE7DCFE}" srcOrd="0" destOrd="0" presId="urn:microsoft.com/office/officeart/2005/8/layout/vList5"/>
    <dgm:cxn modelId="{A00ABDAE-226A-4162-9FA2-AD714F724788}" srcId="{571DFB32-254D-46FE-8842-371105E58503}" destId="{380D3DEE-25C2-48FD-AD73-5578B5424A3B}" srcOrd="0" destOrd="0" parTransId="{CE67AA56-B6F8-4D9D-9BED-F55FE50654F2}" sibTransId="{8587B744-B7C9-4158-96FD-EE901797EDE3}"/>
    <dgm:cxn modelId="{8BBCE7B1-7046-4B24-B4B4-8B4D8BF3972B}" type="presOf" srcId="{34CEA366-4D98-40A4-B249-68AB9774F493}" destId="{B9FDAF14-3503-4E4F-99CA-B0206FC6C6EF}" srcOrd="0" destOrd="3" presId="urn:microsoft.com/office/officeart/2005/8/layout/vList5"/>
    <dgm:cxn modelId="{DA8825BD-14D0-44B4-A2E7-D59ECBD6B033}" srcId="{380D3DEE-25C2-48FD-AD73-5578B5424A3B}" destId="{695915F0-C5F4-4BAD-93B6-2EA3B7B3076F}" srcOrd="7" destOrd="0" parTransId="{CEA10A36-D64F-4CA3-9C58-E963A9A6E57C}" sibTransId="{52463994-BDD3-4E6B-BCA1-82B0C9BCC8F8}"/>
    <dgm:cxn modelId="{640536BD-229E-4F6A-ACBC-159425C5C1D9}" type="presOf" srcId="{14FAE5FF-594F-4E6E-B9C6-6C12BC61AA00}" destId="{E9967486-D7EC-411E-A6CC-3E9A7CE7DCFE}" srcOrd="0" destOrd="2" presId="urn:microsoft.com/office/officeart/2005/8/layout/vList5"/>
    <dgm:cxn modelId="{3C5EC8BF-938E-4BB5-BB67-FD5FA52BF887}" srcId="{773E0D0E-3D66-4EF8-A8CA-E86E329E0DD8}" destId="{14FAE5FF-594F-4E6E-B9C6-6C12BC61AA00}" srcOrd="2" destOrd="0" parTransId="{8148AD39-1C9E-4170-8FBD-B17A77E344A0}" sibTransId="{21216AB8-3748-4B5E-B808-D2D4B7BF3964}"/>
    <dgm:cxn modelId="{823A0BD1-8B1A-4B09-8596-13F11C7E85A5}" type="presOf" srcId="{C197F24F-5F16-4DAD-8BF9-EC90EBB022F0}" destId="{B9FDAF14-3503-4E4F-99CA-B0206FC6C6EF}" srcOrd="0" destOrd="5" presId="urn:microsoft.com/office/officeart/2005/8/layout/vList5"/>
    <dgm:cxn modelId="{092B7BD3-D746-41FD-8AEC-D926AFA59D4D}" type="presOf" srcId="{ACF81337-E6B7-46CD-A933-3E86A708E38C}" destId="{B9FDAF14-3503-4E4F-99CA-B0206FC6C6EF}" srcOrd="0" destOrd="2" presId="urn:microsoft.com/office/officeart/2005/8/layout/vList5"/>
    <dgm:cxn modelId="{B5A32AD9-A61F-4517-BA04-34ACD31E73A3}" srcId="{380D3DEE-25C2-48FD-AD73-5578B5424A3B}" destId="{4D633B78-5EEB-46D9-BDE9-D0F23C44B7E8}" srcOrd="6" destOrd="0" parTransId="{AA03A8C7-2765-486E-A3D6-D27D94013318}" sibTransId="{8D063559-FB76-43B7-8F01-D0110A862A37}"/>
    <dgm:cxn modelId="{3FDF70E9-3869-4016-AB3B-08F4DA62E9B4}" srcId="{380D3DEE-25C2-48FD-AD73-5578B5424A3B}" destId="{F405971B-9DFE-4AD9-876B-2DC2F9E5DF5A}" srcOrd="0" destOrd="0" parTransId="{00568221-9313-4878-BC5D-457F22C6DC36}" sibTransId="{FEE821C6-7704-4228-9B1F-F0FCF6590437}"/>
    <dgm:cxn modelId="{2A332CF0-1968-4232-B5F2-FE47DB748DCA}" srcId="{380D3DEE-25C2-48FD-AD73-5578B5424A3B}" destId="{C197F24F-5F16-4DAD-8BF9-EC90EBB022F0}" srcOrd="5" destOrd="0" parTransId="{E2BC7CFE-AF7A-469E-B6EF-3E3E40551B4D}" sibTransId="{40BCFA23-1827-4807-8274-128DBD87405F}"/>
    <dgm:cxn modelId="{B9887AFB-D336-411A-8630-A1D8029602B0}" type="presOf" srcId="{484E540F-2905-4852-94A5-C064CC11C6C7}" destId="{B9FDAF14-3503-4E4F-99CA-B0206FC6C6EF}" srcOrd="0" destOrd="1" presId="urn:microsoft.com/office/officeart/2005/8/layout/vList5"/>
    <dgm:cxn modelId="{B162F2FC-819C-4728-A50E-69D49ADCCD49}" type="presOf" srcId="{380D3DEE-25C2-48FD-AD73-5578B5424A3B}" destId="{75821935-7C73-4FFA-98BD-F4EF97DD9F33}" srcOrd="0" destOrd="0" presId="urn:microsoft.com/office/officeart/2005/8/layout/vList5"/>
    <dgm:cxn modelId="{1DE8D5FF-49D1-4A49-8E80-189FA50939BF}" type="presOf" srcId="{571DFB32-254D-46FE-8842-371105E58503}" destId="{362B0E13-BB6C-4AB3-BF83-A3CB00D2DF41}" srcOrd="0" destOrd="0" presId="urn:microsoft.com/office/officeart/2005/8/layout/vList5"/>
    <dgm:cxn modelId="{98FAEFFF-9B0C-4C6A-933F-68D837DA054E}" srcId="{380D3DEE-25C2-48FD-AD73-5578B5424A3B}" destId="{34CEA366-4D98-40A4-B249-68AB9774F493}" srcOrd="3" destOrd="0" parTransId="{C818BF5F-CF84-459E-844C-1934B1573BAB}" sibTransId="{7684FBCF-BACE-4345-9491-B353C2A1754A}"/>
    <dgm:cxn modelId="{4E38B4D2-150D-4858-9D95-E00007182594}" type="presParOf" srcId="{362B0E13-BB6C-4AB3-BF83-A3CB00D2DF41}" destId="{113748DB-3FDB-4006-B656-59645C2BAC66}" srcOrd="0" destOrd="0" presId="urn:microsoft.com/office/officeart/2005/8/layout/vList5"/>
    <dgm:cxn modelId="{E728BAB1-1DE3-409D-BE3D-FD569E702ECE}" type="presParOf" srcId="{113748DB-3FDB-4006-B656-59645C2BAC66}" destId="{75821935-7C73-4FFA-98BD-F4EF97DD9F33}" srcOrd="0" destOrd="0" presId="urn:microsoft.com/office/officeart/2005/8/layout/vList5"/>
    <dgm:cxn modelId="{EB9F3B7D-9861-45FE-847C-5763E459CAEE}" type="presParOf" srcId="{113748DB-3FDB-4006-B656-59645C2BAC66}" destId="{B9FDAF14-3503-4E4F-99CA-B0206FC6C6EF}" srcOrd="1" destOrd="0" presId="urn:microsoft.com/office/officeart/2005/8/layout/vList5"/>
    <dgm:cxn modelId="{435B300D-E509-45AB-AFEB-7ABF7A0F6477}" type="presParOf" srcId="{362B0E13-BB6C-4AB3-BF83-A3CB00D2DF41}" destId="{E9D0544E-DE70-456F-A8DE-3521E4D6D542}" srcOrd="1" destOrd="0" presId="urn:microsoft.com/office/officeart/2005/8/layout/vList5"/>
    <dgm:cxn modelId="{AF51D48B-1DC3-4EAB-A33C-E3CE25209158}" type="presParOf" srcId="{362B0E13-BB6C-4AB3-BF83-A3CB00D2DF41}" destId="{44FA3F75-CA5D-431B-AD77-4144B831CDDA}" srcOrd="2" destOrd="0" presId="urn:microsoft.com/office/officeart/2005/8/layout/vList5"/>
    <dgm:cxn modelId="{FAF5FDC6-A4BE-4536-9109-316069D44CB6}" type="presParOf" srcId="{44FA3F75-CA5D-431B-AD77-4144B831CDDA}" destId="{484F971A-7A85-42D4-B479-EB8AC8BB9061}" srcOrd="0" destOrd="0" presId="urn:microsoft.com/office/officeart/2005/8/layout/vList5"/>
    <dgm:cxn modelId="{EE83D781-E92D-4303-977E-ED94181ECB84}" type="presParOf" srcId="{44FA3F75-CA5D-431B-AD77-4144B831CDDA}" destId="{E9967486-D7EC-411E-A6CC-3E9A7CE7DCFE}"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FDAF14-3503-4E4F-99CA-B0206FC6C6EF}">
      <dsp:nvSpPr>
        <dsp:cNvPr id="0" name=""/>
        <dsp:cNvSpPr/>
      </dsp:nvSpPr>
      <dsp:spPr>
        <a:xfrm rot="5400000">
          <a:off x="1990886" y="55471"/>
          <a:ext cx="2546225" cy="307199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r>
            <a:rPr lang="en-GB" sz="1400" kern="1200"/>
            <a:t>Renewal of existing track to prepare for new tracks and tower locations through AP16</a:t>
          </a:r>
        </a:p>
        <a:p>
          <a:pPr marL="114300" lvl="1" indent="-114300" algn="l" defTabSz="622300">
            <a:lnSpc>
              <a:spcPct val="90000"/>
            </a:lnSpc>
            <a:spcBef>
              <a:spcPct val="0"/>
            </a:spcBef>
            <a:spcAft>
              <a:spcPct val="15000"/>
            </a:spcAft>
            <a:buChar char="•"/>
          </a:pPr>
          <a:endParaRPr lang="en-GB" sz="1400" kern="1200"/>
        </a:p>
        <a:p>
          <a:pPr marL="114300" lvl="1" indent="-114300" algn="l" defTabSz="622300">
            <a:lnSpc>
              <a:spcPct val="90000"/>
            </a:lnSpc>
            <a:spcBef>
              <a:spcPct val="0"/>
            </a:spcBef>
            <a:spcAft>
              <a:spcPct val="15000"/>
            </a:spcAft>
            <a:buChar char="•"/>
          </a:pPr>
          <a:r>
            <a:rPr lang="en-GB" sz="1400" kern="1200"/>
            <a:t>Passings places also upgraded with new places added to aid in vehicle flow through the route</a:t>
          </a:r>
        </a:p>
        <a:p>
          <a:pPr marL="114300" lvl="1" indent="-114300" algn="l" defTabSz="622300">
            <a:lnSpc>
              <a:spcPct val="90000"/>
            </a:lnSpc>
            <a:spcBef>
              <a:spcPct val="0"/>
            </a:spcBef>
            <a:spcAft>
              <a:spcPct val="15000"/>
            </a:spcAft>
            <a:buChar char="•"/>
          </a:pPr>
          <a:endParaRPr lang="en-GB" sz="1400" kern="1200"/>
        </a:p>
        <a:p>
          <a:pPr marL="114300" lvl="1" indent="-114300" algn="l" defTabSz="622300">
            <a:lnSpc>
              <a:spcPct val="90000"/>
            </a:lnSpc>
            <a:spcBef>
              <a:spcPct val="0"/>
            </a:spcBef>
            <a:spcAft>
              <a:spcPct val="15000"/>
            </a:spcAft>
            <a:buChar char="•"/>
          </a:pPr>
          <a:endParaRPr lang="en-GB" sz="1400" kern="1200"/>
        </a:p>
        <a:p>
          <a:pPr marL="114300" lvl="1" indent="-114300" algn="l" defTabSz="622300">
            <a:lnSpc>
              <a:spcPct val="90000"/>
            </a:lnSpc>
            <a:spcBef>
              <a:spcPct val="0"/>
            </a:spcBef>
            <a:spcAft>
              <a:spcPct val="15000"/>
            </a:spcAft>
            <a:buChar char="•"/>
          </a:pPr>
          <a:endParaRPr lang="en-GB" sz="1400" kern="1200"/>
        </a:p>
      </dsp:txBody>
      <dsp:txXfrm rot="-5400000">
        <a:off x="1727999" y="442654"/>
        <a:ext cx="2947703" cy="2297633"/>
      </dsp:txXfrm>
    </dsp:sp>
    <dsp:sp modelId="{75821935-7C73-4FFA-98BD-F4EF97DD9F33}">
      <dsp:nvSpPr>
        <dsp:cNvPr id="0" name=""/>
        <dsp:cNvSpPr/>
      </dsp:nvSpPr>
      <dsp:spPr>
        <a:xfrm>
          <a:off x="0" y="79"/>
          <a:ext cx="1727999" cy="318278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kern="1200"/>
            <a:t>Approximately 1 mile of existing track upgraded</a:t>
          </a:r>
        </a:p>
      </dsp:txBody>
      <dsp:txXfrm>
        <a:off x="84354" y="84433"/>
        <a:ext cx="1559291" cy="3014074"/>
      </dsp:txXfrm>
    </dsp:sp>
    <dsp:sp modelId="{E9967486-D7EC-411E-A6CC-3E9A7CE7DCFE}">
      <dsp:nvSpPr>
        <dsp:cNvPr id="0" name=""/>
        <dsp:cNvSpPr/>
      </dsp:nvSpPr>
      <dsp:spPr>
        <a:xfrm rot="5400000">
          <a:off x="1990886" y="3397392"/>
          <a:ext cx="2546225" cy="307199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57150" lvl="1" indent="-57150" algn="l" defTabSz="422275">
            <a:lnSpc>
              <a:spcPct val="90000"/>
            </a:lnSpc>
            <a:spcBef>
              <a:spcPct val="0"/>
            </a:spcBef>
            <a:spcAft>
              <a:spcPct val="15000"/>
            </a:spcAft>
            <a:buChar char="•"/>
          </a:pPr>
          <a:r>
            <a:rPr lang="en-GB" sz="950" kern="1200"/>
            <a:t>Improved safety for construction, forestry and maintenance vehicles</a:t>
          </a:r>
        </a:p>
        <a:p>
          <a:pPr marL="57150" lvl="1" indent="-57150" algn="l" defTabSz="422275">
            <a:lnSpc>
              <a:spcPct val="90000"/>
            </a:lnSpc>
            <a:spcBef>
              <a:spcPct val="0"/>
            </a:spcBef>
            <a:spcAft>
              <a:spcPct val="15000"/>
            </a:spcAft>
            <a:buChar char="•"/>
          </a:pPr>
          <a:endParaRPr lang="en-GB" sz="950" kern="1200"/>
        </a:p>
        <a:p>
          <a:pPr marL="57150" lvl="1" indent="-57150" algn="l" defTabSz="422275">
            <a:lnSpc>
              <a:spcPct val="90000"/>
            </a:lnSpc>
            <a:spcBef>
              <a:spcPct val="0"/>
            </a:spcBef>
            <a:spcAft>
              <a:spcPct val="15000"/>
            </a:spcAft>
            <a:buChar char="•"/>
          </a:pPr>
          <a:r>
            <a:rPr lang="en-GB" sz="950" kern="1200"/>
            <a:t>Better pedestrian safety for walkers, off-road cyclists and trail runners and other recreational users</a:t>
          </a:r>
        </a:p>
        <a:p>
          <a:pPr marL="57150" lvl="1" indent="-57150" algn="l" defTabSz="422275">
            <a:lnSpc>
              <a:spcPct val="90000"/>
            </a:lnSpc>
            <a:spcBef>
              <a:spcPct val="0"/>
            </a:spcBef>
            <a:spcAft>
              <a:spcPct val="15000"/>
            </a:spcAft>
            <a:buChar char="•"/>
          </a:pPr>
          <a:endParaRPr lang="en-GB" sz="950" kern="1200"/>
        </a:p>
        <a:p>
          <a:pPr marL="57150" lvl="1" indent="-57150" algn="l" defTabSz="422275">
            <a:lnSpc>
              <a:spcPct val="90000"/>
            </a:lnSpc>
            <a:spcBef>
              <a:spcPct val="0"/>
            </a:spcBef>
            <a:spcAft>
              <a:spcPct val="15000"/>
            </a:spcAft>
            <a:buChar char="•"/>
          </a:pPr>
          <a:r>
            <a:rPr lang="en-GB" sz="950" kern="1200"/>
            <a:t>Improved resilience of local infrastructure</a:t>
          </a:r>
        </a:p>
        <a:p>
          <a:pPr marL="57150" lvl="1" indent="-57150" algn="l" defTabSz="422275">
            <a:lnSpc>
              <a:spcPct val="90000"/>
            </a:lnSpc>
            <a:spcBef>
              <a:spcPct val="0"/>
            </a:spcBef>
            <a:spcAft>
              <a:spcPct val="15000"/>
            </a:spcAft>
            <a:buChar char="•"/>
          </a:pPr>
          <a:endParaRPr lang="en-GB" sz="950" kern="1200"/>
        </a:p>
        <a:p>
          <a:pPr marL="57150" lvl="1" indent="-57150" algn="l" defTabSz="422275">
            <a:lnSpc>
              <a:spcPct val="90000"/>
            </a:lnSpc>
            <a:spcBef>
              <a:spcPct val="0"/>
            </a:spcBef>
            <a:spcAft>
              <a:spcPct val="15000"/>
            </a:spcAft>
            <a:buChar char="•"/>
          </a:pPr>
          <a:r>
            <a:rPr lang="en-GB" sz="950" kern="1200"/>
            <a:t>Reduced need for frequent maintenance interventions and associated vehicle movements.</a:t>
          </a:r>
        </a:p>
      </dsp:txBody>
      <dsp:txXfrm rot="-5400000">
        <a:off x="1727999" y="3784575"/>
        <a:ext cx="2947703" cy="2297633"/>
      </dsp:txXfrm>
    </dsp:sp>
    <dsp:sp modelId="{484F971A-7A85-42D4-B479-EB8AC8BB9061}">
      <dsp:nvSpPr>
        <dsp:cNvPr id="0" name=""/>
        <dsp:cNvSpPr/>
      </dsp:nvSpPr>
      <dsp:spPr>
        <a:xfrm>
          <a:off x="0" y="3342001"/>
          <a:ext cx="1727999" cy="318278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kern="1200"/>
            <a:t>Benefits include: </a:t>
          </a:r>
        </a:p>
      </dsp:txBody>
      <dsp:txXfrm>
        <a:off x="84354" y="3426355"/>
        <a:ext cx="1559291" cy="30140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FDAF14-3503-4E4F-99CA-B0206FC6C6EF}">
      <dsp:nvSpPr>
        <dsp:cNvPr id="0" name=""/>
        <dsp:cNvSpPr/>
      </dsp:nvSpPr>
      <dsp:spPr>
        <a:xfrm rot="5400000">
          <a:off x="1990886" y="55471"/>
          <a:ext cx="2546225" cy="307199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endParaRPr lang="en-GB" sz="1600" kern="1200"/>
        </a:p>
        <a:p>
          <a:pPr marL="171450" lvl="1" indent="-171450" algn="l" defTabSz="711200">
            <a:lnSpc>
              <a:spcPct val="90000"/>
            </a:lnSpc>
            <a:spcBef>
              <a:spcPct val="0"/>
            </a:spcBef>
            <a:spcAft>
              <a:spcPct val="15000"/>
            </a:spcAft>
            <a:buChar char="•"/>
          </a:pPr>
          <a:endParaRPr lang="en-GB" sz="1600" kern="1200"/>
        </a:p>
        <a:p>
          <a:pPr marL="171450" lvl="1" indent="-171450" algn="l" defTabSz="711200">
            <a:lnSpc>
              <a:spcPct val="90000"/>
            </a:lnSpc>
            <a:spcBef>
              <a:spcPct val="0"/>
            </a:spcBef>
            <a:spcAft>
              <a:spcPct val="15000"/>
            </a:spcAft>
            <a:buChar char="•"/>
          </a:pPr>
          <a:r>
            <a:rPr lang="en-GB" sz="1600" kern="1200"/>
            <a:t>Passings places also upgraded with new places added to aid in vehicle flow through the route</a:t>
          </a:r>
        </a:p>
        <a:p>
          <a:pPr marL="171450" lvl="1" indent="-171450" algn="l" defTabSz="711200">
            <a:lnSpc>
              <a:spcPct val="90000"/>
            </a:lnSpc>
            <a:spcBef>
              <a:spcPct val="0"/>
            </a:spcBef>
            <a:spcAft>
              <a:spcPct val="15000"/>
            </a:spcAft>
            <a:buChar char="•"/>
          </a:pPr>
          <a:endParaRPr lang="en-GB" sz="1600" kern="1200"/>
        </a:p>
        <a:p>
          <a:pPr marL="171450" lvl="1" indent="-171450" algn="l" defTabSz="711200">
            <a:lnSpc>
              <a:spcPct val="90000"/>
            </a:lnSpc>
            <a:spcBef>
              <a:spcPct val="0"/>
            </a:spcBef>
            <a:spcAft>
              <a:spcPct val="15000"/>
            </a:spcAft>
            <a:buChar char="•"/>
          </a:pPr>
          <a:endParaRPr lang="en-GB" sz="1600" kern="1200"/>
        </a:p>
        <a:p>
          <a:pPr marL="171450" lvl="1" indent="-171450" algn="l" defTabSz="711200">
            <a:lnSpc>
              <a:spcPct val="90000"/>
            </a:lnSpc>
            <a:spcBef>
              <a:spcPct val="0"/>
            </a:spcBef>
            <a:spcAft>
              <a:spcPct val="15000"/>
            </a:spcAft>
            <a:buChar char="•"/>
          </a:pPr>
          <a:endParaRPr lang="en-GB" sz="1600" kern="1200"/>
        </a:p>
      </dsp:txBody>
      <dsp:txXfrm rot="-5400000">
        <a:off x="1727999" y="442654"/>
        <a:ext cx="2947703" cy="2297633"/>
      </dsp:txXfrm>
    </dsp:sp>
    <dsp:sp modelId="{75821935-7C73-4FFA-98BD-F4EF97DD9F33}">
      <dsp:nvSpPr>
        <dsp:cNvPr id="0" name=""/>
        <dsp:cNvSpPr/>
      </dsp:nvSpPr>
      <dsp:spPr>
        <a:xfrm>
          <a:off x="0" y="79"/>
          <a:ext cx="1727999" cy="318278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kern="1200"/>
            <a:t>Approximately 2 miles of existing track upgraded</a:t>
          </a:r>
        </a:p>
      </dsp:txBody>
      <dsp:txXfrm>
        <a:off x="84354" y="84433"/>
        <a:ext cx="1559291" cy="3014074"/>
      </dsp:txXfrm>
    </dsp:sp>
    <dsp:sp modelId="{E9967486-D7EC-411E-A6CC-3E9A7CE7DCFE}">
      <dsp:nvSpPr>
        <dsp:cNvPr id="0" name=""/>
        <dsp:cNvSpPr/>
      </dsp:nvSpPr>
      <dsp:spPr>
        <a:xfrm rot="5400000">
          <a:off x="1990886" y="3397392"/>
          <a:ext cx="2546225" cy="307199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57150" lvl="1" indent="-57150" algn="l" defTabSz="422275">
            <a:lnSpc>
              <a:spcPct val="90000"/>
            </a:lnSpc>
            <a:spcBef>
              <a:spcPct val="0"/>
            </a:spcBef>
            <a:spcAft>
              <a:spcPct val="15000"/>
            </a:spcAft>
            <a:buChar char="•"/>
          </a:pPr>
          <a:r>
            <a:rPr lang="en-GB" sz="950" kern="1200"/>
            <a:t>Removal of construction traffic during the works from Ardentinny Road between AP02 and AP03</a:t>
          </a:r>
        </a:p>
        <a:p>
          <a:pPr marL="57150" lvl="1" indent="-57150" algn="l" defTabSz="422275">
            <a:lnSpc>
              <a:spcPct val="90000"/>
            </a:lnSpc>
            <a:spcBef>
              <a:spcPct val="0"/>
            </a:spcBef>
            <a:spcAft>
              <a:spcPct val="15000"/>
            </a:spcAft>
            <a:buChar char="•"/>
          </a:pPr>
          <a:endParaRPr lang="en-GB" sz="950" kern="1200"/>
        </a:p>
        <a:p>
          <a:pPr marL="57150" lvl="1" indent="-57150" algn="l" defTabSz="422275">
            <a:lnSpc>
              <a:spcPct val="90000"/>
            </a:lnSpc>
            <a:spcBef>
              <a:spcPct val="0"/>
            </a:spcBef>
            <a:spcAft>
              <a:spcPct val="15000"/>
            </a:spcAft>
            <a:buChar char="•"/>
          </a:pPr>
          <a:r>
            <a:rPr lang="en-GB" sz="950" kern="1200"/>
            <a:t>Safer route of travel for construction traffic</a:t>
          </a:r>
        </a:p>
        <a:p>
          <a:pPr marL="57150" lvl="1" indent="-57150" algn="l" defTabSz="422275">
            <a:lnSpc>
              <a:spcPct val="90000"/>
            </a:lnSpc>
            <a:spcBef>
              <a:spcPct val="0"/>
            </a:spcBef>
            <a:spcAft>
              <a:spcPct val="15000"/>
            </a:spcAft>
            <a:buChar char="•"/>
          </a:pPr>
          <a:endParaRPr lang="en-GB" sz="950" kern="1200"/>
        </a:p>
        <a:p>
          <a:pPr marL="57150" lvl="1" indent="-57150" algn="l" defTabSz="422275">
            <a:lnSpc>
              <a:spcPct val="90000"/>
            </a:lnSpc>
            <a:spcBef>
              <a:spcPct val="0"/>
            </a:spcBef>
            <a:spcAft>
              <a:spcPct val="15000"/>
            </a:spcAft>
            <a:buChar char="•"/>
          </a:pPr>
          <a:r>
            <a:rPr lang="en-GB" sz="950" kern="1200"/>
            <a:t>Also provides a more consistent and stable running surface for other stakeholders</a:t>
          </a:r>
        </a:p>
      </dsp:txBody>
      <dsp:txXfrm rot="-5400000">
        <a:off x="1727999" y="3784575"/>
        <a:ext cx="2947703" cy="2297633"/>
      </dsp:txXfrm>
    </dsp:sp>
    <dsp:sp modelId="{484F971A-7A85-42D4-B479-EB8AC8BB9061}">
      <dsp:nvSpPr>
        <dsp:cNvPr id="0" name=""/>
        <dsp:cNvSpPr/>
      </dsp:nvSpPr>
      <dsp:spPr>
        <a:xfrm>
          <a:off x="0" y="3342001"/>
          <a:ext cx="1727999" cy="318278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kern="1200"/>
            <a:t>Benefits include: </a:t>
          </a:r>
        </a:p>
      </dsp:txBody>
      <dsp:txXfrm>
        <a:off x="84354" y="3426355"/>
        <a:ext cx="1559291" cy="30140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FDAF14-3503-4E4F-99CA-B0206FC6C6EF}">
      <dsp:nvSpPr>
        <dsp:cNvPr id="0" name=""/>
        <dsp:cNvSpPr/>
      </dsp:nvSpPr>
      <dsp:spPr>
        <a:xfrm rot="5400000">
          <a:off x="1990886" y="55471"/>
          <a:ext cx="2546225" cy="307199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114300" lvl="1" indent="-114300" algn="l" defTabSz="622300">
            <a:lnSpc>
              <a:spcPct val="90000"/>
            </a:lnSpc>
            <a:spcBef>
              <a:spcPct val="0"/>
            </a:spcBef>
            <a:spcAft>
              <a:spcPct val="15000"/>
            </a:spcAft>
            <a:buChar char="•"/>
          </a:pPr>
          <a:endParaRPr lang="en-GB" sz="1400" kern="1200"/>
        </a:p>
        <a:p>
          <a:pPr marL="114300" lvl="1" indent="-114300" algn="l" defTabSz="622300">
            <a:lnSpc>
              <a:spcPct val="90000"/>
            </a:lnSpc>
            <a:spcBef>
              <a:spcPct val="0"/>
            </a:spcBef>
            <a:spcAft>
              <a:spcPct val="15000"/>
            </a:spcAft>
            <a:buChar char="•"/>
          </a:pPr>
          <a:endParaRPr lang="en-GB" sz="1400" kern="1200"/>
        </a:p>
        <a:p>
          <a:pPr marL="114300" lvl="1" indent="-114300" algn="l" defTabSz="622300">
            <a:lnSpc>
              <a:spcPct val="90000"/>
            </a:lnSpc>
            <a:spcBef>
              <a:spcPct val="0"/>
            </a:spcBef>
            <a:spcAft>
              <a:spcPct val="15000"/>
            </a:spcAft>
            <a:buChar char="•"/>
          </a:pPr>
          <a:endParaRPr lang="en-GB" sz="1400" kern="1200"/>
        </a:p>
        <a:p>
          <a:pPr marL="114300" lvl="1" indent="-114300" algn="l" defTabSz="622300">
            <a:lnSpc>
              <a:spcPct val="90000"/>
            </a:lnSpc>
            <a:spcBef>
              <a:spcPct val="0"/>
            </a:spcBef>
            <a:spcAft>
              <a:spcPct val="15000"/>
            </a:spcAft>
            <a:buChar char="•"/>
          </a:pPr>
          <a:r>
            <a:rPr lang="en-GB" sz="1400" kern="1200"/>
            <a:t>Passings places also upgraded with new places added to aid in vehicle flow through the route</a:t>
          </a:r>
        </a:p>
        <a:p>
          <a:pPr marL="114300" lvl="1" indent="-114300" algn="l" defTabSz="622300">
            <a:lnSpc>
              <a:spcPct val="90000"/>
            </a:lnSpc>
            <a:spcBef>
              <a:spcPct val="0"/>
            </a:spcBef>
            <a:spcAft>
              <a:spcPct val="15000"/>
            </a:spcAft>
            <a:buChar char="•"/>
          </a:pPr>
          <a:endParaRPr lang="en-GB" sz="1400" kern="1200"/>
        </a:p>
        <a:p>
          <a:pPr marL="114300" lvl="1" indent="-114300" algn="l" defTabSz="622300">
            <a:lnSpc>
              <a:spcPct val="90000"/>
            </a:lnSpc>
            <a:spcBef>
              <a:spcPct val="0"/>
            </a:spcBef>
            <a:spcAft>
              <a:spcPct val="15000"/>
            </a:spcAft>
            <a:buChar char="•"/>
          </a:pPr>
          <a:endParaRPr lang="en-GB" sz="1400" kern="1200"/>
        </a:p>
        <a:p>
          <a:pPr marL="114300" lvl="1" indent="-114300" algn="l" defTabSz="622300">
            <a:lnSpc>
              <a:spcPct val="90000"/>
            </a:lnSpc>
            <a:spcBef>
              <a:spcPct val="0"/>
            </a:spcBef>
            <a:spcAft>
              <a:spcPct val="15000"/>
            </a:spcAft>
            <a:buChar char="•"/>
          </a:pPr>
          <a:endParaRPr lang="en-GB" sz="1400" kern="1200"/>
        </a:p>
        <a:p>
          <a:pPr marL="114300" lvl="1" indent="-114300" algn="l" defTabSz="622300">
            <a:lnSpc>
              <a:spcPct val="90000"/>
            </a:lnSpc>
            <a:spcBef>
              <a:spcPct val="0"/>
            </a:spcBef>
            <a:spcAft>
              <a:spcPct val="15000"/>
            </a:spcAft>
            <a:buChar char="•"/>
          </a:pPr>
          <a:endParaRPr lang="en-GB" sz="1400" kern="1200"/>
        </a:p>
      </dsp:txBody>
      <dsp:txXfrm rot="-5400000">
        <a:off x="1727999" y="442654"/>
        <a:ext cx="2947703" cy="2297633"/>
      </dsp:txXfrm>
    </dsp:sp>
    <dsp:sp modelId="{75821935-7C73-4FFA-98BD-F4EF97DD9F33}">
      <dsp:nvSpPr>
        <dsp:cNvPr id="0" name=""/>
        <dsp:cNvSpPr/>
      </dsp:nvSpPr>
      <dsp:spPr>
        <a:xfrm>
          <a:off x="0" y="79"/>
          <a:ext cx="1727999" cy="318278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kern="1200"/>
            <a:t>Approximately 5km of track upgrades currently ongoing</a:t>
          </a:r>
        </a:p>
      </dsp:txBody>
      <dsp:txXfrm>
        <a:off x="84354" y="84433"/>
        <a:ext cx="1559291" cy="3014074"/>
      </dsp:txXfrm>
    </dsp:sp>
    <dsp:sp modelId="{E9967486-D7EC-411E-A6CC-3E9A7CE7DCFE}">
      <dsp:nvSpPr>
        <dsp:cNvPr id="0" name=""/>
        <dsp:cNvSpPr/>
      </dsp:nvSpPr>
      <dsp:spPr>
        <a:xfrm rot="5400000">
          <a:off x="1990886" y="3397392"/>
          <a:ext cx="2546225" cy="3071999"/>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26670" rIns="53340" bIns="26670" numCol="1" spcCol="1270" anchor="ctr" anchorCtr="0">
          <a:noAutofit/>
        </a:bodyPr>
        <a:lstStyle/>
        <a:p>
          <a:pPr marL="57150" lvl="1" indent="-57150" algn="l" defTabSz="422275">
            <a:lnSpc>
              <a:spcPct val="90000"/>
            </a:lnSpc>
            <a:spcBef>
              <a:spcPct val="0"/>
            </a:spcBef>
            <a:spcAft>
              <a:spcPct val="15000"/>
            </a:spcAft>
            <a:buChar char="•"/>
          </a:pPr>
          <a:r>
            <a:rPr lang="en-GB" sz="950" kern="1200"/>
            <a:t>3 new working platforms and approx. 600m of new track being constructed</a:t>
          </a:r>
        </a:p>
        <a:p>
          <a:pPr marL="57150" lvl="1" indent="-57150" algn="l" defTabSz="422275">
            <a:lnSpc>
              <a:spcPct val="90000"/>
            </a:lnSpc>
            <a:spcBef>
              <a:spcPct val="0"/>
            </a:spcBef>
            <a:spcAft>
              <a:spcPct val="15000"/>
            </a:spcAft>
            <a:buChar char="•"/>
          </a:pPr>
          <a:endParaRPr lang="en-GB" sz="950" kern="1200"/>
        </a:p>
        <a:p>
          <a:pPr marL="57150" lvl="1" indent="-57150" algn="l" defTabSz="422275">
            <a:lnSpc>
              <a:spcPct val="90000"/>
            </a:lnSpc>
            <a:spcBef>
              <a:spcPct val="0"/>
            </a:spcBef>
            <a:spcAft>
              <a:spcPct val="15000"/>
            </a:spcAft>
            <a:buChar char="•"/>
          </a:pPr>
          <a:r>
            <a:rPr lang="en-GB" sz="950" kern="1200"/>
            <a:t>Located at the west side of Loch Long Crossing </a:t>
          </a:r>
        </a:p>
      </dsp:txBody>
      <dsp:txXfrm rot="-5400000">
        <a:off x="1727999" y="3784575"/>
        <a:ext cx="2947703" cy="2297633"/>
      </dsp:txXfrm>
    </dsp:sp>
    <dsp:sp modelId="{484F971A-7A85-42D4-B479-EB8AC8BB9061}">
      <dsp:nvSpPr>
        <dsp:cNvPr id="0" name=""/>
        <dsp:cNvSpPr/>
      </dsp:nvSpPr>
      <dsp:spPr>
        <a:xfrm>
          <a:off x="0" y="3342001"/>
          <a:ext cx="1727999" cy="318278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kern="1200"/>
            <a:t>New tracks and compounds being constructed at top of track</a:t>
          </a:r>
        </a:p>
      </dsp:txBody>
      <dsp:txXfrm>
        <a:off x="84354" y="3426355"/>
        <a:ext cx="1559291" cy="301407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2AF34AD-F03B-4FCC-A905-C259F7E7255A}"/>
              </a:ext>
            </a:extLst>
          </p:cNvPr>
          <p:cNvSpPr>
            <a:spLocks noGrp="1"/>
          </p:cNvSpPr>
          <p:nvPr>
            <p:ph type="hdr" sz="quarter"/>
          </p:nvPr>
        </p:nvSpPr>
        <p:spPr>
          <a:xfrm>
            <a:off x="0" y="0"/>
            <a:ext cx="7043738"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17F79ADB-1ABD-4395-9516-7A28E16E51EB}"/>
              </a:ext>
            </a:extLst>
          </p:cNvPr>
          <p:cNvSpPr>
            <a:spLocks noGrp="1"/>
          </p:cNvSpPr>
          <p:nvPr>
            <p:ph type="dt" sz="quarter" idx="1"/>
          </p:nvPr>
        </p:nvSpPr>
        <p:spPr>
          <a:xfrm>
            <a:off x="9207500" y="0"/>
            <a:ext cx="7045325" cy="458788"/>
          </a:xfrm>
          <a:prstGeom prst="rect">
            <a:avLst/>
          </a:prstGeom>
        </p:spPr>
        <p:txBody>
          <a:bodyPr vert="horz" lIns="91440" tIns="45720" rIns="91440" bIns="45720" rtlCol="0"/>
          <a:lstStyle>
            <a:lvl1pPr algn="r">
              <a:defRPr sz="1200"/>
            </a:lvl1pPr>
          </a:lstStyle>
          <a:p>
            <a:fld id="{7E96F64C-A6EA-4D30-8F6F-207E6D8A5736}" type="datetimeFigureOut">
              <a:rPr lang="en-GB" smtClean="0"/>
              <a:t>19/10/2026</a:t>
            </a:fld>
            <a:endParaRPr lang="en-GB"/>
          </a:p>
        </p:txBody>
      </p:sp>
      <p:sp>
        <p:nvSpPr>
          <p:cNvPr id="4" name="Footer Placeholder 3">
            <a:extLst>
              <a:ext uri="{FF2B5EF4-FFF2-40B4-BE49-F238E27FC236}">
                <a16:creationId xmlns:a16="http://schemas.microsoft.com/office/drawing/2014/main" id="{E7FA6EF5-6A30-48E5-86A7-B845C3DFBA4E}"/>
              </a:ext>
            </a:extLst>
          </p:cNvPr>
          <p:cNvSpPr>
            <a:spLocks noGrp="1"/>
          </p:cNvSpPr>
          <p:nvPr>
            <p:ph type="ftr" sz="quarter" idx="2"/>
          </p:nvPr>
        </p:nvSpPr>
        <p:spPr>
          <a:xfrm>
            <a:off x="0" y="8685213"/>
            <a:ext cx="7043738"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340FA5C3-F50C-433C-ADF9-A540F6B43840}"/>
              </a:ext>
            </a:extLst>
          </p:cNvPr>
          <p:cNvSpPr>
            <a:spLocks noGrp="1"/>
          </p:cNvSpPr>
          <p:nvPr>
            <p:ph type="sldNum" sz="quarter" idx="3"/>
          </p:nvPr>
        </p:nvSpPr>
        <p:spPr>
          <a:xfrm>
            <a:off x="9207500" y="8685213"/>
            <a:ext cx="7045325" cy="458787"/>
          </a:xfrm>
          <a:prstGeom prst="rect">
            <a:avLst/>
          </a:prstGeom>
        </p:spPr>
        <p:txBody>
          <a:bodyPr vert="horz" lIns="91440" tIns="45720" rIns="91440" bIns="45720" rtlCol="0" anchor="b"/>
          <a:lstStyle>
            <a:lvl1pPr algn="r">
              <a:defRPr sz="1200"/>
            </a:lvl1pPr>
          </a:lstStyle>
          <a:p>
            <a:fld id="{4684B978-5BC6-4E2E-9C92-7C2758F321F4}" type="slidenum">
              <a:rPr lang="en-GB" smtClean="0"/>
              <a:t>‹#›</a:t>
            </a:fld>
            <a:endParaRPr lang="en-GB"/>
          </a:p>
        </p:txBody>
      </p:sp>
    </p:spTree>
    <p:extLst>
      <p:ext uri="{BB962C8B-B14F-4D97-AF65-F5344CB8AC3E}">
        <p14:creationId xmlns:p14="http://schemas.microsoft.com/office/powerpoint/2010/main" val="41225636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2078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Staged start – focus on preparatory works prior to full </a:t>
            </a:r>
            <a:r>
              <a:rPr lang="en-US" err="1">
                <a:ea typeface="Calibri"/>
                <a:cs typeface="Calibri"/>
              </a:rPr>
              <a:t>mobilisation</a:t>
            </a:r>
            <a:r>
              <a:rPr lang="en-US">
                <a:ea typeface="Calibri"/>
                <a:cs typeface="Calibri"/>
              </a:rPr>
              <a:t>. </a:t>
            </a:r>
          </a:p>
          <a:p>
            <a:r>
              <a:rPr lang="en-US" err="1">
                <a:ea typeface="Calibri"/>
                <a:cs typeface="Calibri"/>
              </a:rPr>
              <a:t>Programme</a:t>
            </a:r>
            <a:r>
              <a:rPr lang="en-US">
                <a:ea typeface="Calibri"/>
                <a:cs typeface="Calibri"/>
              </a:rPr>
              <a:t> led by tree cutting &amp; restricted by winter working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231313-F35C-4A13-BFCF-A7F146D214C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2741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Located along the B836 from the Holy Loch, these proposed track upgrades will improve vehicle and pedestrian safety, enhance accessibility for recreational users, reduce ongoing maintenance requirements, improve drainage and environmental performance, increase the resilience and reliability of access during adverse weather conditions, and provide a smoother, more sustainable route for both operational and public use.</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231313-F35C-4A13-BFCF-A7F146D214C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7419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Similar to AP16, these proposed track upgrades will improve the condition of the existing route, providing safer and more reliable access for vehicles, walkers and other users while reducing future maintenance requirements. Main focus of these upgrades is to remove construction traffic from approx. 50% of Ardentinny road.</a:t>
            </a:r>
          </a:p>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231313-F35C-4A13-BFCF-A7F146D214C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1939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9AB77-F378-8CF9-6559-BB53CFB713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E8BCAD-499C-58E4-B90C-DAC9B02A3C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A1AECA-B7F8-54DD-213E-7C3010B742B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a:solidFill>
                  <a:schemeClr val="tx1"/>
                </a:solidFill>
                <a:effectLst/>
                <a:latin typeface="+mn-lt"/>
                <a:ea typeface="+mn-ea"/>
                <a:cs typeface="+mn-cs"/>
              </a:rPr>
              <a:t>These track upgrades and new tracks will facilitate the upgrade of the two existing towers at the western side of the Loch Long Crossing in anticipation of the main works scheduled for next year.</a:t>
            </a:r>
          </a:p>
          <a:p>
            <a:endParaRPr lang="en-GB"/>
          </a:p>
        </p:txBody>
      </p:sp>
      <p:sp>
        <p:nvSpPr>
          <p:cNvPr id="4" name="Slide Number Placeholder 3">
            <a:extLst>
              <a:ext uri="{FF2B5EF4-FFF2-40B4-BE49-F238E27FC236}">
                <a16:creationId xmlns:a16="http://schemas.microsoft.com/office/drawing/2014/main" id="{09A90C1F-246C-191E-9C19-9350BFFD896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231313-F35C-4A13-BFCF-A7F146D214C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63086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From September until end of this year, works are mainly constrained to Gairletter and Ardentinny shore track along Loch Long.</a:t>
            </a:r>
          </a:p>
          <a:p>
            <a:r>
              <a:rPr lang="en-GB"/>
              <a:t>Our other works are constrained by the tree cutting programme and following this, seasonal and weather dependencies, we would not be working up on hillsides in winter, mainly flat, stable ground during the winter periods.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231313-F35C-4A13-BFCF-A7F146D214C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3573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2027 – Mainly access and foundation works, leading to tower assembly</a:t>
            </a:r>
          </a:p>
          <a:p>
            <a:r>
              <a:rPr lang="en-GB"/>
              <a:t>2028 – End of access works towards middle of year, foundation works end towards end of year, tower assembly continues</a:t>
            </a:r>
          </a:p>
          <a:p>
            <a:r>
              <a:rPr lang="en-GB"/>
              <a:t>2029 – End of tower assembly end of Spring leading to wiring and ultimately reinstatement works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231313-F35C-4A13-BFCF-A7F146D214CB}"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10928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4.xml"/><Relationship Id="rId1" Type="http://schemas.openxmlformats.org/officeDocument/2006/relationships/themeOverride" Target="../theme/themeOverride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e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e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jpe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jpe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4.jpe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5.jpe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6.jpe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jpe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9.jpe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0.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2.jpe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jpe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4.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5.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8.sv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16010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with footer">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A74DF6D8-2F0C-CA4E-84BA-9207C46DCF18}"/>
              </a:ext>
            </a:extLst>
          </p:cNvPr>
          <p:cNvCxnSpPr>
            <a:cxnSpLocks/>
          </p:cNvCxnSpPr>
          <p:nvPr userDrawn="1"/>
        </p:nvCxnSpPr>
        <p:spPr>
          <a:xfrm>
            <a:off x="1209468" y="8172400"/>
            <a:ext cx="138313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3A17BC3E-0B62-A04A-B6E6-AC6AF2DB05DF}"/>
              </a:ext>
            </a:extLst>
          </p:cNvPr>
          <p:cNvSpPr>
            <a:spLocks noGrp="1"/>
          </p:cNvSpPr>
          <p:nvPr>
            <p:ph type="ftr" sz="quarter" idx="3"/>
          </p:nvPr>
        </p:nvSpPr>
        <p:spPr>
          <a:xfrm>
            <a:off x="1689663" y="8445501"/>
            <a:ext cx="5486400"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r>
              <a:rPr lang="en-GB"/>
              <a:t>Dunoon OHL CLG</a:t>
            </a:r>
          </a:p>
        </p:txBody>
      </p:sp>
      <p:sp>
        <p:nvSpPr>
          <p:cNvPr id="16" name="Slide Number Placeholder 5">
            <a:extLst>
              <a:ext uri="{FF2B5EF4-FFF2-40B4-BE49-F238E27FC236}">
                <a16:creationId xmlns:a16="http://schemas.microsoft.com/office/drawing/2014/main" id="{AF4D7C01-DC2D-6540-99B2-4D5E282B980A}"/>
              </a:ext>
            </a:extLst>
          </p:cNvPr>
          <p:cNvSpPr>
            <a:spLocks noGrp="1"/>
          </p:cNvSpPr>
          <p:nvPr>
            <p:ph type="sldNum" sz="quarter" idx="4"/>
          </p:nvPr>
        </p:nvSpPr>
        <p:spPr>
          <a:xfrm>
            <a:off x="1182905" y="8445500"/>
            <a:ext cx="478461"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fld id="{40FC62D0-A2F2-4BF8-8DAC-E86C11000EC3}" type="slidenum">
              <a:rPr lang="en-GB" smtClean="0"/>
              <a:pPr/>
              <a:t>‹#›</a:t>
            </a:fld>
            <a:endParaRPr lang="en-GB"/>
          </a:p>
        </p:txBody>
      </p:sp>
    </p:spTree>
    <p:extLst>
      <p:ext uri="{BB962C8B-B14F-4D97-AF65-F5344CB8AC3E}">
        <p14:creationId xmlns:p14="http://schemas.microsoft.com/office/powerpoint/2010/main" val="707176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Blank - Full Bleed">
    <p:bg>
      <p:bgPr>
        <a:solidFill>
          <a:srgbClr val="CCEAEE"/>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5505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lank with footer - Full Bleed">
    <p:bg>
      <p:bgPr>
        <a:solidFill>
          <a:srgbClr val="CCEAEE"/>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A74DF6D8-2F0C-CA4E-84BA-9207C46DCF18}"/>
              </a:ext>
            </a:extLst>
          </p:cNvPr>
          <p:cNvCxnSpPr>
            <a:cxnSpLocks/>
          </p:cNvCxnSpPr>
          <p:nvPr userDrawn="1"/>
        </p:nvCxnSpPr>
        <p:spPr>
          <a:xfrm>
            <a:off x="1209468" y="8172400"/>
            <a:ext cx="138313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3A17BC3E-0B62-A04A-B6E6-AC6AF2DB05DF}"/>
              </a:ext>
            </a:extLst>
          </p:cNvPr>
          <p:cNvSpPr>
            <a:spLocks noGrp="1"/>
          </p:cNvSpPr>
          <p:nvPr>
            <p:ph type="ftr" sz="quarter" idx="3"/>
          </p:nvPr>
        </p:nvSpPr>
        <p:spPr>
          <a:xfrm>
            <a:off x="1689663" y="8445501"/>
            <a:ext cx="5486400" cy="486833"/>
          </a:xfrm>
          <a:prstGeom prst="rect">
            <a:avLst/>
          </a:prstGeom>
        </p:spPr>
        <p:txBody>
          <a:bodyPr vert="horz" lIns="91440" tIns="45720" rIns="91440" bIns="45720" rtlCol="0" anchor="ctr"/>
          <a:lstStyle>
            <a:lvl1pPr algn="l">
              <a:defRPr sz="1600">
                <a:solidFill>
                  <a:schemeClr val="bg1"/>
                </a:solidFill>
              </a:defRPr>
            </a:lvl1pPr>
          </a:lstStyle>
          <a:p>
            <a:r>
              <a:rPr lang="en-GB"/>
              <a:t>Dunoon OHL CLG</a:t>
            </a:r>
          </a:p>
        </p:txBody>
      </p:sp>
      <p:sp>
        <p:nvSpPr>
          <p:cNvPr id="16" name="Slide Number Placeholder 5">
            <a:extLst>
              <a:ext uri="{FF2B5EF4-FFF2-40B4-BE49-F238E27FC236}">
                <a16:creationId xmlns:a16="http://schemas.microsoft.com/office/drawing/2014/main" id="{AF4D7C01-DC2D-6540-99B2-4D5E282B980A}"/>
              </a:ext>
            </a:extLst>
          </p:cNvPr>
          <p:cNvSpPr>
            <a:spLocks noGrp="1"/>
          </p:cNvSpPr>
          <p:nvPr>
            <p:ph type="sldNum" sz="quarter" idx="4"/>
          </p:nvPr>
        </p:nvSpPr>
        <p:spPr>
          <a:xfrm>
            <a:off x="1182905" y="8445500"/>
            <a:ext cx="478461" cy="486833"/>
          </a:xfrm>
          <a:prstGeom prst="rect">
            <a:avLst/>
          </a:prstGeom>
        </p:spPr>
        <p:txBody>
          <a:bodyPr vert="horz" lIns="91440" tIns="45720" rIns="91440" bIns="45720" rtlCol="0" anchor="ctr"/>
          <a:lstStyle>
            <a:lvl1pPr algn="l">
              <a:defRPr sz="1600">
                <a:solidFill>
                  <a:schemeClr val="bg1"/>
                </a:solidFill>
              </a:defRPr>
            </a:lvl1pPr>
          </a:lstStyle>
          <a:p>
            <a:fld id="{40FC62D0-A2F2-4BF8-8DAC-E86C11000EC3}" type="slidenum">
              <a:rPr lang="en-GB" smtClean="0"/>
              <a:pPr/>
              <a:t>‹#›</a:t>
            </a:fld>
            <a:endParaRPr lang="en-GB"/>
          </a:p>
        </p:txBody>
      </p:sp>
      <p:pic>
        <p:nvPicPr>
          <p:cNvPr id="6" name="Graphic 6">
            <a:extLst>
              <a:ext uri="{FF2B5EF4-FFF2-40B4-BE49-F238E27FC236}">
                <a16:creationId xmlns:a16="http://schemas.microsoft.com/office/drawing/2014/main" id="{A89F1B7F-72BA-B07C-84A2-C6A36152B86B}"/>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13014962" y="8344747"/>
            <a:ext cx="2042158" cy="624971"/>
          </a:xfrm>
          <a:prstGeom prst="rect">
            <a:avLst/>
          </a:prstGeom>
        </p:spPr>
      </p:pic>
    </p:spTree>
    <p:extLst>
      <p:ext uri="{BB962C8B-B14F-4D97-AF65-F5344CB8AC3E}">
        <p14:creationId xmlns:p14="http://schemas.microsoft.com/office/powerpoint/2010/main" val="4290357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Single Column">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A74DF6D8-2F0C-CA4E-84BA-9207C46DCF18}"/>
              </a:ext>
            </a:extLst>
          </p:cNvPr>
          <p:cNvCxnSpPr>
            <a:cxnSpLocks/>
          </p:cNvCxnSpPr>
          <p:nvPr userDrawn="1"/>
        </p:nvCxnSpPr>
        <p:spPr>
          <a:xfrm>
            <a:off x="1209468" y="8172400"/>
            <a:ext cx="138313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3A17BC3E-0B62-A04A-B6E6-AC6AF2DB05DF}"/>
              </a:ext>
            </a:extLst>
          </p:cNvPr>
          <p:cNvSpPr>
            <a:spLocks noGrp="1"/>
          </p:cNvSpPr>
          <p:nvPr>
            <p:ph type="ftr" sz="quarter" idx="3"/>
          </p:nvPr>
        </p:nvSpPr>
        <p:spPr>
          <a:xfrm>
            <a:off x="1689663" y="8445501"/>
            <a:ext cx="5486400"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r>
              <a:rPr lang="en-GB"/>
              <a:t>Dunoon OHL CLG</a:t>
            </a:r>
          </a:p>
        </p:txBody>
      </p:sp>
      <p:sp>
        <p:nvSpPr>
          <p:cNvPr id="16" name="Slide Number Placeholder 5">
            <a:extLst>
              <a:ext uri="{FF2B5EF4-FFF2-40B4-BE49-F238E27FC236}">
                <a16:creationId xmlns:a16="http://schemas.microsoft.com/office/drawing/2014/main" id="{AF4D7C01-DC2D-6540-99B2-4D5E282B980A}"/>
              </a:ext>
            </a:extLst>
          </p:cNvPr>
          <p:cNvSpPr>
            <a:spLocks noGrp="1"/>
          </p:cNvSpPr>
          <p:nvPr>
            <p:ph type="sldNum" sz="quarter" idx="4"/>
          </p:nvPr>
        </p:nvSpPr>
        <p:spPr>
          <a:xfrm>
            <a:off x="1182905" y="8445500"/>
            <a:ext cx="478461"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fld id="{40FC62D0-A2F2-4BF8-8DAC-E86C11000EC3}" type="slidenum">
              <a:rPr lang="en-GB" smtClean="0"/>
              <a:pPr/>
              <a:t>‹#›</a:t>
            </a:fld>
            <a:endParaRPr lang="en-GB"/>
          </a:p>
        </p:txBody>
      </p:sp>
      <p:sp>
        <p:nvSpPr>
          <p:cNvPr id="15" name="Title 1">
            <a:extLst>
              <a:ext uri="{FF2B5EF4-FFF2-40B4-BE49-F238E27FC236}">
                <a16:creationId xmlns:a16="http://schemas.microsoft.com/office/drawing/2014/main" id="{8B649C83-32A0-9BB0-F07D-B6364873A3BA}"/>
              </a:ext>
            </a:extLst>
          </p:cNvPr>
          <p:cNvSpPr>
            <a:spLocks noGrp="1"/>
          </p:cNvSpPr>
          <p:nvPr>
            <p:ph type="title" hasCustomPrompt="1"/>
          </p:nvPr>
        </p:nvSpPr>
        <p:spPr>
          <a:xfrm>
            <a:off x="1104904" y="562754"/>
            <a:ext cx="14020800" cy="1146048"/>
          </a:xfrm>
        </p:spPr>
        <p:txBody>
          <a:bodyPr>
            <a:normAutofit/>
          </a:bodyPr>
          <a:lstStyle>
            <a:lvl1pPr>
              <a:defRPr sz="4400" cap="none" baseline="0"/>
            </a:lvl1pPr>
          </a:lstStyle>
          <a:p>
            <a:r>
              <a:rPr lang="en-US"/>
              <a:t>Title</a:t>
            </a:r>
            <a:endParaRPr lang="en-GB"/>
          </a:p>
        </p:txBody>
      </p:sp>
      <p:sp>
        <p:nvSpPr>
          <p:cNvPr id="10" name="Content Placeholder 9">
            <a:extLst>
              <a:ext uri="{FF2B5EF4-FFF2-40B4-BE49-F238E27FC236}">
                <a16:creationId xmlns:a16="http://schemas.microsoft.com/office/drawing/2014/main" id="{DD30E748-E3E6-DACB-EE20-DC0EB294F6A2}"/>
              </a:ext>
            </a:extLst>
          </p:cNvPr>
          <p:cNvSpPr>
            <a:spLocks noGrp="1"/>
          </p:cNvSpPr>
          <p:nvPr>
            <p:ph sz="quarter" idx="13"/>
          </p:nvPr>
        </p:nvSpPr>
        <p:spPr>
          <a:xfrm>
            <a:off x="1104904" y="2269323"/>
            <a:ext cx="14020800" cy="5067856"/>
          </a:xfrm>
        </p:spPr>
        <p:txBody>
          <a:bodyPr>
            <a:normAutofit/>
          </a:bodyPr>
          <a:lstStyle>
            <a:lvl1pPr marL="304792" indent="-304792">
              <a:buClr>
                <a:schemeClr val="accent1"/>
              </a:buClr>
              <a:buFont typeface="Arial" panose="020B0604020202020204" pitchFamily="34" charset="0"/>
              <a:buChar char="•"/>
              <a:defRPr sz="2600">
                <a:solidFill>
                  <a:schemeClr val="tx1">
                    <a:lumMod val="75000"/>
                    <a:lumOff val="25000"/>
                  </a:schemeClr>
                </a:solidFill>
              </a:defRPr>
            </a:lvl1pPr>
            <a:lvl2pPr marL="914377" indent="-304792">
              <a:buClr>
                <a:schemeClr val="accent1"/>
              </a:buClr>
              <a:buFont typeface="Arial" panose="020B0604020202020204" pitchFamily="34" charset="0"/>
              <a:buChar char="•"/>
              <a:defRPr sz="2600">
                <a:solidFill>
                  <a:schemeClr val="tx1">
                    <a:lumMod val="75000"/>
                    <a:lumOff val="25000"/>
                  </a:schemeClr>
                </a:solidFill>
              </a:defRPr>
            </a:lvl2pPr>
            <a:lvl3pPr marL="1523962" indent="-304792">
              <a:buClr>
                <a:schemeClr val="accent1"/>
              </a:buClr>
              <a:buFont typeface="Arial" panose="020B0604020202020204" pitchFamily="34" charset="0"/>
              <a:buChar char="•"/>
              <a:defRPr sz="2600">
                <a:solidFill>
                  <a:schemeClr val="tx1">
                    <a:lumMod val="75000"/>
                    <a:lumOff val="25000"/>
                  </a:schemeClr>
                </a:solidFill>
              </a:defRPr>
            </a:lvl3pPr>
            <a:lvl4pPr marL="2133547" indent="-304792">
              <a:buClr>
                <a:schemeClr val="accent1"/>
              </a:buClr>
              <a:buFont typeface="Arial" panose="020B0604020202020204" pitchFamily="34" charset="0"/>
              <a:buChar char="•"/>
              <a:defRPr sz="2600">
                <a:solidFill>
                  <a:schemeClr val="tx1">
                    <a:lumMod val="75000"/>
                    <a:lumOff val="25000"/>
                  </a:schemeClr>
                </a:solidFill>
              </a:defRPr>
            </a:lvl4pPr>
            <a:lvl5pPr marL="2743131" indent="-304792">
              <a:buClr>
                <a:schemeClr val="accent1"/>
              </a:buClr>
              <a:buFont typeface="Arial" panose="020B0604020202020204" pitchFamily="34" charset="0"/>
              <a:buChar char="•"/>
              <a:defRPr sz="2600">
                <a:solidFill>
                  <a:schemeClr val="tx1">
                    <a:lumMod val="75000"/>
                    <a:lumOff val="25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889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HAPTER [STYLE N°1] ">
    <p:bg>
      <p:bgRef idx="1001">
        <a:schemeClr val="bg1"/>
      </p:bgRef>
    </p:bg>
    <p:spTree>
      <p:nvGrpSpPr>
        <p:cNvPr id="1" name=""/>
        <p:cNvGrpSpPr/>
        <p:nvPr/>
      </p:nvGrpSpPr>
      <p:grpSpPr>
        <a:xfrm>
          <a:off x="0" y="0"/>
          <a:ext cx="0" cy="0"/>
          <a:chOff x="0" y="0"/>
          <a:chExt cx="0" cy="0"/>
        </a:xfrm>
      </p:grpSpPr>
      <p:pic>
        <p:nvPicPr>
          <p:cNvPr id="19" name="Picture 2" descr="Omexom Réseaux Nouvelle-Calédonie - Cegelec NC">
            <a:extLst>
              <a:ext uri="{FF2B5EF4-FFF2-40B4-BE49-F238E27FC236}">
                <a16:creationId xmlns:a16="http://schemas.microsoft.com/office/drawing/2014/main" id="{3058C4B6-A809-C356-06B5-E1CAE69FC71D}"/>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6934" y="0"/>
            <a:ext cx="16222133" cy="91440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FC8397AE-F3F5-8CA7-1B79-C0DE0922FDDB}"/>
              </a:ext>
            </a:extLst>
          </p:cNvPr>
          <p:cNvSpPr>
            <a:spLocks/>
          </p:cNvSpPr>
          <p:nvPr userDrawn="1"/>
        </p:nvSpPr>
        <p:spPr>
          <a:xfrm>
            <a:off x="0" y="0"/>
            <a:ext cx="16256000" cy="9144000"/>
          </a:xfrm>
          <a:prstGeom prst="rect">
            <a:avLst/>
          </a:prstGeom>
          <a:gradFill flip="none" rotWithShape="1">
            <a:gsLst>
              <a:gs pos="0">
                <a:schemeClr val="bg2">
                  <a:lumMod val="10000"/>
                  <a:alpha val="0"/>
                </a:schemeClr>
              </a:gs>
              <a:gs pos="90000">
                <a:schemeClr val="bg2">
                  <a:lumMod val="10000"/>
                  <a:alpha val="25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FR" sz="2400">
              <a:solidFill>
                <a:prstClr val="white"/>
              </a:solidFill>
              <a:latin typeface="Vinci Sans"/>
            </a:endParaRPr>
          </a:p>
        </p:txBody>
      </p:sp>
      <p:pic>
        <p:nvPicPr>
          <p:cNvPr id="7" name="Image 6" descr="Une image contenant Police, Graphique, texte, logo&#10;&#10;Description générée automatiquement">
            <a:extLst>
              <a:ext uri="{FF2B5EF4-FFF2-40B4-BE49-F238E27FC236}">
                <a16:creationId xmlns:a16="http://schemas.microsoft.com/office/drawing/2014/main" id="{C1ADF1FE-40EA-A5DB-06CD-ECB0773670B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3844608" y="8307834"/>
            <a:ext cx="2020517" cy="711524"/>
          </a:xfrm>
          <a:prstGeom prst="rect">
            <a:avLst/>
          </a:prstGeom>
        </p:spPr>
      </p:pic>
      <p:sp>
        <p:nvSpPr>
          <p:cNvPr id="17" name="Forme libre : forme 16">
            <a:extLst>
              <a:ext uri="{FF2B5EF4-FFF2-40B4-BE49-F238E27FC236}">
                <a16:creationId xmlns:a16="http://schemas.microsoft.com/office/drawing/2014/main" id="{67BFBB49-DABC-D1F0-0AB7-E780C4428F8D}"/>
              </a:ext>
            </a:extLst>
          </p:cNvPr>
          <p:cNvSpPr>
            <a:spLocks/>
          </p:cNvSpPr>
          <p:nvPr userDrawn="1"/>
        </p:nvSpPr>
        <p:spPr>
          <a:xfrm>
            <a:off x="-1" y="0"/>
            <a:ext cx="10937961" cy="9144000"/>
          </a:xfrm>
          <a:custGeom>
            <a:avLst/>
            <a:gdLst>
              <a:gd name="connsiteX0" fmla="*/ 0 w 8203471"/>
              <a:gd name="connsiteY0" fmla="*/ 0 h 6858000"/>
              <a:gd name="connsiteX1" fmla="*/ 7237252 w 8203471"/>
              <a:gd name="connsiteY1" fmla="*/ 0 h 6858000"/>
              <a:gd name="connsiteX2" fmla="*/ 7278987 w 8203471"/>
              <a:gd name="connsiteY2" fmla="*/ 0 h 6858000"/>
              <a:gd name="connsiteX3" fmla="*/ 8203471 w 8203471"/>
              <a:gd name="connsiteY3" fmla="*/ 0 h 6858000"/>
              <a:gd name="connsiteX4" fmla="*/ 8169820 w 8203471"/>
              <a:gd name="connsiteY4" fmla="*/ 12692 h 6858000"/>
              <a:gd name="connsiteX5" fmla="*/ 8136281 w 8203471"/>
              <a:gd name="connsiteY5" fmla="*/ 25516 h 6858000"/>
              <a:gd name="connsiteX6" fmla="*/ 8102855 w 8203471"/>
              <a:gd name="connsiteY6" fmla="*/ 38470 h 6858000"/>
              <a:gd name="connsiteX7" fmla="*/ 8069543 w 8203471"/>
              <a:gd name="connsiteY7" fmla="*/ 51555 h 6858000"/>
              <a:gd name="connsiteX8" fmla="*/ 8036345 w 8203471"/>
              <a:gd name="connsiteY8" fmla="*/ 64768 h 6858000"/>
              <a:gd name="connsiteX9" fmla="*/ 8003263 w 8203471"/>
              <a:gd name="connsiteY9" fmla="*/ 78111 h 6858000"/>
              <a:gd name="connsiteX10" fmla="*/ 7970297 w 8203471"/>
              <a:gd name="connsiteY10" fmla="*/ 91582 h 6858000"/>
              <a:gd name="connsiteX11" fmla="*/ 7937447 w 8203471"/>
              <a:gd name="connsiteY11" fmla="*/ 105181 h 6858000"/>
              <a:gd name="connsiteX12" fmla="*/ 7904714 w 8203471"/>
              <a:gd name="connsiteY12" fmla="*/ 118907 h 6858000"/>
              <a:gd name="connsiteX13" fmla="*/ 7872099 w 8203471"/>
              <a:gd name="connsiteY13" fmla="*/ 132760 h 6858000"/>
              <a:gd name="connsiteX14" fmla="*/ 7839603 w 8203471"/>
              <a:gd name="connsiteY14" fmla="*/ 146739 h 6858000"/>
              <a:gd name="connsiteX15" fmla="*/ 7807226 w 8203471"/>
              <a:gd name="connsiteY15" fmla="*/ 160843 h 6858000"/>
              <a:gd name="connsiteX16" fmla="*/ 7774969 w 8203471"/>
              <a:gd name="connsiteY16" fmla="*/ 175072 h 6858000"/>
              <a:gd name="connsiteX17" fmla="*/ 7742833 w 8203471"/>
              <a:gd name="connsiteY17" fmla="*/ 189426 h 6858000"/>
              <a:gd name="connsiteX18" fmla="*/ 7710817 w 8203471"/>
              <a:gd name="connsiteY18" fmla="*/ 203903 h 6858000"/>
              <a:gd name="connsiteX19" fmla="*/ 7678925 w 8203471"/>
              <a:gd name="connsiteY19" fmla="*/ 218504 h 6858000"/>
              <a:gd name="connsiteX20" fmla="*/ 7647154 w 8203471"/>
              <a:gd name="connsiteY20" fmla="*/ 233227 h 6858000"/>
              <a:gd name="connsiteX21" fmla="*/ 7615507 w 8203471"/>
              <a:gd name="connsiteY21" fmla="*/ 248072 h 6858000"/>
              <a:gd name="connsiteX22" fmla="*/ 7583984 w 8203471"/>
              <a:gd name="connsiteY22" fmla="*/ 263039 h 6858000"/>
              <a:gd name="connsiteX23" fmla="*/ 7552586 w 8203471"/>
              <a:gd name="connsiteY23" fmla="*/ 278126 h 6858000"/>
              <a:gd name="connsiteX24" fmla="*/ 7521313 w 8203471"/>
              <a:gd name="connsiteY24" fmla="*/ 293334 h 6858000"/>
              <a:gd name="connsiteX25" fmla="*/ 7490167 w 8203471"/>
              <a:gd name="connsiteY25" fmla="*/ 308661 h 6858000"/>
              <a:gd name="connsiteX26" fmla="*/ 7459146 w 8203471"/>
              <a:gd name="connsiteY26" fmla="*/ 324108 h 6858000"/>
              <a:gd name="connsiteX27" fmla="*/ 7428254 w 8203471"/>
              <a:gd name="connsiteY27" fmla="*/ 339673 h 6858000"/>
              <a:gd name="connsiteX28" fmla="*/ 7397490 w 8203471"/>
              <a:gd name="connsiteY28" fmla="*/ 355357 h 6858000"/>
              <a:gd name="connsiteX29" fmla="*/ 7366854 w 8203471"/>
              <a:gd name="connsiteY29" fmla="*/ 371157 h 6858000"/>
              <a:gd name="connsiteX30" fmla="*/ 7336348 w 8203471"/>
              <a:gd name="connsiteY30" fmla="*/ 387074 h 6858000"/>
              <a:gd name="connsiteX31" fmla="*/ 7305972 w 8203471"/>
              <a:gd name="connsiteY31" fmla="*/ 403108 h 6858000"/>
              <a:gd name="connsiteX32" fmla="*/ 7275727 w 8203471"/>
              <a:gd name="connsiteY32" fmla="*/ 419257 h 6858000"/>
              <a:gd name="connsiteX33" fmla="*/ 7245613 w 8203471"/>
              <a:gd name="connsiteY33" fmla="*/ 435522 h 6858000"/>
              <a:gd name="connsiteX34" fmla="*/ 7215632 w 8203471"/>
              <a:gd name="connsiteY34" fmla="*/ 451901 h 6858000"/>
              <a:gd name="connsiteX35" fmla="*/ 7185784 w 8203471"/>
              <a:gd name="connsiteY35" fmla="*/ 468394 h 6858000"/>
              <a:gd name="connsiteX36" fmla="*/ 7156069 w 8203471"/>
              <a:gd name="connsiteY36" fmla="*/ 485000 h 6858000"/>
              <a:gd name="connsiteX37" fmla="*/ 7126488 w 8203471"/>
              <a:gd name="connsiteY37" fmla="*/ 501719 h 6858000"/>
              <a:gd name="connsiteX38" fmla="*/ 7097043 w 8203471"/>
              <a:gd name="connsiteY38" fmla="*/ 518551 h 6858000"/>
              <a:gd name="connsiteX39" fmla="*/ 7067732 w 8203471"/>
              <a:gd name="connsiteY39" fmla="*/ 535494 h 6858000"/>
              <a:gd name="connsiteX40" fmla="*/ 7038559 w 8203471"/>
              <a:gd name="connsiteY40" fmla="*/ 552548 h 6858000"/>
              <a:gd name="connsiteX41" fmla="*/ 7009522 w 8203471"/>
              <a:gd name="connsiteY41" fmla="*/ 569713 h 6858000"/>
              <a:gd name="connsiteX42" fmla="*/ 6980623 w 8203471"/>
              <a:gd name="connsiteY42" fmla="*/ 586987 h 6858000"/>
              <a:gd name="connsiteX43" fmla="*/ 6951862 w 8203471"/>
              <a:gd name="connsiteY43" fmla="*/ 604371 h 6858000"/>
              <a:gd name="connsiteX44" fmla="*/ 6923240 w 8203471"/>
              <a:gd name="connsiteY44" fmla="*/ 621864 h 6858000"/>
              <a:gd name="connsiteX45" fmla="*/ 6894758 w 8203471"/>
              <a:gd name="connsiteY45" fmla="*/ 639464 h 6858000"/>
              <a:gd name="connsiteX46" fmla="*/ 6866416 w 8203471"/>
              <a:gd name="connsiteY46" fmla="*/ 657173 h 6858000"/>
              <a:gd name="connsiteX47" fmla="*/ 6838216 w 8203471"/>
              <a:gd name="connsiteY47" fmla="*/ 674989 h 6858000"/>
              <a:gd name="connsiteX48" fmla="*/ 6810157 w 8203471"/>
              <a:gd name="connsiteY48" fmla="*/ 692910 h 6858000"/>
              <a:gd name="connsiteX49" fmla="*/ 6782241 w 8203471"/>
              <a:gd name="connsiteY49" fmla="*/ 710939 h 6858000"/>
              <a:gd name="connsiteX50" fmla="*/ 6754467 w 8203471"/>
              <a:gd name="connsiteY50" fmla="*/ 729072 h 6858000"/>
              <a:gd name="connsiteX51" fmla="*/ 6726838 w 8203471"/>
              <a:gd name="connsiteY51" fmla="*/ 747309 h 6858000"/>
              <a:gd name="connsiteX52" fmla="*/ 6699352 w 8203471"/>
              <a:gd name="connsiteY52" fmla="*/ 765652 h 6858000"/>
              <a:gd name="connsiteX53" fmla="*/ 6672012 w 8203471"/>
              <a:gd name="connsiteY53" fmla="*/ 784097 h 6858000"/>
              <a:gd name="connsiteX54" fmla="*/ 6644819 w 8203471"/>
              <a:gd name="connsiteY54" fmla="*/ 802646 h 6858000"/>
              <a:gd name="connsiteX55" fmla="*/ 6617771 w 8203471"/>
              <a:gd name="connsiteY55" fmla="*/ 821297 h 6858000"/>
              <a:gd name="connsiteX56" fmla="*/ 6590871 w 8203471"/>
              <a:gd name="connsiteY56" fmla="*/ 840050 h 6858000"/>
              <a:gd name="connsiteX57" fmla="*/ 6564118 w 8203471"/>
              <a:gd name="connsiteY57" fmla="*/ 858904 h 6858000"/>
              <a:gd name="connsiteX58" fmla="*/ 6537514 w 8203471"/>
              <a:gd name="connsiteY58" fmla="*/ 877859 h 6858000"/>
              <a:gd name="connsiteX59" fmla="*/ 6511059 w 8203471"/>
              <a:gd name="connsiteY59" fmla="*/ 896914 h 6858000"/>
              <a:gd name="connsiteX60" fmla="*/ 6484754 w 8203471"/>
              <a:gd name="connsiteY60" fmla="*/ 916069 h 6858000"/>
              <a:gd name="connsiteX61" fmla="*/ 6458600 w 8203471"/>
              <a:gd name="connsiteY61" fmla="*/ 935322 h 6858000"/>
              <a:gd name="connsiteX62" fmla="*/ 6432597 w 8203471"/>
              <a:gd name="connsiteY62" fmla="*/ 954674 h 6858000"/>
              <a:gd name="connsiteX63" fmla="*/ 6406746 w 8203471"/>
              <a:gd name="connsiteY63" fmla="*/ 974124 h 6858000"/>
              <a:gd name="connsiteX64" fmla="*/ 6381048 w 8203471"/>
              <a:gd name="connsiteY64" fmla="*/ 993671 h 6858000"/>
              <a:gd name="connsiteX65" fmla="*/ 6355503 w 8203471"/>
              <a:gd name="connsiteY65" fmla="*/ 1013314 h 6858000"/>
              <a:gd name="connsiteX66" fmla="*/ 6330112 w 8203471"/>
              <a:gd name="connsiteY66" fmla="*/ 1033054 h 6858000"/>
              <a:gd name="connsiteX67" fmla="*/ 6304875 w 8203471"/>
              <a:gd name="connsiteY67" fmla="*/ 1052890 h 6858000"/>
              <a:gd name="connsiteX68" fmla="*/ 6279794 w 8203471"/>
              <a:gd name="connsiteY68" fmla="*/ 1072820 h 6858000"/>
              <a:gd name="connsiteX69" fmla="*/ 6254869 w 8203471"/>
              <a:gd name="connsiteY69" fmla="*/ 1092844 h 6858000"/>
              <a:gd name="connsiteX70" fmla="*/ 6230101 w 8203471"/>
              <a:gd name="connsiteY70" fmla="*/ 1112963 h 6858000"/>
              <a:gd name="connsiteX71" fmla="*/ 6205490 w 8203471"/>
              <a:gd name="connsiteY71" fmla="*/ 1133174 h 6858000"/>
              <a:gd name="connsiteX72" fmla="*/ 6181037 w 8203471"/>
              <a:gd name="connsiteY72" fmla="*/ 1153478 h 6858000"/>
              <a:gd name="connsiteX73" fmla="*/ 6156743 w 8203471"/>
              <a:gd name="connsiteY73" fmla="*/ 1173875 h 6858000"/>
              <a:gd name="connsiteX74" fmla="*/ 6132609 w 8203471"/>
              <a:gd name="connsiteY74" fmla="*/ 1194362 h 6858000"/>
              <a:gd name="connsiteX75" fmla="*/ 6108634 w 8203471"/>
              <a:gd name="connsiteY75" fmla="*/ 1214941 h 6858000"/>
              <a:gd name="connsiteX76" fmla="*/ 6084821 w 8203471"/>
              <a:gd name="connsiteY76" fmla="*/ 1235610 h 6858000"/>
              <a:gd name="connsiteX77" fmla="*/ 6061168 w 8203471"/>
              <a:gd name="connsiteY77" fmla="*/ 1256369 h 6858000"/>
              <a:gd name="connsiteX78" fmla="*/ 6037679 w 8203471"/>
              <a:gd name="connsiteY78" fmla="*/ 1277217 h 6858000"/>
              <a:gd name="connsiteX79" fmla="*/ 6014351 w 8203471"/>
              <a:gd name="connsiteY79" fmla="*/ 1298154 h 6858000"/>
              <a:gd name="connsiteX80" fmla="*/ 5991188 w 8203471"/>
              <a:gd name="connsiteY80" fmla="*/ 1319178 h 6858000"/>
              <a:gd name="connsiteX81" fmla="*/ 5968188 w 8203471"/>
              <a:gd name="connsiteY81" fmla="*/ 1340290 h 6858000"/>
              <a:gd name="connsiteX82" fmla="*/ 5945354 w 8203471"/>
              <a:gd name="connsiteY82" fmla="*/ 1361488 h 6858000"/>
              <a:gd name="connsiteX83" fmla="*/ 5922685 w 8203471"/>
              <a:gd name="connsiteY83" fmla="*/ 1382774 h 6858000"/>
              <a:gd name="connsiteX84" fmla="*/ 5900182 w 8203471"/>
              <a:gd name="connsiteY84" fmla="*/ 1404145 h 6858000"/>
              <a:gd name="connsiteX85" fmla="*/ 5877847 w 8203471"/>
              <a:gd name="connsiteY85" fmla="*/ 1425601 h 6858000"/>
              <a:gd name="connsiteX86" fmla="*/ 5855679 w 8203471"/>
              <a:gd name="connsiteY86" fmla="*/ 1447141 h 6858000"/>
              <a:gd name="connsiteX87" fmla="*/ 5833679 w 8203471"/>
              <a:gd name="connsiteY87" fmla="*/ 1468766 h 6858000"/>
              <a:gd name="connsiteX88" fmla="*/ 5811848 w 8203471"/>
              <a:gd name="connsiteY88" fmla="*/ 1490474 h 6858000"/>
              <a:gd name="connsiteX89" fmla="*/ 5790187 w 8203471"/>
              <a:gd name="connsiteY89" fmla="*/ 1512265 h 6858000"/>
              <a:gd name="connsiteX90" fmla="*/ 5768696 w 8203471"/>
              <a:gd name="connsiteY90" fmla="*/ 1534137 h 6858000"/>
              <a:gd name="connsiteX91" fmla="*/ 5747376 w 8203471"/>
              <a:gd name="connsiteY91" fmla="*/ 1556092 h 6858000"/>
              <a:gd name="connsiteX92" fmla="*/ 5726228 w 8203471"/>
              <a:gd name="connsiteY92" fmla="*/ 1578128 h 6858000"/>
              <a:gd name="connsiteX93" fmla="*/ 5705252 w 8203471"/>
              <a:gd name="connsiteY93" fmla="*/ 1600244 h 6858000"/>
              <a:gd name="connsiteX94" fmla="*/ 5684450 w 8203471"/>
              <a:gd name="connsiteY94" fmla="*/ 1622441 h 6858000"/>
              <a:gd name="connsiteX95" fmla="*/ 5663821 w 8203471"/>
              <a:gd name="connsiteY95" fmla="*/ 1644716 h 6858000"/>
              <a:gd name="connsiteX96" fmla="*/ 5643367 w 8203471"/>
              <a:gd name="connsiteY96" fmla="*/ 1667071 h 6858000"/>
              <a:gd name="connsiteX97" fmla="*/ 5623087 w 8203471"/>
              <a:gd name="connsiteY97" fmla="*/ 1689503 h 6858000"/>
              <a:gd name="connsiteX98" fmla="*/ 5602983 w 8203471"/>
              <a:gd name="connsiteY98" fmla="*/ 1712014 h 6858000"/>
              <a:gd name="connsiteX99" fmla="*/ 5583057 w 8203471"/>
              <a:gd name="connsiteY99" fmla="*/ 1734601 h 6858000"/>
              <a:gd name="connsiteX100" fmla="*/ 5563306 w 8203471"/>
              <a:gd name="connsiteY100" fmla="*/ 1757265 h 6858000"/>
              <a:gd name="connsiteX101" fmla="*/ 5543734 w 8203471"/>
              <a:gd name="connsiteY101" fmla="*/ 1780005 h 6858000"/>
              <a:gd name="connsiteX102" fmla="*/ 5524341 w 8203471"/>
              <a:gd name="connsiteY102" fmla="*/ 1802820 h 6858000"/>
              <a:gd name="connsiteX103" fmla="*/ 5505126 w 8203471"/>
              <a:gd name="connsiteY103" fmla="*/ 1825710 h 6858000"/>
              <a:gd name="connsiteX104" fmla="*/ 5486092 w 8203471"/>
              <a:gd name="connsiteY104" fmla="*/ 1848674 h 6858000"/>
              <a:gd name="connsiteX105" fmla="*/ 5467237 w 8203471"/>
              <a:gd name="connsiteY105" fmla="*/ 1871712 h 6858000"/>
              <a:gd name="connsiteX106" fmla="*/ 5448565 w 8203471"/>
              <a:gd name="connsiteY106" fmla="*/ 1894823 h 6858000"/>
              <a:gd name="connsiteX107" fmla="*/ 5430074 w 8203471"/>
              <a:gd name="connsiteY107" fmla="*/ 1918006 h 6858000"/>
              <a:gd name="connsiteX108" fmla="*/ 5411766 w 8203471"/>
              <a:gd name="connsiteY108" fmla="*/ 1941261 h 6858000"/>
              <a:gd name="connsiteX109" fmla="*/ 5393641 w 8203471"/>
              <a:gd name="connsiteY109" fmla="*/ 1964588 h 6858000"/>
              <a:gd name="connsiteX110" fmla="*/ 5375700 w 8203471"/>
              <a:gd name="connsiteY110" fmla="*/ 1987985 h 6858000"/>
              <a:gd name="connsiteX111" fmla="*/ 5357943 w 8203471"/>
              <a:gd name="connsiteY111" fmla="*/ 2011452 h 6858000"/>
              <a:gd name="connsiteX112" fmla="*/ 5340373 w 8203471"/>
              <a:gd name="connsiteY112" fmla="*/ 2034989 h 6858000"/>
              <a:gd name="connsiteX113" fmla="*/ 5322987 w 8203471"/>
              <a:gd name="connsiteY113" fmla="*/ 2058595 h 6858000"/>
              <a:gd name="connsiteX114" fmla="*/ 5305789 w 8203471"/>
              <a:gd name="connsiteY114" fmla="*/ 2082269 h 6858000"/>
              <a:gd name="connsiteX115" fmla="*/ 5288778 w 8203471"/>
              <a:gd name="connsiteY115" fmla="*/ 2106012 h 6858000"/>
              <a:gd name="connsiteX116" fmla="*/ 5271955 w 8203471"/>
              <a:gd name="connsiteY116" fmla="*/ 2129821 h 6858000"/>
              <a:gd name="connsiteX117" fmla="*/ 5255321 w 8203471"/>
              <a:gd name="connsiteY117" fmla="*/ 2153697 h 6858000"/>
              <a:gd name="connsiteX118" fmla="*/ 5238876 w 8203471"/>
              <a:gd name="connsiteY118" fmla="*/ 2177639 h 6858000"/>
              <a:gd name="connsiteX119" fmla="*/ 5222621 w 8203471"/>
              <a:gd name="connsiteY119" fmla="*/ 2201647 h 6858000"/>
              <a:gd name="connsiteX120" fmla="*/ 5206557 w 8203471"/>
              <a:gd name="connsiteY120" fmla="*/ 2225720 h 6858000"/>
              <a:gd name="connsiteX121" fmla="*/ 5190684 w 8203471"/>
              <a:gd name="connsiteY121" fmla="*/ 2249857 h 6858000"/>
              <a:gd name="connsiteX122" fmla="*/ 5175004 w 8203471"/>
              <a:gd name="connsiteY122" fmla="*/ 2274058 h 6858000"/>
              <a:gd name="connsiteX123" fmla="*/ 5159516 w 8203471"/>
              <a:gd name="connsiteY123" fmla="*/ 2298323 h 6858000"/>
              <a:gd name="connsiteX124" fmla="*/ 5144222 w 8203471"/>
              <a:gd name="connsiteY124" fmla="*/ 2322649 h 6858000"/>
              <a:gd name="connsiteX125" fmla="*/ 5129122 w 8203471"/>
              <a:gd name="connsiteY125" fmla="*/ 2347038 h 6858000"/>
              <a:gd name="connsiteX126" fmla="*/ 5114217 w 8203471"/>
              <a:gd name="connsiteY126" fmla="*/ 2371489 h 6858000"/>
              <a:gd name="connsiteX127" fmla="*/ 5099508 w 8203471"/>
              <a:gd name="connsiteY127" fmla="*/ 2396000 h 6858000"/>
              <a:gd name="connsiteX128" fmla="*/ 5084994 w 8203471"/>
              <a:gd name="connsiteY128" fmla="*/ 2420572 h 6858000"/>
              <a:gd name="connsiteX129" fmla="*/ 5070678 w 8203471"/>
              <a:gd name="connsiteY129" fmla="*/ 2445203 h 6858000"/>
              <a:gd name="connsiteX130" fmla="*/ 5056559 w 8203471"/>
              <a:gd name="connsiteY130" fmla="*/ 2469894 h 6858000"/>
              <a:gd name="connsiteX131" fmla="*/ 5042638 w 8203471"/>
              <a:gd name="connsiteY131" fmla="*/ 2494644 h 6858000"/>
              <a:gd name="connsiteX132" fmla="*/ 5028917 w 8203471"/>
              <a:gd name="connsiteY132" fmla="*/ 2519451 h 6858000"/>
              <a:gd name="connsiteX133" fmla="*/ 5015394 w 8203471"/>
              <a:gd name="connsiteY133" fmla="*/ 2544316 h 6858000"/>
              <a:gd name="connsiteX134" fmla="*/ 5002073 w 8203471"/>
              <a:gd name="connsiteY134" fmla="*/ 2569238 h 6858000"/>
              <a:gd name="connsiteX135" fmla="*/ 4988952 w 8203471"/>
              <a:gd name="connsiteY135" fmla="*/ 2594216 h 6858000"/>
              <a:gd name="connsiteX136" fmla="*/ 4976033 w 8203471"/>
              <a:gd name="connsiteY136" fmla="*/ 2619250 h 6858000"/>
              <a:gd name="connsiteX137" fmla="*/ 4963316 w 8203471"/>
              <a:gd name="connsiteY137" fmla="*/ 2644339 h 6858000"/>
              <a:gd name="connsiteX138" fmla="*/ 4950802 w 8203471"/>
              <a:gd name="connsiteY138" fmla="*/ 2669483 h 6858000"/>
              <a:gd name="connsiteX139" fmla="*/ 4938492 w 8203471"/>
              <a:gd name="connsiteY139" fmla="*/ 2694680 h 6858000"/>
              <a:gd name="connsiteX140" fmla="*/ 4926386 w 8203471"/>
              <a:gd name="connsiteY140" fmla="*/ 2719932 h 6858000"/>
              <a:gd name="connsiteX141" fmla="*/ 4914486 w 8203471"/>
              <a:gd name="connsiteY141" fmla="*/ 2745235 h 6858000"/>
              <a:gd name="connsiteX142" fmla="*/ 4902791 w 8203471"/>
              <a:gd name="connsiteY142" fmla="*/ 2770591 h 6858000"/>
              <a:gd name="connsiteX143" fmla="*/ 4891303 w 8203471"/>
              <a:gd name="connsiteY143" fmla="*/ 2795999 h 6858000"/>
              <a:gd name="connsiteX144" fmla="*/ 4880022 w 8203471"/>
              <a:gd name="connsiteY144" fmla="*/ 2821459 h 6858000"/>
              <a:gd name="connsiteX145" fmla="*/ 4868948 w 8203471"/>
              <a:gd name="connsiteY145" fmla="*/ 2846968 h 6858000"/>
              <a:gd name="connsiteX146" fmla="*/ 4858083 w 8203471"/>
              <a:gd name="connsiteY146" fmla="*/ 2872528 h 6858000"/>
              <a:gd name="connsiteX147" fmla="*/ 4847427 w 8203471"/>
              <a:gd name="connsiteY147" fmla="*/ 2898137 h 6858000"/>
              <a:gd name="connsiteX148" fmla="*/ 4836981 w 8203471"/>
              <a:gd name="connsiteY148" fmla="*/ 2923795 h 6858000"/>
              <a:gd name="connsiteX149" fmla="*/ 4826745 w 8203471"/>
              <a:gd name="connsiteY149" fmla="*/ 2949501 h 6858000"/>
              <a:gd name="connsiteX150" fmla="*/ 4816721 w 8203471"/>
              <a:gd name="connsiteY150" fmla="*/ 2975255 h 6858000"/>
              <a:gd name="connsiteX151" fmla="*/ 4806908 w 8203471"/>
              <a:gd name="connsiteY151" fmla="*/ 3001056 h 6858000"/>
              <a:gd name="connsiteX152" fmla="*/ 4797308 w 8203471"/>
              <a:gd name="connsiteY152" fmla="*/ 3026903 h 6858000"/>
              <a:gd name="connsiteX153" fmla="*/ 4787921 w 8203471"/>
              <a:gd name="connsiteY153" fmla="*/ 3052796 h 6858000"/>
              <a:gd name="connsiteX154" fmla="*/ 4778749 w 8203471"/>
              <a:gd name="connsiteY154" fmla="*/ 3078735 h 6858000"/>
              <a:gd name="connsiteX155" fmla="*/ 4769790 w 8203471"/>
              <a:gd name="connsiteY155" fmla="*/ 3104719 h 6858000"/>
              <a:gd name="connsiteX156" fmla="*/ 4761048 w 8203471"/>
              <a:gd name="connsiteY156" fmla="*/ 3130747 h 6858000"/>
              <a:gd name="connsiteX157" fmla="*/ 4752521 w 8203471"/>
              <a:gd name="connsiteY157" fmla="*/ 3156818 h 6858000"/>
              <a:gd name="connsiteX158" fmla="*/ 4745140 w 8203471"/>
              <a:gd name="connsiteY158" fmla="*/ 3180012 h 6858000"/>
              <a:gd name="connsiteX159" fmla="*/ 4678985 w 8203471"/>
              <a:gd name="connsiteY159" fmla="*/ 3459567 h 6858000"/>
              <a:gd name="connsiteX160" fmla="*/ 4613174 w 8203471"/>
              <a:gd name="connsiteY160" fmla="*/ 4161294 h 6858000"/>
              <a:gd name="connsiteX161" fmla="*/ 4613816 w 8203471"/>
              <a:gd name="connsiteY161" fmla="*/ 4178412 h 6858000"/>
              <a:gd name="connsiteX162" fmla="*/ 4613618 w 8203471"/>
              <a:gd name="connsiteY162" fmla="*/ 4189002 h 6858000"/>
              <a:gd name="connsiteX163" fmla="*/ 4613303 w 8203471"/>
              <a:gd name="connsiteY163" fmla="*/ 4215759 h 6858000"/>
              <a:gd name="connsiteX164" fmla="*/ 4613174 w 8203471"/>
              <a:gd name="connsiteY164" fmla="*/ 4242533 h 6858000"/>
              <a:gd name="connsiteX165" fmla="*/ 4613230 w 8203471"/>
              <a:gd name="connsiteY165" fmla="*/ 4269322 h 6858000"/>
              <a:gd name="connsiteX166" fmla="*/ 4613476 w 8203471"/>
              <a:gd name="connsiteY166" fmla="*/ 4296128 h 6858000"/>
              <a:gd name="connsiteX167" fmla="*/ 4613910 w 8203471"/>
              <a:gd name="connsiteY167" fmla="*/ 4322950 h 6858000"/>
              <a:gd name="connsiteX168" fmla="*/ 4614532 w 8203471"/>
              <a:gd name="connsiteY168" fmla="*/ 4349787 h 6858000"/>
              <a:gd name="connsiteX169" fmla="*/ 4615342 w 8203471"/>
              <a:gd name="connsiteY169" fmla="*/ 4376640 h 6858000"/>
              <a:gd name="connsiteX170" fmla="*/ 4616340 w 8203471"/>
              <a:gd name="connsiteY170" fmla="*/ 4403506 h 6858000"/>
              <a:gd name="connsiteX171" fmla="*/ 4617529 w 8203471"/>
              <a:gd name="connsiteY171" fmla="*/ 4430388 h 6858000"/>
              <a:gd name="connsiteX172" fmla="*/ 4618907 w 8203471"/>
              <a:gd name="connsiteY172" fmla="*/ 4457283 h 6858000"/>
              <a:gd name="connsiteX173" fmla="*/ 4620476 w 8203471"/>
              <a:gd name="connsiteY173" fmla="*/ 4484192 h 6858000"/>
              <a:gd name="connsiteX174" fmla="*/ 4622234 w 8203471"/>
              <a:gd name="connsiteY174" fmla="*/ 4511114 h 6858000"/>
              <a:gd name="connsiteX175" fmla="*/ 4624184 w 8203471"/>
              <a:gd name="connsiteY175" fmla="*/ 4538050 h 6858000"/>
              <a:gd name="connsiteX176" fmla="*/ 4626326 w 8203471"/>
              <a:gd name="connsiteY176" fmla="*/ 4564999 h 6858000"/>
              <a:gd name="connsiteX177" fmla="*/ 4628926 w 8203471"/>
              <a:gd name="connsiteY177" fmla="*/ 4594913 h 6858000"/>
              <a:gd name="connsiteX178" fmla="*/ 4629020 w 8203471"/>
              <a:gd name="connsiteY178" fmla="*/ 4595905 h 6858000"/>
              <a:gd name="connsiteX179" fmla="*/ 4632922 w 8203471"/>
              <a:gd name="connsiteY179" fmla="*/ 4621301 h 6858000"/>
              <a:gd name="connsiteX180" fmla="*/ 4637520 w 8203471"/>
              <a:gd name="connsiteY180" fmla="*/ 4649472 h 6858000"/>
              <a:gd name="connsiteX181" fmla="*/ 4642374 w 8203471"/>
              <a:gd name="connsiteY181" fmla="*/ 4677569 h 6858000"/>
              <a:gd name="connsiteX182" fmla="*/ 4647485 w 8203471"/>
              <a:gd name="connsiteY182" fmla="*/ 4705591 h 6858000"/>
              <a:gd name="connsiteX183" fmla="*/ 4652851 w 8203471"/>
              <a:gd name="connsiteY183" fmla="*/ 4733537 h 6858000"/>
              <a:gd name="connsiteX184" fmla="*/ 4658472 w 8203471"/>
              <a:gd name="connsiteY184" fmla="*/ 4761408 h 6858000"/>
              <a:gd name="connsiteX185" fmla="*/ 4664347 w 8203471"/>
              <a:gd name="connsiteY185" fmla="*/ 4789202 h 6858000"/>
              <a:gd name="connsiteX186" fmla="*/ 4670474 w 8203471"/>
              <a:gd name="connsiteY186" fmla="*/ 4816919 h 6858000"/>
              <a:gd name="connsiteX187" fmla="*/ 4676853 w 8203471"/>
              <a:gd name="connsiteY187" fmla="*/ 4844558 h 6858000"/>
              <a:gd name="connsiteX188" fmla="*/ 4683483 w 8203471"/>
              <a:gd name="connsiteY188" fmla="*/ 4872120 h 6858000"/>
              <a:gd name="connsiteX189" fmla="*/ 4690363 w 8203471"/>
              <a:gd name="connsiteY189" fmla="*/ 4899603 h 6858000"/>
              <a:gd name="connsiteX190" fmla="*/ 4697493 w 8203471"/>
              <a:gd name="connsiteY190" fmla="*/ 4927007 h 6858000"/>
              <a:gd name="connsiteX191" fmla="*/ 4704871 w 8203471"/>
              <a:gd name="connsiteY191" fmla="*/ 4954331 h 6858000"/>
              <a:gd name="connsiteX192" fmla="*/ 4712496 w 8203471"/>
              <a:gd name="connsiteY192" fmla="*/ 4981576 h 6858000"/>
              <a:gd name="connsiteX193" fmla="*/ 4720368 w 8203471"/>
              <a:gd name="connsiteY193" fmla="*/ 5008740 h 6858000"/>
              <a:gd name="connsiteX194" fmla="*/ 4728486 w 8203471"/>
              <a:gd name="connsiteY194" fmla="*/ 5035824 h 6858000"/>
              <a:gd name="connsiteX195" fmla="*/ 4736849 w 8203471"/>
              <a:gd name="connsiteY195" fmla="*/ 5062826 h 6858000"/>
              <a:gd name="connsiteX196" fmla="*/ 4745455 w 8203471"/>
              <a:gd name="connsiteY196" fmla="*/ 5089745 h 6858000"/>
              <a:gd name="connsiteX197" fmla="*/ 4754305 w 8203471"/>
              <a:gd name="connsiteY197" fmla="*/ 5116582 h 6858000"/>
              <a:gd name="connsiteX198" fmla="*/ 4763397 w 8203471"/>
              <a:gd name="connsiteY198" fmla="*/ 5143337 h 6858000"/>
              <a:gd name="connsiteX199" fmla="*/ 4772730 w 8203471"/>
              <a:gd name="connsiteY199" fmla="*/ 5170008 h 6858000"/>
              <a:gd name="connsiteX200" fmla="*/ 4782304 w 8203471"/>
              <a:gd name="connsiteY200" fmla="*/ 5196595 h 6858000"/>
              <a:gd name="connsiteX201" fmla="*/ 4792117 w 8203471"/>
              <a:gd name="connsiteY201" fmla="*/ 5223097 h 6858000"/>
              <a:gd name="connsiteX202" fmla="*/ 4802169 w 8203471"/>
              <a:gd name="connsiteY202" fmla="*/ 5249515 h 6858000"/>
              <a:gd name="connsiteX203" fmla="*/ 4812459 w 8203471"/>
              <a:gd name="connsiteY203" fmla="*/ 5275846 h 6858000"/>
              <a:gd name="connsiteX204" fmla="*/ 4822985 w 8203471"/>
              <a:gd name="connsiteY204" fmla="*/ 5302092 h 6858000"/>
              <a:gd name="connsiteX205" fmla="*/ 4833749 w 8203471"/>
              <a:gd name="connsiteY205" fmla="*/ 5328252 h 6858000"/>
              <a:gd name="connsiteX206" fmla="*/ 4844746 w 8203471"/>
              <a:gd name="connsiteY206" fmla="*/ 5354324 h 6858000"/>
              <a:gd name="connsiteX207" fmla="*/ 4855978 w 8203471"/>
              <a:gd name="connsiteY207" fmla="*/ 5380309 h 6858000"/>
              <a:gd name="connsiteX208" fmla="*/ 4867444 w 8203471"/>
              <a:gd name="connsiteY208" fmla="*/ 5406206 h 6858000"/>
              <a:gd name="connsiteX209" fmla="*/ 4879142 w 8203471"/>
              <a:gd name="connsiteY209" fmla="*/ 5432014 h 6858000"/>
              <a:gd name="connsiteX210" fmla="*/ 4891072 w 8203471"/>
              <a:gd name="connsiteY210" fmla="*/ 5457733 h 6858000"/>
              <a:gd name="connsiteX211" fmla="*/ 4903233 w 8203471"/>
              <a:gd name="connsiteY211" fmla="*/ 5483363 h 6858000"/>
              <a:gd name="connsiteX212" fmla="*/ 4915623 w 8203471"/>
              <a:gd name="connsiteY212" fmla="*/ 5508903 h 6858000"/>
              <a:gd name="connsiteX213" fmla="*/ 4928242 w 8203471"/>
              <a:gd name="connsiteY213" fmla="*/ 5534352 h 6858000"/>
              <a:gd name="connsiteX214" fmla="*/ 4941090 w 8203471"/>
              <a:gd name="connsiteY214" fmla="*/ 5559710 h 6858000"/>
              <a:gd name="connsiteX215" fmla="*/ 4954164 w 8203471"/>
              <a:gd name="connsiteY215" fmla="*/ 5584977 h 6858000"/>
              <a:gd name="connsiteX216" fmla="*/ 4967466 w 8203471"/>
              <a:gd name="connsiteY216" fmla="*/ 5610152 h 6858000"/>
              <a:gd name="connsiteX217" fmla="*/ 4980992 w 8203471"/>
              <a:gd name="connsiteY217" fmla="*/ 5635234 h 6858000"/>
              <a:gd name="connsiteX218" fmla="*/ 4994743 w 8203471"/>
              <a:gd name="connsiteY218" fmla="*/ 5660223 h 6858000"/>
              <a:gd name="connsiteX219" fmla="*/ 5008718 w 8203471"/>
              <a:gd name="connsiteY219" fmla="*/ 5685118 h 6858000"/>
              <a:gd name="connsiteX220" fmla="*/ 5022916 w 8203471"/>
              <a:gd name="connsiteY220" fmla="*/ 5709920 h 6858000"/>
              <a:gd name="connsiteX221" fmla="*/ 5037336 w 8203471"/>
              <a:gd name="connsiteY221" fmla="*/ 5734626 h 6858000"/>
              <a:gd name="connsiteX222" fmla="*/ 5051977 w 8203471"/>
              <a:gd name="connsiteY222" fmla="*/ 5759238 h 6858000"/>
              <a:gd name="connsiteX223" fmla="*/ 5066838 w 8203471"/>
              <a:gd name="connsiteY223" fmla="*/ 5783754 h 6858000"/>
              <a:gd name="connsiteX224" fmla="*/ 5081918 w 8203471"/>
              <a:gd name="connsiteY224" fmla="*/ 5808175 h 6858000"/>
              <a:gd name="connsiteX225" fmla="*/ 5097217 w 8203471"/>
              <a:gd name="connsiteY225" fmla="*/ 5832498 h 6858000"/>
              <a:gd name="connsiteX226" fmla="*/ 5112732 w 8203471"/>
              <a:gd name="connsiteY226" fmla="*/ 5856725 h 6858000"/>
              <a:gd name="connsiteX227" fmla="*/ 5128465 w 8203471"/>
              <a:gd name="connsiteY227" fmla="*/ 5880854 h 6858000"/>
              <a:gd name="connsiteX228" fmla="*/ 5144415 w 8203471"/>
              <a:gd name="connsiteY228" fmla="*/ 5904885 h 6858000"/>
              <a:gd name="connsiteX229" fmla="*/ 5160578 w 8203471"/>
              <a:gd name="connsiteY229" fmla="*/ 5928818 h 6858000"/>
              <a:gd name="connsiteX230" fmla="*/ 5176956 w 8203471"/>
              <a:gd name="connsiteY230" fmla="*/ 5952650 h 6858000"/>
              <a:gd name="connsiteX231" fmla="*/ 5193547 w 8203471"/>
              <a:gd name="connsiteY231" fmla="*/ 5976384 h 6858000"/>
              <a:gd name="connsiteX232" fmla="*/ 5210350 w 8203471"/>
              <a:gd name="connsiteY232" fmla="*/ 6000018 h 6858000"/>
              <a:gd name="connsiteX233" fmla="*/ 5227364 w 8203471"/>
              <a:gd name="connsiteY233" fmla="*/ 6023551 h 6858000"/>
              <a:gd name="connsiteX234" fmla="*/ 5244589 w 8203471"/>
              <a:gd name="connsiteY234" fmla="*/ 6046983 h 6858000"/>
              <a:gd name="connsiteX235" fmla="*/ 5262024 w 8203471"/>
              <a:gd name="connsiteY235" fmla="*/ 6070313 h 6858000"/>
              <a:gd name="connsiteX236" fmla="*/ 5279667 w 8203471"/>
              <a:gd name="connsiteY236" fmla="*/ 6093542 h 6858000"/>
              <a:gd name="connsiteX237" fmla="*/ 5297519 w 8203471"/>
              <a:gd name="connsiteY237" fmla="*/ 6116667 h 6858000"/>
              <a:gd name="connsiteX238" fmla="*/ 5315577 w 8203471"/>
              <a:gd name="connsiteY238" fmla="*/ 6139690 h 6858000"/>
              <a:gd name="connsiteX239" fmla="*/ 5333841 w 8203471"/>
              <a:gd name="connsiteY239" fmla="*/ 6162609 h 6858000"/>
              <a:gd name="connsiteX240" fmla="*/ 5352311 w 8203471"/>
              <a:gd name="connsiteY240" fmla="*/ 6185423 h 6858000"/>
              <a:gd name="connsiteX241" fmla="*/ 5370985 w 8203471"/>
              <a:gd name="connsiteY241" fmla="*/ 6208134 h 6858000"/>
              <a:gd name="connsiteX242" fmla="*/ 5389862 w 8203471"/>
              <a:gd name="connsiteY242" fmla="*/ 6230739 h 6858000"/>
              <a:gd name="connsiteX243" fmla="*/ 5408942 w 8203471"/>
              <a:gd name="connsiteY243" fmla="*/ 6253239 h 6858000"/>
              <a:gd name="connsiteX244" fmla="*/ 5428223 w 8203471"/>
              <a:gd name="connsiteY244" fmla="*/ 6275632 h 6858000"/>
              <a:gd name="connsiteX245" fmla="*/ 5447706 w 8203471"/>
              <a:gd name="connsiteY245" fmla="*/ 6297919 h 6858000"/>
              <a:gd name="connsiteX246" fmla="*/ 5467388 w 8203471"/>
              <a:gd name="connsiteY246" fmla="*/ 6320098 h 6858000"/>
              <a:gd name="connsiteX247" fmla="*/ 5487270 w 8203471"/>
              <a:gd name="connsiteY247" fmla="*/ 6342170 h 6858000"/>
              <a:gd name="connsiteX248" fmla="*/ 5507349 w 8203471"/>
              <a:gd name="connsiteY248" fmla="*/ 6364134 h 6858000"/>
              <a:gd name="connsiteX249" fmla="*/ 5527626 w 8203471"/>
              <a:gd name="connsiteY249" fmla="*/ 6385989 h 6858000"/>
              <a:gd name="connsiteX250" fmla="*/ 5548100 w 8203471"/>
              <a:gd name="connsiteY250" fmla="*/ 6407736 h 6858000"/>
              <a:gd name="connsiteX251" fmla="*/ 5568768 w 8203471"/>
              <a:gd name="connsiteY251" fmla="*/ 6429372 h 6858000"/>
              <a:gd name="connsiteX252" fmla="*/ 5589632 w 8203471"/>
              <a:gd name="connsiteY252" fmla="*/ 6450898 h 6858000"/>
              <a:gd name="connsiteX253" fmla="*/ 5610689 w 8203471"/>
              <a:gd name="connsiteY253" fmla="*/ 6472314 h 6858000"/>
              <a:gd name="connsiteX254" fmla="*/ 5631940 w 8203471"/>
              <a:gd name="connsiteY254" fmla="*/ 6493618 h 6858000"/>
              <a:gd name="connsiteX255" fmla="*/ 5653382 w 8203471"/>
              <a:gd name="connsiteY255" fmla="*/ 6514811 h 6858000"/>
              <a:gd name="connsiteX256" fmla="*/ 5675015 w 8203471"/>
              <a:gd name="connsiteY256" fmla="*/ 6535892 h 6858000"/>
              <a:gd name="connsiteX257" fmla="*/ 5696839 w 8203471"/>
              <a:gd name="connsiteY257" fmla="*/ 6556860 h 6858000"/>
              <a:gd name="connsiteX258" fmla="*/ 5718852 w 8203471"/>
              <a:gd name="connsiteY258" fmla="*/ 6577715 h 6858000"/>
              <a:gd name="connsiteX259" fmla="*/ 5741053 w 8203471"/>
              <a:gd name="connsiteY259" fmla="*/ 6598456 h 6858000"/>
              <a:gd name="connsiteX260" fmla="*/ 5763442 w 8203471"/>
              <a:gd name="connsiteY260" fmla="*/ 6619083 h 6858000"/>
              <a:gd name="connsiteX261" fmla="*/ 5786018 w 8203471"/>
              <a:gd name="connsiteY261" fmla="*/ 6639595 h 6858000"/>
              <a:gd name="connsiteX262" fmla="*/ 5808780 w 8203471"/>
              <a:gd name="connsiteY262" fmla="*/ 6659992 h 6858000"/>
              <a:gd name="connsiteX263" fmla="*/ 5831726 w 8203471"/>
              <a:gd name="connsiteY263" fmla="*/ 6680274 h 6858000"/>
              <a:gd name="connsiteX264" fmla="*/ 5854857 w 8203471"/>
              <a:gd name="connsiteY264" fmla="*/ 6700439 h 6858000"/>
              <a:gd name="connsiteX265" fmla="*/ 5878171 w 8203471"/>
              <a:gd name="connsiteY265" fmla="*/ 6720487 h 6858000"/>
              <a:gd name="connsiteX266" fmla="*/ 5901667 w 8203471"/>
              <a:gd name="connsiteY266" fmla="*/ 6740419 h 6858000"/>
              <a:gd name="connsiteX267" fmla="*/ 5925345 w 8203471"/>
              <a:gd name="connsiteY267" fmla="*/ 6760233 h 6858000"/>
              <a:gd name="connsiteX268" fmla="*/ 5949203 w 8203471"/>
              <a:gd name="connsiteY268" fmla="*/ 6779929 h 6858000"/>
              <a:gd name="connsiteX269" fmla="*/ 5973241 w 8203471"/>
              <a:gd name="connsiteY269" fmla="*/ 6799505 h 6858000"/>
              <a:gd name="connsiteX270" fmla="*/ 5997458 w 8203471"/>
              <a:gd name="connsiteY270" fmla="*/ 6818963 h 6858000"/>
              <a:gd name="connsiteX271" fmla="*/ 6021853 w 8203471"/>
              <a:gd name="connsiteY271" fmla="*/ 6838301 h 6858000"/>
              <a:gd name="connsiteX272" fmla="*/ 6046425 w 8203471"/>
              <a:gd name="connsiteY272" fmla="*/ 6857519 h 6858000"/>
              <a:gd name="connsiteX273" fmla="*/ 5661661 w 8203471"/>
              <a:gd name="connsiteY273" fmla="*/ 6857519 h 6858000"/>
              <a:gd name="connsiteX274" fmla="*/ 5662072 w 8203471"/>
              <a:gd name="connsiteY274" fmla="*/ 6858000 h 6858000"/>
              <a:gd name="connsiteX275" fmla="*/ 0 w 8203471"/>
              <a:gd name="connsiteY27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Lst>
            <a:rect l="l" t="t" r="r" b="b"/>
            <a:pathLst>
              <a:path w="8203471" h="6858000">
                <a:moveTo>
                  <a:pt x="0" y="0"/>
                </a:moveTo>
                <a:lnTo>
                  <a:pt x="7237252" y="0"/>
                </a:lnTo>
                <a:lnTo>
                  <a:pt x="7278987" y="0"/>
                </a:lnTo>
                <a:lnTo>
                  <a:pt x="8203471" y="0"/>
                </a:lnTo>
                <a:lnTo>
                  <a:pt x="8169820" y="12692"/>
                </a:lnTo>
                <a:lnTo>
                  <a:pt x="8136281" y="25516"/>
                </a:lnTo>
                <a:lnTo>
                  <a:pt x="8102855" y="38470"/>
                </a:lnTo>
                <a:lnTo>
                  <a:pt x="8069543" y="51555"/>
                </a:lnTo>
                <a:lnTo>
                  <a:pt x="8036345" y="64768"/>
                </a:lnTo>
                <a:lnTo>
                  <a:pt x="8003263" y="78111"/>
                </a:lnTo>
                <a:lnTo>
                  <a:pt x="7970297" y="91582"/>
                </a:lnTo>
                <a:lnTo>
                  <a:pt x="7937447" y="105181"/>
                </a:lnTo>
                <a:lnTo>
                  <a:pt x="7904714" y="118907"/>
                </a:lnTo>
                <a:lnTo>
                  <a:pt x="7872099" y="132760"/>
                </a:lnTo>
                <a:lnTo>
                  <a:pt x="7839603" y="146739"/>
                </a:lnTo>
                <a:lnTo>
                  <a:pt x="7807226" y="160843"/>
                </a:lnTo>
                <a:lnTo>
                  <a:pt x="7774969" y="175072"/>
                </a:lnTo>
                <a:lnTo>
                  <a:pt x="7742833" y="189426"/>
                </a:lnTo>
                <a:lnTo>
                  <a:pt x="7710817" y="203903"/>
                </a:lnTo>
                <a:lnTo>
                  <a:pt x="7678925" y="218504"/>
                </a:lnTo>
                <a:lnTo>
                  <a:pt x="7647154" y="233227"/>
                </a:lnTo>
                <a:lnTo>
                  <a:pt x="7615507" y="248072"/>
                </a:lnTo>
                <a:lnTo>
                  <a:pt x="7583984" y="263039"/>
                </a:lnTo>
                <a:lnTo>
                  <a:pt x="7552586" y="278126"/>
                </a:lnTo>
                <a:lnTo>
                  <a:pt x="7521313" y="293334"/>
                </a:lnTo>
                <a:lnTo>
                  <a:pt x="7490167" y="308661"/>
                </a:lnTo>
                <a:lnTo>
                  <a:pt x="7459146" y="324108"/>
                </a:lnTo>
                <a:lnTo>
                  <a:pt x="7428254" y="339673"/>
                </a:lnTo>
                <a:lnTo>
                  <a:pt x="7397490" y="355357"/>
                </a:lnTo>
                <a:lnTo>
                  <a:pt x="7366854" y="371157"/>
                </a:lnTo>
                <a:lnTo>
                  <a:pt x="7336348" y="387074"/>
                </a:lnTo>
                <a:lnTo>
                  <a:pt x="7305972" y="403108"/>
                </a:lnTo>
                <a:lnTo>
                  <a:pt x="7275727" y="419257"/>
                </a:lnTo>
                <a:lnTo>
                  <a:pt x="7245613" y="435522"/>
                </a:lnTo>
                <a:lnTo>
                  <a:pt x="7215632" y="451901"/>
                </a:lnTo>
                <a:lnTo>
                  <a:pt x="7185784" y="468394"/>
                </a:lnTo>
                <a:lnTo>
                  <a:pt x="7156069" y="485000"/>
                </a:lnTo>
                <a:lnTo>
                  <a:pt x="7126488" y="501719"/>
                </a:lnTo>
                <a:lnTo>
                  <a:pt x="7097043" y="518551"/>
                </a:lnTo>
                <a:lnTo>
                  <a:pt x="7067732" y="535494"/>
                </a:lnTo>
                <a:lnTo>
                  <a:pt x="7038559" y="552548"/>
                </a:lnTo>
                <a:lnTo>
                  <a:pt x="7009522" y="569713"/>
                </a:lnTo>
                <a:lnTo>
                  <a:pt x="6980623" y="586987"/>
                </a:lnTo>
                <a:lnTo>
                  <a:pt x="6951862" y="604371"/>
                </a:lnTo>
                <a:lnTo>
                  <a:pt x="6923240" y="621864"/>
                </a:lnTo>
                <a:lnTo>
                  <a:pt x="6894758" y="639464"/>
                </a:lnTo>
                <a:lnTo>
                  <a:pt x="6866416" y="657173"/>
                </a:lnTo>
                <a:lnTo>
                  <a:pt x="6838216" y="674989"/>
                </a:lnTo>
                <a:lnTo>
                  <a:pt x="6810157" y="692910"/>
                </a:lnTo>
                <a:lnTo>
                  <a:pt x="6782241" y="710939"/>
                </a:lnTo>
                <a:lnTo>
                  <a:pt x="6754467" y="729072"/>
                </a:lnTo>
                <a:lnTo>
                  <a:pt x="6726838" y="747309"/>
                </a:lnTo>
                <a:lnTo>
                  <a:pt x="6699352" y="765652"/>
                </a:lnTo>
                <a:lnTo>
                  <a:pt x="6672012" y="784097"/>
                </a:lnTo>
                <a:lnTo>
                  <a:pt x="6644819" y="802646"/>
                </a:lnTo>
                <a:lnTo>
                  <a:pt x="6617771" y="821297"/>
                </a:lnTo>
                <a:lnTo>
                  <a:pt x="6590871" y="840050"/>
                </a:lnTo>
                <a:lnTo>
                  <a:pt x="6564118" y="858904"/>
                </a:lnTo>
                <a:lnTo>
                  <a:pt x="6537514" y="877859"/>
                </a:lnTo>
                <a:lnTo>
                  <a:pt x="6511059" y="896914"/>
                </a:lnTo>
                <a:lnTo>
                  <a:pt x="6484754" y="916069"/>
                </a:lnTo>
                <a:lnTo>
                  <a:pt x="6458600" y="935322"/>
                </a:lnTo>
                <a:lnTo>
                  <a:pt x="6432597" y="954674"/>
                </a:lnTo>
                <a:lnTo>
                  <a:pt x="6406746" y="974124"/>
                </a:lnTo>
                <a:lnTo>
                  <a:pt x="6381048" y="993671"/>
                </a:lnTo>
                <a:lnTo>
                  <a:pt x="6355503" y="1013314"/>
                </a:lnTo>
                <a:lnTo>
                  <a:pt x="6330112" y="1033054"/>
                </a:lnTo>
                <a:lnTo>
                  <a:pt x="6304875" y="1052890"/>
                </a:lnTo>
                <a:lnTo>
                  <a:pt x="6279794" y="1072820"/>
                </a:lnTo>
                <a:lnTo>
                  <a:pt x="6254869" y="1092844"/>
                </a:lnTo>
                <a:lnTo>
                  <a:pt x="6230101" y="1112963"/>
                </a:lnTo>
                <a:lnTo>
                  <a:pt x="6205490" y="1133174"/>
                </a:lnTo>
                <a:lnTo>
                  <a:pt x="6181037" y="1153478"/>
                </a:lnTo>
                <a:lnTo>
                  <a:pt x="6156743" y="1173875"/>
                </a:lnTo>
                <a:lnTo>
                  <a:pt x="6132609" y="1194362"/>
                </a:lnTo>
                <a:lnTo>
                  <a:pt x="6108634" y="1214941"/>
                </a:lnTo>
                <a:lnTo>
                  <a:pt x="6084821" y="1235610"/>
                </a:lnTo>
                <a:lnTo>
                  <a:pt x="6061168" y="1256369"/>
                </a:lnTo>
                <a:lnTo>
                  <a:pt x="6037679" y="1277217"/>
                </a:lnTo>
                <a:lnTo>
                  <a:pt x="6014351" y="1298154"/>
                </a:lnTo>
                <a:lnTo>
                  <a:pt x="5991188" y="1319178"/>
                </a:lnTo>
                <a:lnTo>
                  <a:pt x="5968188" y="1340290"/>
                </a:lnTo>
                <a:lnTo>
                  <a:pt x="5945354" y="1361488"/>
                </a:lnTo>
                <a:lnTo>
                  <a:pt x="5922685" y="1382774"/>
                </a:lnTo>
                <a:lnTo>
                  <a:pt x="5900182" y="1404145"/>
                </a:lnTo>
                <a:lnTo>
                  <a:pt x="5877847" y="1425601"/>
                </a:lnTo>
                <a:lnTo>
                  <a:pt x="5855679" y="1447141"/>
                </a:lnTo>
                <a:lnTo>
                  <a:pt x="5833679" y="1468766"/>
                </a:lnTo>
                <a:lnTo>
                  <a:pt x="5811848" y="1490474"/>
                </a:lnTo>
                <a:lnTo>
                  <a:pt x="5790187" y="1512265"/>
                </a:lnTo>
                <a:lnTo>
                  <a:pt x="5768696" y="1534137"/>
                </a:lnTo>
                <a:lnTo>
                  <a:pt x="5747376" y="1556092"/>
                </a:lnTo>
                <a:lnTo>
                  <a:pt x="5726228" y="1578128"/>
                </a:lnTo>
                <a:lnTo>
                  <a:pt x="5705252" y="1600244"/>
                </a:lnTo>
                <a:lnTo>
                  <a:pt x="5684450" y="1622441"/>
                </a:lnTo>
                <a:lnTo>
                  <a:pt x="5663821" y="1644716"/>
                </a:lnTo>
                <a:lnTo>
                  <a:pt x="5643367" y="1667071"/>
                </a:lnTo>
                <a:lnTo>
                  <a:pt x="5623087" y="1689503"/>
                </a:lnTo>
                <a:lnTo>
                  <a:pt x="5602983" y="1712014"/>
                </a:lnTo>
                <a:lnTo>
                  <a:pt x="5583057" y="1734601"/>
                </a:lnTo>
                <a:lnTo>
                  <a:pt x="5563306" y="1757265"/>
                </a:lnTo>
                <a:lnTo>
                  <a:pt x="5543734" y="1780005"/>
                </a:lnTo>
                <a:lnTo>
                  <a:pt x="5524341" y="1802820"/>
                </a:lnTo>
                <a:lnTo>
                  <a:pt x="5505126" y="1825710"/>
                </a:lnTo>
                <a:lnTo>
                  <a:pt x="5486092" y="1848674"/>
                </a:lnTo>
                <a:lnTo>
                  <a:pt x="5467237" y="1871712"/>
                </a:lnTo>
                <a:lnTo>
                  <a:pt x="5448565" y="1894823"/>
                </a:lnTo>
                <a:lnTo>
                  <a:pt x="5430074" y="1918006"/>
                </a:lnTo>
                <a:lnTo>
                  <a:pt x="5411766" y="1941261"/>
                </a:lnTo>
                <a:lnTo>
                  <a:pt x="5393641" y="1964588"/>
                </a:lnTo>
                <a:lnTo>
                  <a:pt x="5375700" y="1987985"/>
                </a:lnTo>
                <a:lnTo>
                  <a:pt x="5357943" y="2011452"/>
                </a:lnTo>
                <a:lnTo>
                  <a:pt x="5340373" y="2034989"/>
                </a:lnTo>
                <a:lnTo>
                  <a:pt x="5322987" y="2058595"/>
                </a:lnTo>
                <a:lnTo>
                  <a:pt x="5305789" y="2082269"/>
                </a:lnTo>
                <a:lnTo>
                  <a:pt x="5288778" y="2106012"/>
                </a:lnTo>
                <a:lnTo>
                  <a:pt x="5271955" y="2129821"/>
                </a:lnTo>
                <a:lnTo>
                  <a:pt x="5255321" y="2153697"/>
                </a:lnTo>
                <a:lnTo>
                  <a:pt x="5238876" y="2177639"/>
                </a:lnTo>
                <a:lnTo>
                  <a:pt x="5222621" y="2201647"/>
                </a:lnTo>
                <a:lnTo>
                  <a:pt x="5206557" y="2225720"/>
                </a:lnTo>
                <a:lnTo>
                  <a:pt x="5190684" y="2249857"/>
                </a:lnTo>
                <a:lnTo>
                  <a:pt x="5175004" y="2274058"/>
                </a:lnTo>
                <a:lnTo>
                  <a:pt x="5159516" y="2298323"/>
                </a:lnTo>
                <a:lnTo>
                  <a:pt x="5144222" y="2322649"/>
                </a:lnTo>
                <a:lnTo>
                  <a:pt x="5129122" y="2347038"/>
                </a:lnTo>
                <a:lnTo>
                  <a:pt x="5114217" y="2371489"/>
                </a:lnTo>
                <a:lnTo>
                  <a:pt x="5099508" y="2396000"/>
                </a:lnTo>
                <a:lnTo>
                  <a:pt x="5084994" y="2420572"/>
                </a:lnTo>
                <a:lnTo>
                  <a:pt x="5070678" y="2445203"/>
                </a:lnTo>
                <a:lnTo>
                  <a:pt x="5056559" y="2469894"/>
                </a:lnTo>
                <a:lnTo>
                  <a:pt x="5042638" y="2494644"/>
                </a:lnTo>
                <a:lnTo>
                  <a:pt x="5028917" y="2519451"/>
                </a:lnTo>
                <a:lnTo>
                  <a:pt x="5015394" y="2544316"/>
                </a:lnTo>
                <a:lnTo>
                  <a:pt x="5002073" y="2569238"/>
                </a:lnTo>
                <a:lnTo>
                  <a:pt x="4988952" y="2594216"/>
                </a:lnTo>
                <a:lnTo>
                  <a:pt x="4976033" y="2619250"/>
                </a:lnTo>
                <a:lnTo>
                  <a:pt x="4963316" y="2644339"/>
                </a:lnTo>
                <a:lnTo>
                  <a:pt x="4950802" y="2669483"/>
                </a:lnTo>
                <a:lnTo>
                  <a:pt x="4938492" y="2694680"/>
                </a:lnTo>
                <a:lnTo>
                  <a:pt x="4926386" y="2719932"/>
                </a:lnTo>
                <a:lnTo>
                  <a:pt x="4914486" y="2745235"/>
                </a:lnTo>
                <a:lnTo>
                  <a:pt x="4902791" y="2770591"/>
                </a:lnTo>
                <a:lnTo>
                  <a:pt x="4891303" y="2795999"/>
                </a:lnTo>
                <a:lnTo>
                  <a:pt x="4880022" y="2821459"/>
                </a:lnTo>
                <a:lnTo>
                  <a:pt x="4868948" y="2846968"/>
                </a:lnTo>
                <a:lnTo>
                  <a:pt x="4858083" y="2872528"/>
                </a:lnTo>
                <a:lnTo>
                  <a:pt x="4847427" y="2898137"/>
                </a:lnTo>
                <a:lnTo>
                  <a:pt x="4836981" y="2923795"/>
                </a:lnTo>
                <a:lnTo>
                  <a:pt x="4826745" y="2949501"/>
                </a:lnTo>
                <a:lnTo>
                  <a:pt x="4816721" y="2975255"/>
                </a:lnTo>
                <a:lnTo>
                  <a:pt x="4806908" y="3001056"/>
                </a:lnTo>
                <a:lnTo>
                  <a:pt x="4797308" y="3026903"/>
                </a:lnTo>
                <a:lnTo>
                  <a:pt x="4787921" y="3052796"/>
                </a:lnTo>
                <a:lnTo>
                  <a:pt x="4778749" y="3078735"/>
                </a:lnTo>
                <a:lnTo>
                  <a:pt x="4769790" y="3104719"/>
                </a:lnTo>
                <a:lnTo>
                  <a:pt x="4761048" y="3130747"/>
                </a:lnTo>
                <a:lnTo>
                  <a:pt x="4752521" y="3156818"/>
                </a:lnTo>
                <a:lnTo>
                  <a:pt x="4745140" y="3180012"/>
                </a:lnTo>
                <a:lnTo>
                  <a:pt x="4678985" y="3459567"/>
                </a:lnTo>
                <a:cubicBezTo>
                  <a:pt x="4635558" y="3689358"/>
                  <a:pt x="4613174" y="3923568"/>
                  <a:pt x="4613174" y="4161294"/>
                </a:cubicBezTo>
                <a:lnTo>
                  <a:pt x="4613816" y="4178412"/>
                </a:lnTo>
                <a:lnTo>
                  <a:pt x="4613618" y="4189002"/>
                </a:lnTo>
                <a:lnTo>
                  <a:pt x="4613303" y="4215759"/>
                </a:lnTo>
                <a:lnTo>
                  <a:pt x="4613174" y="4242533"/>
                </a:lnTo>
                <a:lnTo>
                  <a:pt x="4613230" y="4269322"/>
                </a:lnTo>
                <a:lnTo>
                  <a:pt x="4613476" y="4296128"/>
                </a:lnTo>
                <a:lnTo>
                  <a:pt x="4613910" y="4322950"/>
                </a:lnTo>
                <a:lnTo>
                  <a:pt x="4614532" y="4349787"/>
                </a:lnTo>
                <a:lnTo>
                  <a:pt x="4615342" y="4376640"/>
                </a:lnTo>
                <a:lnTo>
                  <a:pt x="4616340" y="4403506"/>
                </a:lnTo>
                <a:lnTo>
                  <a:pt x="4617529" y="4430388"/>
                </a:lnTo>
                <a:lnTo>
                  <a:pt x="4618907" y="4457283"/>
                </a:lnTo>
                <a:lnTo>
                  <a:pt x="4620476" y="4484192"/>
                </a:lnTo>
                <a:lnTo>
                  <a:pt x="4622234" y="4511114"/>
                </a:lnTo>
                <a:lnTo>
                  <a:pt x="4624184" y="4538050"/>
                </a:lnTo>
                <a:lnTo>
                  <a:pt x="4626326" y="4564999"/>
                </a:lnTo>
                <a:lnTo>
                  <a:pt x="4628926" y="4594913"/>
                </a:lnTo>
                <a:lnTo>
                  <a:pt x="4629020" y="4595905"/>
                </a:lnTo>
                <a:lnTo>
                  <a:pt x="4632922" y="4621301"/>
                </a:lnTo>
                <a:lnTo>
                  <a:pt x="4637520" y="4649472"/>
                </a:lnTo>
                <a:lnTo>
                  <a:pt x="4642374" y="4677569"/>
                </a:lnTo>
                <a:lnTo>
                  <a:pt x="4647485" y="4705591"/>
                </a:lnTo>
                <a:lnTo>
                  <a:pt x="4652851" y="4733537"/>
                </a:lnTo>
                <a:lnTo>
                  <a:pt x="4658472" y="4761408"/>
                </a:lnTo>
                <a:lnTo>
                  <a:pt x="4664347" y="4789202"/>
                </a:lnTo>
                <a:lnTo>
                  <a:pt x="4670474" y="4816919"/>
                </a:lnTo>
                <a:lnTo>
                  <a:pt x="4676853" y="4844558"/>
                </a:lnTo>
                <a:lnTo>
                  <a:pt x="4683483" y="4872120"/>
                </a:lnTo>
                <a:lnTo>
                  <a:pt x="4690363" y="4899603"/>
                </a:lnTo>
                <a:lnTo>
                  <a:pt x="4697493" y="4927007"/>
                </a:lnTo>
                <a:lnTo>
                  <a:pt x="4704871" y="4954331"/>
                </a:lnTo>
                <a:lnTo>
                  <a:pt x="4712496" y="4981576"/>
                </a:lnTo>
                <a:lnTo>
                  <a:pt x="4720368" y="5008740"/>
                </a:lnTo>
                <a:lnTo>
                  <a:pt x="4728486" y="5035824"/>
                </a:lnTo>
                <a:lnTo>
                  <a:pt x="4736849" y="5062826"/>
                </a:lnTo>
                <a:lnTo>
                  <a:pt x="4745455" y="5089745"/>
                </a:lnTo>
                <a:lnTo>
                  <a:pt x="4754305" y="5116582"/>
                </a:lnTo>
                <a:lnTo>
                  <a:pt x="4763397" y="5143337"/>
                </a:lnTo>
                <a:lnTo>
                  <a:pt x="4772730" y="5170008"/>
                </a:lnTo>
                <a:lnTo>
                  <a:pt x="4782304" y="5196595"/>
                </a:lnTo>
                <a:lnTo>
                  <a:pt x="4792117" y="5223097"/>
                </a:lnTo>
                <a:lnTo>
                  <a:pt x="4802169" y="5249515"/>
                </a:lnTo>
                <a:lnTo>
                  <a:pt x="4812459" y="5275846"/>
                </a:lnTo>
                <a:lnTo>
                  <a:pt x="4822985" y="5302092"/>
                </a:lnTo>
                <a:lnTo>
                  <a:pt x="4833749" y="5328252"/>
                </a:lnTo>
                <a:lnTo>
                  <a:pt x="4844746" y="5354324"/>
                </a:lnTo>
                <a:lnTo>
                  <a:pt x="4855978" y="5380309"/>
                </a:lnTo>
                <a:lnTo>
                  <a:pt x="4867444" y="5406206"/>
                </a:lnTo>
                <a:lnTo>
                  <a:pt x="4879142" y="5432014"/>
                </a:lnTo>
                <a:lnTo>
                  <a:pt x="4891072" y="5457733"/>
                </a:lnTo>
                <a:lnTo>
                  <a:pt x="4903233" y="5483363"/>
                </a:lnTo>
                <a:lnTo>
                  <a:pt x="4915623" y="5508903"/>
                </a:lnTo>
                <a:lnTo>
                  <a:pt x="4928242" y="5534352"/>
                </a:lnTo>
                <a:lnTo>
                  <a:pt x="4941090" y="5559710"/>
                </a:lnTo>
                <a:lnTo>
                  <a:pt x="4954164" y="5584977"/>
                </a:lnTo>
                <a:lnTo>
                  <a:pt x="4967466" y="5610152"/>
                </a:lnTo>
                <a:lnTo>
                  <a:pt x="4980992" y="5635234"/>
                </a:lnTo>
                <a:lnTo>
                  <a:pt x="4994743" y="5660223"/>
                </a:lnTo>
                <a:lnTo>
                  <a:pt x="5008718" y="5685118"/>
                </a:lnTo>
                <a:lnTo>
                  <a:pt x="5022916" y="5709920"/>
                </a:lnTo>
                <a:lnTo>
                  <a:pt x="5037336" y="5734626"/>
                </a:lnTo>
                <a:lnTo>
                  <a:pt x="5051977" y="5759238"/>
                </a:lnTo>
                <a:lnTo>
                  <a:pt x="5066838" y="5783754"/>
                </a:lnTo>
                <a:lnTo>
                  <a:pt x="5081918" y="5808175"/>
                </a:lnTo>
                <a:lnTo>
                  <a:pt x="5097217" y="5832498"/>
                </a:lnTo>
                <a:lnTo>
                  <a:pt x="5112732" y="5856725"/>
                </a:lnTo>
                <a:lnTo>
                  <a:pt x="5128465" y="5880854"/>
                </a:lnTo>
                <a:lnTo>
                  <a:pt x="5144415" y="5904885"/>
                </a:lnTo>
                <a:lnTo>
                  <a:pt x="5160578" y="5928818"/>
                </a:lnTo>
                <a:lnTo>
                  <a:pt x="5176956" y="5952650"/>
                </a:lnTo>
                <a:lnTo>
                  <a:pt x="5193547" y="5976384"/>
                </a:lnTo>
                <a:lnTo>
                  <a:pt x="5210350" y="6000018"/>
                </a:lnTo>
                <a:lnTo>
                  <a:pt x="5227364" y="6023551"/>
                </a:lnTo>
                <a:lnTo>
                  <a:pt x="5244589" y="6046983"/>
                </a:lnTo>
                <a:lnTo>
                  <a:pt x="5262024" y="6070313"/>
                </a:lnTo>
                <a:lnTo>
                  <a:pt x="5279667" y="6093542"/>
                </a:lnTo>
                <a:lnTo>
                  <a:pt x="5297519" y="6116667"/>
                </a:lnTo>
                <a:lnTo>
                  <a:pt x="5315577" y="6139690"/>
                </a:lnTo>
                <a:lnTo>
                  <a:pt x="5333841" y="6162609"/>
                </a:lnTo>
                <a:lnTo>
                  <a:pt x="5352311" y="6185423"/>
                </a:lnTo>
                <a:lnTo>
                  <a:pt x="5370985" y="6208134"/>
                </a:lnTo>
                <a:lnTo>
                  <a:pt x="5389862" y="6230739"/>
                </a:lnTo>
                <a:lnTo>
                  <a:pt x="5408942" y="6253239"/>
                </a:lnTo>
                <a:lnTo>
                  <a:pt x="5428223" y="6275632"/>
                </a:lnTo>
                <a:lnTo>
                  <a:pt x="5447706" y="6297919"/>
                </a:lnTo>
                <a:lnTo>
                  <a:pt x="5467388" y="6320098"/>
                </a:lnTo>
                <a:lnTo>
                  <a:pt x="5487270" y="6342170"/>
                </a:lnTo>
                <a:lnTo>
                  <a:pt x="5507349" y="6364134"/>
                </a:lnTo>
                <a:lnTo>
                  <a:pt x="5527626" y="6385989"/>
                </a:lnTo>
                <a:lnTo>
                  <a:pt x="5548100" y="6407736"/>
                </a:lnTo>
                <a:lnTo>
                  <a:pt x="5568768" y="6429372"/>
                </a:lnTo>
                <a:lnTo>
                  <a:pt x="5589632" y="6450898"/>
                </a:lnTo>
                <a:lnTo>
                  <a:pt x="5610689" y="6472314"/>
                </a:lnTo>
                <a:lnTo>
                  <a:pt x="5631940" y="6493618"/>
                </a:lnTo>
                <a:lnTo>
                  <a:pt x="5653382" y="6514811"/>
                </a:lnTo>
                <a:lnTo>
                  <a:pt x="5675015" y="6535892"/>
                </a:lnTo>
                <a:lnTo>
                  <a:pt x="5696839" y="6556860"/>
                </a:lnTo>
                <a:lnTo>
                  <a:pt x="5718852" y="6577715"/>
                </a:lnTo>
                <a:lnTo>
                  <a:pt x="5741053" y="6598456"/>
                </a:lnTo>
                <a:lnTo>
                  <a:pt x="5763442" y="6619083"/>
                </a:lnTo>
                <a:lnTo>
                  <a:pt x="5786018" y="6639595"/>
                </a:lnTo>
                <a:lnTo>
                  <a:pt x="5808780" y="6659992"/>
                </a:lnTo>
                <a:lnTo>
                  <a:pt x="5831726" y="6680274"/>
                </a:lnTo>
                <a:lnTo>
                  <a:pt x="5854857" y="6700439"/>
                </a:lnTo>
                <a:lnTo>
                  <a:pt x="5878171" y="6720487"/>
                </a:lnTo>
                <a:lnTo>
                  <a:pt x="5901667" y="6740419"/>
                </a:lnTo>
                <a:lnTo>
                  <a:pt x="5925345" y="6760233"/>
                </a:lnTo>
                <a:lnTo>
                  <a:pt x="5949203" y="6779929"/>
                </a:lnTo>
                <a:lnTo>
                  <a:pt x="5973241" y="6799505"/>
                </a:lnTo>
                <a:lnTo>
                  <a:pt x="5997458" y="6818963"/>
                </a:lnTo>
                <a:lnTo>
                  <a:pt x="6021853" y="6838301"/>
                </a:lnTo>
                <a:lnTo>
                  <a:pt x="6046425" y="6857519"/>
                </a:lnTo>
                <a:lnTo>
                  <a:pt x="5661661" y="6857519"/>
                </a:lnTo>
                <a:lnTo>
                  <a:pt x="5662072" y="6858000"/>
                </a:lnTo>
                <a:lnTo>
                  <a:pt x="0" y="68580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prstClr val="white"/>
              </a:solidFill>
              <a:effectLst/>
              <a:uLnTx/>
              <a:uFillTx/>
              <a:latin typeface="Vinci Sans"/>
              <a:ea typeface="+mn-ea"/>
              <a:cs typeface="+mn-cs"/>
            </a:endParaRPr>
          </a:p>
        </p:txBody>
      </p:sp>
      <p:sp>
        <p:nvSpPr>
          <p:cNvPr id="18" name="object 5">
            <a:extLst>
              <a:ext uri="{FF2B5EF4-FFF2-40B4-BE49-F238E27FC236}">
                <a16:creationId xmlns:a16="http://schemas.microsoft.com/office/drawing/2014/main" id="{5703515D-D679-7B48-1B2F-899A31DC1EB2}"/>
              </a:ext>
            </a:extLst>
          </p:cNvPr>
          <p:cNvSpPr>
            <a:spLocks/>
          </p:cNvSpPr>
          <p:nvPr userDrawn="1"/>
        </p:nvSpPr>
        <p:spPr>
          <a:xfrm>
            <a:off x="7651930" y="4230"/>
            <a:ext cx="8604071" cy="9135281"/>
          </a:xfrm>
          <a:custGeom>
            <a:avLst/>
            <a:gdLst/>
            <a:ahLst/>
            <a:cxnLst/>
            <a:rect l="l" t="t" r="r" b="b"/>
            <a:pathLst>
              <a:path w="10643869" h="11308715">
                <a:moveTo>
                  <a:pt x="10643656" y="1126868"/>
                </a:moveTo>
                <a:lnTo>
                  <a:pt x="10532116" y="1114638"/>
                </a:lnTo>
                <a:lnTo>
                  <a:pt x="10452236" y="1106429"/>
                </a:lnTo>
                <a:lnTo>
                  <a:pt x="10372162" y="1098627"/>
                </a:lnTo>
                <a:lnTo>
                  <a:pt x="10291896" y="1091234"/>
                </a:lnTo>
                <a:lnTo>
                  <a:pt x="10211592" y="1084266"/>
                </a:lnTo>
                <a:lnTo>
                  <a:pt x="10131405" y="1077735"/>
                </a:lnTo>
                <a:lnTo>
                  <a:pt x="10051337" y="1071640"/>
                </a:lnTo>
                <a:lnTo>
                  <a:pt x="9971393" y="1065979"/>
                </a:lnTo>
                <a:lnTo>
                  <a:pt x="9891573" y="1060750"/>
                </a:lnTo>
                <a:lnTo>
                  <a:pt x="9811880" y="1055953"/>
                </a:lnTo>
                <a:lnTo>
                  <a:pt x="9732318" y="1051586"/>
                </a:lnTo>
                <a:lnTo>
                  <a:pt x="9652889" y="1047647"/>
                </a:lnTo>
                <a:lnTo>
                  <a:pt x="9573596" y="1044136"/>
                </a:lnTo>
                <a:lnTo>
                  <a:pt x="9494441" y="1041050"/>
                </a:lnTo>
                <a:lnTo>
                  <a:pt x="9415426" y="1038389"/>
                </a:lnTo>
                <a:lnTo>
                  <a:pt x="9336555" y="1036150"/>
                </a:lnTo>
                <a:lnTo>
                  <a:pt x="9257830" y="1034333"/>
                </a:lnTo>
                <a:lnTo>
                  <a:pt x="9179254" y="1032937"/>
                </a:lnTo>
                <a:lnTo>
                  <a:pt x="9100830" y="1031958"/>
                </a:lnTo>
                <a:lnTo>
                  <a:pt x="9022559" y="1031398"/>
                </a:lnTo>
                <a:lnTo>
                  <a:pt x="8944445" y="1031253"/>
                </a:lnTo>
                <a:lnTo>
                  <a:pt x="8866491" y="1031522"/>
                </a:lnTo>
                <a:lnTo>
                  <a:pt x="8788698" y="1032205"/>
                </a:lnTo>
                <a:lnTo>
                  <a:pt x="8711070" y="1033300"/>
                </a:lnTo>
                <a:lnTo>
                  <a:pt x="8633610" y="1034804"/>
                </a:lnTo>
                <a:lnTo>
                  <a:pt x="8556319" y="1036718"/>
                </a:lnTo>
                <a:lnTo>
                  <a:pt x="8479201" y="1039039"/>
                </a:lnTo>
                <a:lnTo>
                  <a:pt x="8402258" y="1041766"/>
                </a:lnTo>
                <a:lnTo>
                  <a:pt x="8325492" y="1044898"/>
                </a:lnTo>
                <a:lnTo>
                  <a:pt x="8248908" y="1048433"/>
                </a:lnTo>
                <a:lnTo>
                  <a:pt x="8172506" y="1052370"/>
                </a:lnTo>
                <a:lnTo>
                  <a:pt x="8096290" y="1056707"/>
                </a:lnTo>
                <a:lnTo>
                  <a:pt x="8020263" y="1061444"/>
                </a:lnTo>
                <a:lnTo>
                  <a:pt x="7944426" y="1066578"/>
                </a:lnTo>
                <a:lnTo>
                  <a:pt x="7868783" y="1072108"/>
                </a:lnTo>
                <a:lnTo>
                  <a:pt x="7793337" y="1078033"/>
                </a:lnTo>
                <a:lnTo>
                  <a:pt x="7718089" y="1084352"/>
                </a:lnTo>
                <a:lnTo>
                  <a:pt x="7643043" y="1091062"/>
                </a:lnTo>
                <a:lnTo>
                  <a:pt x="7568201" y="1098164"/>
                </a:lnTo>
                <a:lnTo>
                  <a:pt x="7493567" y="1105654"/>
                </a:lnTo>
                <a:lnTo>
                  <a:pt x="7419141" y="1113532"/>
                </a:lnTo>
                <a:lnTo>
                  <a:pt x="7344928" y="1121797"/>
                </a:lnTo>
                <a:lnTo>
                  <a:pt x="7270930" y="1130447"/>
                </a:lnTo>
                <a:lnTo>
                  <a:pt x="7197149" y="1139480"/>
                </a:lnTo>
                <a:lnTo>
                  <a:pt x="7123588" y="1148896"/>
                </a:lnTo>
                <a:lnTo>
                  <a:pt x="7050250" y="1158692"/>
                </a:lnTo>
                <a:lnTo>
                  <a:pt x="6977137" y="1168868"/>
                </a:lnTo>
                <a:lnTo>
                  <a:pt x="6904252" y="1179421"/>
                </a:lnTo>
                <a:lnTo>
                  <a:pt x="6831598" y="1190352"/>
                </a:lnTo>
                <a:lnTo>
                  <a:pt x="6759177" y="1201657"/>
                </a:lnTo>
                <a:lnTo>
                  <a:pt x="6686993" y="1213336"/>
                </a:lnTo>
                <a:lnTo>
                  <a:pt x="6615046" y="1225388"/>
                </a:lnTo>
                <a:lnTo>
                  <a:pt x="6543341" y="1237810"/>
                </a:lnTo>
                <a:lnTo>
                  <a:pt x="6471880" y="1250602"/>
                </a:lnTo>
                <a:lnTo>
                  <a:pt x="6400665" y="1263763"/>
                </a:lnTo>
                <a:lnTo>
                  <a:pt x="6329699" y="1277290"/>
                </a:lnTo>
                <a:lnTo>
                  <a:pt x="6258985" y="1291182"/>
                </a:lnTo>
                <a:lnTo>
                  <a:pt x="6188526" y="1305438"/>
                </a:lnTo>
                <a:lnTo>
                  <a:pt x="6118324" y="1320057"/>
                </a:lnTo>
                <a:lnTo>
                  <a:pt x="6048381" y="1335037"/>
                </a:lnTo>
                <a:lnTo>
                  <a:pt x="5978701" y="1350377"/>
                </a:lnTo>
                <a:lnTo>
                  <a:pt x="5909285" y="1366075"/>
                </a:lnTo>
                <a:lnTo>
                  <a:pt x="5840137" y="1382130"/>
                </a:lnTo>
                <a:lnTo>
                  <a:pt x="5771260" y="1398540"/>
                </a:lnTo>
                <a:lnTo>
                  <a:pt x="5702655" y="1415304"/>
                </a:lnTo>
                <a:lnTo>
                  <a:pt x="5634326" y="1432422"/>
                </a:lnTo>
                <a:lnTo>
                  <a:pt x="5566275" y="1449890"/>
                </a:lnTo>
                <a:lnTo>
                  <a:pt x="5498505" y="1467709"/>
                </a:lnTo>
                <a:lnTo>
                  <a:pt x="5431019" y="1485876"/>
                </a:lnTo>
                <a:lnTo>
                  <a:pt x="5363818" y="1504390"/>
                </a:lnTo>
                <a:lnTo>
                  <a:pt x="5296906" y="1523249"/>
                </a:lnTo>
                <a:lnTo>
                  <a:pt x="5230286" y="1542453"/>
                </a:lnTo>
                <a:lnTo>
                  <a:pt x="5163960" y="1562000"/>
                </a:lnTo>
                <a:lnTo>
                  <a:pt x="5097930" y="1581888"/>
                </a:lnTo>
                <a:lnTo>
                  <a:pt x="5032200" y="1602117"/>
                </a:lnTo>
                <a:lnTo>
                  <a:pt x="4966771" y="1622684"/>
                </a:lnTo>
                <a:lnTo>
                  <a:pt x="4901648" y="1643588"/>
                </a:lnTo>
                <a:lnTo>
                  <a:pt x="4836831" y="1664828"/>
                </a:lnTo>
                <a:lnTo>
                  <a:pt x="4772324" y="1686403"/>
                </a:lnTo>
                <a:lnTo>
                  <a:pt x="4708130" y="1708310"/>
                </a:lnTo>
                <a:lnTo>
                  <a:pt x="4644251" y="1730549"/>
                </a:lnTo>
                <a:lnTo>
                  <a:pt x="4580690" y="1753119"/>
                </a:lnTo>
                <a:lnTo>
                  <a:pt x="4517449" y="1776017"/>
                </a:lnTo>
                <a:lnTo>
                  <a:pt x="4454532" y="1799243"/>
                </a:lnTo>
                <a:lnTo>
                  <a:pt x="4391940" y="1822795"/>
                </a:lnTo>
                <a:lnTo>
                  <a:pt x="4329676" y="1846671"/>
                </a:lnTo>
                <a:lnTo>
                  <a:pt x="4267744" y="1870870"/>
                </a:lnTo>
                <a:lnTo>
                  <a:pt x="4206145" y="1895392"/>
                </a:lnTo>
                <a:lnTo>
                  <a:pt x="4144882" y="1920233"/>
                </a:lnTo>
                <a:lnTo>
                  <a:pt x="4083958" y="1945394"/>
                </a:lnTo>
                <a:lnTo>
                  <a:pt x="4023376" y="1970873"/>
                </a:lnTo>
                <a:lnTo>
                  <a:pt x="3963138" y="1996667"/>
                </a:lnTo>
                <a:lnTo>
                  <a:pt x="3903247" y="2022776"/>
                </a:lnTo>
                <a:lnTo>
                  <a:pt x="3843706" y="2049199"/>
                </a:lnTo>
                <a:lnTo>
                  <a:pt x="3784516" y="2075934"/>
                </a:lnTo>
                <a:lnTo>
                  <a:pt x="3725681" y="2102979"/>
                </a:lnTo>
                <a:lnTo>
                  <a:pt x="3667204" y="2130333"/>
                </a:lnTo>
                <a:lnTo>
                  <a:pt x="3609087" y="2157995"/>
                </a:lnTo>
                <a:lnTo>
                  <a:pt x="3551332" y="2185964"/>
                </a:lnTo>
                <a:lnTo>
                  <a:pt x="3493943" y="2214237"/>
                </a:lnTo>
                <a:lnTo>
                  <a:pt x="3436922" y="2242814"/>
                </a:lnTo>
                <a:lnTo>
                  <a:pt x="3380271" y="2271693"/>
                </a:lnTo>
                <a:lnTo>
                  <a:pt x="3323994" y="2300873"/>
                </a:lnTo>
                <a:lnTo>
                  <a:pt x="3268093" y="2330352"/>
                </a:lnTo>
                <a:lnTo>
                  <a:pt x="3212570" y="2360130"/>
                </a:lnTo>
                <a:lnTo>
                  <a:pt x="3157428" y="2390203"/>
                </a:lnTo>
                <a:lnTo>
                  <a:pt x="3102670" y="2420572"/>
                </a:lnTo>
                <a:lnTo>
                  <a:pt x="3048299" y="2451234"/>
                </a:lnTo>
                <a:lnTo>
                  <a:pt x="2994317" y="2482189"/>
                </a:lnTo>
                <a:lnTo>
                  <a:pt x="2940726" y="2513435"/>
                </a:lnTo>
                <a:lnTo>
                  <a:pt x="2887530" y="2544970"/>
                </a:lnTo>
                <a:lnTo>
                  <a:pt x="2834731" y="2576793"/>
                </a:lnTo>
                <a:lnTo>
                  <a:pt x="2782331" y="2608903"/>
                </a:lnTo>
                <a:lnTo>
                  <a:pt x="2730334" y="2641298"/>
                </a:lnTo>
                <a:lnTo>
                  <a:pt x="2678742" y="2673978"/>
                </a:lnTo>
                <a:lnTo>
                  <a:pt x="2627557" y="2706939"/>
                </a:lnTo>
                <a:lnTo>
                  <a:pt x="2576783" y="2740182"/>
                </a:lnTo>
                <a:lnTo>
                  <a:pt x="2526422" y="2773704"/>
                </a:lnTo>
                <a:lnTo>
                  <a:pt x="2476476" y="2807505"/>
                </a:lnTo>
                <a:lnTo>
                  <a:pt x="2426948" y="2841582"/>
                </a:lnTo>
                <a:lnTo>
                  <a:pt x="2377841" y="2875935"/>
                </a:lnTo>
                <a:lnTo>
                  <a:pt x="2329157" y="2910562"/>
                </a:lnTo>
                <a:lnTo>
                  <a:pt x="2280900" y="2945462"/>
                </a:lnTo>
                <a:lnTo>
                  <a:pt x="2233071" y="2980633"/>
                </a:lnTo>
                <a:lnTo>
                  <a:pt x="2185674" y="3016073"/>
                </a:lnTo>
                <a:lnTo>
                  <a:pt x="2138710" y="3051782"/>
                </a:lnTo>
                <a:lnTo>
                  <a:pt x="2092184" y="3087758"/>
                </a:lnTo>
                <a:lnTo>
                  <a:pt x="2046096" y="3124000"/>
                </a:lnTo>
                <a:lnTo>
                  <a:pt x="2000451" y="3160506"/>
                </a:lnTo>
                <a:lnTo>
                  <a:pt x="1955250" y="3197275"/>
                </a:lnTo>
                <a:lnTo>
                  <a:pt x="1910496" y="3234305"/>
                </a:lnTo>
                <a:lnTo>
                  <a:pt x="1866192" y="3271595"/>
                </a:lnTo>
                <a:lnTo>
                  <a:pt x="1822341" y="3309144"/>
                </a:lnTo>
                <a:lnTo>
                  <a:pt x="1778945" y="3346950"/>
                </a:lnTo>
                <a:lnTo>
                  <a:pt x="1736006" y="3385012"/>
                </a:lnTo>
                <a:lnTo>
                  <a:pt x="1693528" y="3423328"/>
                </a:lnTo>
                <a:lnTo>
                  <a:pt x="1651513" y="3461897"/>
                </a:lnTo>
                <a:lnTo>
                  <a:pt x="1609964" y="3500718"/>
                </a:lnTo>
                <a:lnTo>
                  <a:pt x="1568883" y="3539789"/>
                </a:lnTo>
                <a:lnTo>
                  <a:pt x="1528273" y="3579109"/>
                </a:lnTo>
                <a:lnTo>
                  <a:pt x="1488136" y="3618676"/>
                </a:lnTo>
                <a:lnTo>
                  <a:pt x="1448476" y="3658489"/>
                </a:lnTo>
                <a:lnTo>
                  <a:pt x="1409295" y="3698546"/>
                </a:lnTo>
                <a:lnTo>
                  <a:pt x="1370595" y="3738847"/>
                </a:lnTo>
                <a:lnTo>
                  <a:pt x="1332380" y="3779389"/>
                </a:lnTo>
                <a:lnTo>
                  <a:pt x="1294651" y="3820172"/>
                </a:lnTo>
                <a:lnTo>
                  <a:pt x="1257412" y="3861194"/>
                </a:lnTo>
                <a:lnTo>
                  <a:pt x="1220665" y="3902453"/>
                </a:lnTo>
                <a:lnTo>
                  <a:pt x="1184413" y="3943948"/>
                </a:lnTo>
                <a:lnTo>
                  <a:pt x="1148658" y="3985679"/>
                </a:lnTo>
                <a:lnTo>
                  <a:pt x="1113403" y="4027642"/>
                </a:lnTo>
                <a:lnTo>
                  <a:pt x="1078651" y="4069837"/>
                </a:lnTo>
                <a:lnTo>
                  <a:pt x="1044404" y="4112263"/>
                </a:lnTo>
                <a:lnTo>
                  <a:pt x="1010665" y="4154918"/>
                </a:lnTo>
                <a:lnTo>
                  <a:pt x="977436" y="4197801"/>
                </a:lnTo>
                <a:lnTo>
                  <a:pt x="944721" y="4240910"/>
                </a:lnTo>
                <a:lnTo>
                  <a:pt x="912522" y="4284244"/>
                </a:lnTo>
                <a:lnTo>
                  <a:pt x="880841" y="4327801"/>
                </a:lnTo>
                <a:lnTo>
                  <a:pt x="849682" y="4371580"/>
                </a:lnTo>
                <a:lnTo>
                  <a:pt x="819046" y="4415580"/>
                </a:lnTo>
                <a:lnTo>
                  <a:pt x="788937" y="4459800"/>
                </a:lnTo>
                <a:lnTo>
                  <a:pt x="759357" y="4504237"/>
                </a:lnTo>
                <a:lnTo>
                  <a:pt x="730308" y="4548891"/>
                </a:lnTo>
                <a:lnTo>
                  <a:pt x="701794" y="4593759"/>
                </a:lnTo>
                <a:lnTo>
                  <a:pt x="673817" y="4638842"/>
                </a:lnTo>
                <a:lnTo>
                  <a:pt x="646379" y="4684136"/>
                </a:lnTo>
                <a:lnTo>
                  <a:pt x="619484" y="4729642"/>
                </a:lnTo>
                <a:lnTo>
                  <a:pt x="593134" y="4775357"/>
                </a:lnTo>
                <a:lnTo>
                  <a:pt x="567331" y="4821280"/>
                </a:lnTo>
                <a:lnTo>
                  <a:pt x="542079" y="4867409"/>
                </a:lnTo>
                <a:lnTo>
                  <a:pt x="517379" y="4913744"/>
                </a:lnTo>
                <a:lnTo>
                  <a:pt x="493235" y="4960283"/>
                </a:lnTo>
                <a:lnTo>
                  <a:pt x="469649" y="5007024"/>
                </a:lnTo>
                <a:lnTo>
                  <a:pt x="446624" y="5053966"/>
                </a:lnTo>
                <a:lnTo>
                  <a:pt x="424162" y="5101108"/>
                </a:lnTo>
                <a:lnTo>
                  <a:pt x="402266" y="5148447"/>
                </a:lnTo>
                <a:lnTo>
                  <a:pt x="380939" y="5195984"/>
                </a:lnTo>
                <a:lnTo>
                  <a:pt x="360183" y="5243716"/>
                </a:lnTo>
                <a:lnTo>
                  <a:pt x="340001" y="5291642"/>
                </a:lnTo>
                <a:lnTo>
                  <a:pt x="320396" y="5339761"/>
                </a:lnTo>
                <a:lnTo>
                  <a:pt x="301370" y="5388071"/>
                </a:lnTo>
                <a:lnTo>
                  <a:pt x="282926" y="5436570"/>
                </a:lnTo>
                <a:lnTo>
                  <a:pt x="265067" y="5485258"/>
                </a:lnTo>
                <a:lnTo>
                  <a:pt x="247795" y="5534133"/>
                </a:lnTo>
                <a:lnTo>
                  <a:pt x="231112" y="5583194"/>
                </a:lnTo>
                <a:lnTo>
                  <a:pt x="215022" y="5632439"/>
                </a:lnTo>
                <a:lnTo>
                  <a:pt x="199528" y="5681866"/>
                </a:lnTo>
                <a:lnTo>
                  <a:pt x="184631" y="5731475"/>
                </a:lnTo>
                <a:lnTo>
                  <a:pt x="170334" y="5781264"/>
                </a:lnTo>
                <a:lnTo>
                  <a:pt x="156640" y="5831231"/>
                </a:lnTo>
                <a:lnTo>
                  <a:pt x="143552" y="5881375"/>
                </a:lnTo>
                <a:lnTo>
                  <a:pt x="131073" y="5931695"/>
                </a:lnTo>
                <a:lnTo>
                  <a:pt x="119204" y="5982190"/>
                </a:lnTo>
                <a:lnTo>
                  <a:pt x="107949" y="6032857"/>
                </a:lnTo>
                <a:lnTo>
                  <a:pt x="97310" y="6083696"/>
                </a:lnTo>
                <a:lnTo>
                  <a:pt x="87290" y="6134705"/>
                </a:lnTo>
                <a:lnTo>
                  <a:pt x="77892" y="6185883"/>
                </a:lnTo>
                <a:lnTo>
                  <a:pt x="69117" y="6237228"/>
                </a:lnTo>
                <a:lnTo>
                  <a:pt x="60970" y="6288739"/>
                </a:lnTo>
                <a:lnTo>
                  <a:pt x="53452" y="6340414"/>
                </a:lnTo>
                <a:lnTo>
                  <a:pt x="46566" y="6392253"/>
                </a:lnTo>
                <a:lnTo>
                  <a:pt x="40314" y="6444253"/>
                </a:lnTo>
                <a:lnTo>
                  <a:pt x="34701" y="6496414"/>
                </a:lnTo>
                <a:lnTo>
                  <a:pt x="29727" y="6548733"/>
                </a:lnTo>
                <a:lnTo>
                  <a:pt x="25972" y="6593732"/>
                </a:lnTo>
                <a:lnTo>
                  <a:pt x="22704" y="6638700"/>
                </a:lnTo>
                <a:lnTo>
                  <a:pt x="19920" y="6683635"/>
                </a:lnTo>
                <a:lnTo>
                  <a:pt x="17619" y="6728537"/>
                </a:lnTo>
                <a:lnTo>
                  <a:pt x="15799" y="6773403"/>
                </a:lnTo>
                <a:lnTo>
                  <a:pt x="14459" y="6818233"/>
                </a:lnTo>
                <a:lnTo>
                  <a:pt x="13598" y="6863026"/>
                </a:lnTo>
                <a:lnTo>
                  <a:pt x="13214" y="6907781"/>
                </a:lnTo>
                <a:lnTo>
                  <a:pt x="13304" y="6952496"/>
                </a:lnTo>
                <a:lnTo>
                  <a:pt x="13869" y="6997170"/>
                </a:lnTo>
                <a:lnTo>
                  <a:pt x="14906" y="7041802"/>
                </a:lnTo>
                <a:lnTo>
                  <a:pt x="16415" y="7086390"/>
                </a:lnTo>
                <a:lnTo>
                  <a:pt x="18392" y="7130935"/>
                </a:lnTo>
                <a:lnTo>
                  <a:pt x="20838" y="7175434"/>
                </a:lnTo>
                <a:lnTo>
                  <a:pt x="23750" y="7219886"/>
                </a:lnTo>
                <a:lnTo>
                  <a:pt x="27127" y="7264290"/>
                </a:lnTo>
                <a:lnTo>
                  <a:pt x="30967" y="7308646"/>
                </a:lnTo>
                <a:lnTo>
                  <a:pt x="35270" y="7352951"/>
                </a:lnTo>
                <a:lnTo>
                  <a:pt x="40033" y="7397205"/>
                </a:lnTo>
                <a:lnTo>
                  <a:pt x="45255" y="7441406"/>
                </a:lnTo>
                <a:lnTo>
                  <a:pt x="50934" y="7485553"/>
                </a:lnTo>
                <a:lnTo>
                  <a:pt x="57070" y="7529646"/>
                </a:lnTo>
                <a:lnTo>
                  <a:pt x="63660" y="7573682"/>
                </a:lnTo>
                <a:lnTo>
                  <a:pt x="70703" y="7617661"/>
                </a:lnTo>
                <a:lnTo>
                  <a:pt x="78197" y="7661582"/>
                </a:lnTo>
                <a:lnTo>
                  <a:pt x="86142" y="7705443"/>
                </a:lnTo>
                <a:lnTo>
                  <a:pt x="94535" y="7749244"/>
                </a:lnTo>
                <a:lnTo>
                  <a:pt x="103375" y="7792982"/>
                </a:lnTo>
                <a:lnTo>
                  <a:pt x="112661" y="7836658"/>
                </a:lnTo>
                <a:lnTo>
                  <a:pt x="122391" y="7880269"/>
                </a:lnTo>
                <a:lnTo>
                  <a:pt x="132563" y="7923814"/>
                </a:lnTo>
                <a:lnTo>
                  <a:pt x="143177" y="7967293"/>
                </a:lnTo>
                <a:lnTo>
                  <a:pt x="154230" y="8010704"/>
                </a:lnTo>
                <a:lnTo>
                  <a:pt x="165721" y="8054047"/>
                </a:lnTo>
                <a:lnTo>
                  <a:pt x="177649" y="8097319"/>
                </a:lnTo>
                <a:lnTo>
                  <a:pt x="190012" y="8140519"/>
                </a:lnTo>
                <a:lnTo>
                  <a:pt x="202809" y="8183647"/>
                </a:lnTo>
                <a:lnTo>
                  <a:pt x="216038" y="8226702"/>
                </a:lnTo>
                <a:lnTo>
                  <a:pt x="229697" y="8269682"/>
                </a:lnTo>
                <a:lnTo>
                  <a:pt x="243786" y="8312585"/>
                </a:lnTo>
                <a:lnTo>
                  <a:pt x="258302" y="8355412"/>
                </a:lnTo>
                <a:lnTo>
                  <a:pt x="273245" y="8398160"/>
                </a:lnTo>
                <a:lnTo>
                  <a:pt x="288612" y="8440828"/>
                </a:lnTo>
                <a:lnTo>
                  <a:pt x="304402" y="8483416"/>
                </a:lnTo>
                <a:lnTo>
                  <a:pt x="320614" y="8525922"/>
                </a:lnTo>
                <a:lnTo>
                  <a:pt x="337246" y="8568345"/>
                </a:lnTo>
                <a:lnTo>
                  <a:pt x="354297" y="8610684"/>
                </a:lnTo>
                <a:lnTo>
                  <a:pt x="371766" y="8652937"/>
                </a:lnTo>
                <a:lnTo>
                  <a:pt x="389649" y="8695104"/>
                </a:lnTo>
                <a:lnTo>
                  <a:pt x="407948" y="8737183"/>
                </a:lnTo>
                <a:lnTo>
                  <a:pt x="426658" y="8779173"/>
                </a:lnTo>
                <a:lnTo>
                  <a:pt x="445781" y="8821073"/>
                </a:lnTo>
                <a:lnTo>
                  <a:pt x="465313" y="8862882"/>
                </a:lnTo>
                <a:lnTo>
                  <a:pt x="485253" y="8904598"/>
                </a:lnTo>
                <a:lnTo>
                  <a:pt x="505600" y="8946220"/>
                </a:lnTo>
                <a:lnTo>
                  <a:pt x="526352" y="8987748"/>
                </a:lnTo>
                <a:lnTo>
                  <a:pt x="547508" y="9029180"/>
                </a:lnTo>
                <a:lnTo>
                  <a:pt x="569066" y="9070515"/>
                </a:lnTo>
                <a:lnTo>
                  <a:pt x="591025" y="9111752"/>
                </a:lnTo>
                <a:lnTo>
                  <a:pt x="613384" y="9152889"/>
                </a:lnTo>
                <a:lnTo>
                  <a:pt x="636140" y="9193925"/>
                </a:lnTo>
                <a:lnTo>
                  <a:pt x="659293" y="9234859"/>
                </a:lnTo>
                <a:lnTo>
                  <a:pt x="682840" y="9275691"/>
                </a:lnTo>
                <a:lnTo>
                  <a:pt x="706781" y="9316418"/>
                </a:lnTo>
                <a:lnTo>
                  <a:pt x="731114" y="9357040"/>
                </a:lnTo>
                <a:lnTo>
                  <a:pt x="755837" y="9397556"/>
                </a:lnTo>
                <a:lnTo>
                  <a:pt x="780949" y="9437964"/>
                </a:lnTo>
                <a:lnTo>
                  <a:pt x="806448" y="9478263"/>
                </a:lnTo>
                <a:lnTo>
                  <a:pt x="832333" y="9518452"/>
                </a:lnTo>
                <a:lnTo>
                  <a:pt x="858603" y="9558529"/>
                </a:lnTo>
                <a:lnTo>
                  <a:pt x="885255" y="9598495"/>
                </a:lnTo>
                <a:lnTo>
                  <a:pt x="912289" y="9638346"/>
                </a:lnTo>
                <a:lnTo>
                  <a:pt x="939703" y="9678083"/>
                </a:lnTo>
                <a:lnTo>
                  <a:pt x="967495" y="9717705"/>
                </a:lnTo>
                <a:lnTo>
                  <a:pt x="995664" y="9757209"/>
                </a:lnTo>
                <a:lnTo>
                  <a:pt x="1024209" y="9796595"/>
                </a:lnTo>
                <a:lnTo>
                  <a:pt x="1053127" y="9835861"/>
                </a:lnTo>
                <a:lnTo>
                  <a:pt x="1082418" y="9875007"/>
                </a:lnTo>
                <a:lnTo>
                  <a:pt x="1112080" y="9914031"/>
                </a:lnTo>
                <a:lnTo>
                  <a:pt x="1142112" y="9952932"/>
                </a:lnTo>
                <a:lnTo>
                  <a:pt x="1172511" y="9991709"/>
                </a:lnTo>
                <a:lnTo>
                  <a:pt x="1203277" y="10030361"/>
                </a:lnTo>
                <a:lnTo>
                  <a:pt x="1234408" y="10068886"/>
                </a:lnTo>
                <a:lnTo>
                  <a:pt x="1265902" y="10107284"/>
                </a:lnTo>
                <a:lnTo>
                  <a:pt x="1297759" y="10145553"/>
                </a:lnTo>
                <a:lnTo>
                  <a:pt x="1329976" y="10183692"/>
                </a:lnTo>
                <a:lnTo>
                  <a:pt x="1362552" y="10221700"/>
                </a:lnTo>
                <a:lnTo>
                  <a:pt x="1395485" y="10259575"/>
                </a:lnTo>
                <a:lnTo>
                  <a:pt x="1428775" y="10297317"/>
                </a:lnTo>
                <a:lnTo>
                  <a:pt x="1462419" y="10334925"/>
                </a:lnTo>
                <a:lnTo>
                  <a:pt x="1496416" y="10372396"/>
                </a:lnTo>
                <a:lnTo>
                  <a:pt x="1530765" y="10409731"/>
                </a:lnTo>
                <a:lnTo>
                  <a:pt x="1565464" y="10446927"/>
                </a:lnTo>
                <a:lnTo>
                  <a:pt x="1600511" y="10483984"/>
                </a:lnTo>
                <a:lnTo>
                  <a:pt x="1635906" y="10520900"/>
                </a:lnTo>
                <a:lnTo>
                  <a:pt x="1671646" y="10557675"/>
                </a:lnTo>
                <a:lnTo>
                  <a:pt x="1707730" y="10594307"/>
                </a:lnTo>
                <a:lnTo>
                  <a:pt x="1744157" y="10630795"/>
                </a:lnTo>
                <a:lnTo>
                  <a:pt x="1780925" y="10667137"/>
                </a:lnTo>
                <a:lnTo>
                  <a:pt x="1818033" y="10703333"/>
                </a:lnTo>
                <a:lnTo>
                  <a:pt x="1855479" y="10739382"/>
                </a:lnTo>
                <a:lnTo>
                  <a:pt x="1893261" y="10775282"/>
                </a:lnTo>
                <a:lnTo>
                  <a:pt x="1931379" y="10811032"/>
                </a:lnTo>
                <a:lnTo>
                  <a:pt x="1969830" y="10846631"/>
                </a:lnTo>
                <a:lnTo>
                  <a:pt x="2008613" y="10882077"/>
                </a:lnTo>
                <a:lnTo>
                  <a:pt x="2047727" y="10917371"/>
                </a:lnTo>
                <a:lnTo>
                  <a:pt x="2087171" y="10952509"/>
                </a:lnTo>
                <a:lnTo>
                  <a:pt x="2126942" y="10987492"/>
                </a:lnTo>
                <a:lnTo>
                  <a:pt x="2167039" y="11022318"/>
                </a:lnTo>
                <a:lnTo>
                  <a:pt x="2207461" y="11056986"/>
                </a:lnTo>
                <a:lnTo>
                  <a:pt x="2248206" y="11091494"/>
                </a:lnTo>
                <a:lnTo>
                  <a:pt x="2289273" y="11125842"/>
                </a:lnTo>
                <a:lnTo>
                  <a:pt x="2330660" y="11160029"/>
                </a:lnTo>
                <a:lnTo>
                  <a:pt x="2372366" y="11194052"/>
                </a:lnTo>
                <a:lnTo>
                  <a:pt x="2414389" y="11227912"/>
                </a:lnTo>
                <a:lnTo>
                  <a:pt x="2456728" y="11261606"/>
                </a:lnTo>
                <a:lnTo>
                  <a:pt x="2499381" y="11295134"/>
                </a:lnTo>
                <a:lnTo>
                  <a:pt x="2516667" y="11308556"/>
                </a:lnTo>
              </a:path>
              <a:path w="10643869" h="11308715">
                <a:moveTo>
                  <a:pt x="2063571" y="11308556"/>
                </a:moveTo>
                <a:lnTo>
                  <a:pt x="2018139" y="11261454"/>
                </a:lnTo>
                <a:lnTo>
                  <a:pt x="1981383" y="11222839"/>
                </a:lnTo>
                <a:lnTo>
                  <a:pt x="1944928" y="11184106"/>
                </a:lnTo>
                <a:lnTo>
                  <a:pt x="1908774" y="11145255"/>
                </a:lnTo>
                <a:lnTo>
                  <a:pt x="1872924" y="11106289"/>
                </a:lnTo>
                <a:lnTo>
                  <a:pt x="1837379" y="11067206"/>
                </a:lnTo>
                <a:lnTo>
                  <a:pt x="1802138" y="11028009"/>
                </a:lnTo>
                <a:lnTo>
                  <a:pt x="1767203" y="10988698"/>
                </a:lnTo>
                <a:lnTo>
                  <a:pt x="1732576" y="10949274"/>
                </a:lnTo>
                <a:lnTo>
                  <a:pt x="1698257" y="10909737"/>
                </a:lnTo>
                <a:lnTo>
                  <a:pt x="1664248" y="10870089"/>
                </a:lnTo>
                <a:lnTo>
                  <a:pt x="1630549" y="10830331"/>
                </a:lnTo>
                <a:lnTo>
                  <a:pt x="1597162" y="10790462"/>
                </a:lnTo>
                <a:lnTo>
                  <a:pt x="1564087" y="10750485"/>
                </a:lnTo>
                <a:lnTo>
                  <a:pt x="1531326" y="10710399"/>
                </a:lnTo>
                <a:lnTo>
                  <a:pt x="1498879" y="10670206"/>
                </a:lnTo>
                <a:lnTo>
                  <a:pt x="1466749" y="10629906"/>
                </a:lnTo>
                <a:lnTo>
                  <a:pt x="1434935" y="10589501"/>
                </a:lnTo>
                <a:lnTo>
                  <a:pt x="1403439" y="10548991"/>
                </a:lnTo>
                <a:lnTo>
                  <a:pt x="1372262" y="10508376"/>
                </a:lnTo>
                <a:lnTo>
                  <a:pt x="1341405" y="10467659"/>
                </a:lnTo>
                <a:lnTo>
                  <a:pt x="1310869" y="10426838"/>
                </a:lnTo>
                <a:lnTo>
                  <a:pt x="1280655" y="10385917"/>
                </a:lnTo>
                <a:lnTo>
                  <a:pt x="1250764" y="10344894"/>
                </a:lnTo>
                <a:lnTo>
                  <a:pt x="1221198" y="10303771"/>
                </a:lnTo>
                <a:lnTo>
                  <a:pt x="1191956" y="10262550"/>
                </a:lnTo>
                <a:lnTo>
                  <a:pt x="1163041" y="10221230"/>
                </a:lnTo>
                <a:lnTo>
                  <a:pt x="1134454" y="10179812"/>
                </a:lnTo>
                <a:lnTo>
                  <a:pt x="1106195" y="10138298"/>
                </a:lnTo>
                <a:lnTo>
                  <a:pt x="1078265" y="10096687"/>
                </a:lnTo>
                <a:lnTo>
                  <a:pt x="1050666" y="10054982"/>
                </a:lnTo>
                <a:lnTo>
                  <a:pt x="1023399" y="10013182"/>
                </a:lnTo>
                <a:lnTo>
                  <a:pt x="996464" y="9971289"/>
                </a:lnTo>
                <a:lnTo>
                  <a:pt x="969863" y="9929304"/>
                </a:lnTo>
                <a:lnTo>
                  <a:pt x="943597" y="9887226"/>
                </a:lnTo>
                <a:lnTo>
                  <a:pt x="917667" y="9845058"/>
                </a:lnTo>
                <a:lnTo>
                  <a:pt x="892073" y="9802799"/>
                </a:lnTo>
                <a:lnTo>
                  <a:pt x="866818" y="9760451"/>
                </a:lnTo>
                <a:lnTo>
                  <a:pt x="841902" y="9718015"/>
                </a:lnTo>
                <a:lnTo>
                  <a:pt x="817325" y="9675491"/>
                </a:lnTo>
                <a:lnTo>
                  <a:pt x="793090" y="9632880"/>
                </a:lnTo>
                <a:lnTo>
                  <a:pt x="769197" y="9590183"/>
                </a:lnTo>
                <a:lnTo>
                  <a:pt x="745647" y="9547401"/>
                </a:lnTo>
                <a:lnTo>
                  <a:pt x="722442" y="9504534"/>
                </a:lnTo>
                <a:lnTo>
                  <a:pt x="699582" y="9461584"/>
                </a:lnTo>
                <a:lnTo>
                  <a:pt x="677068" y="9418551"/>
                </a:lnTo>
                <a:lnTo>
                  <a:pt x="654902" y="9375436"/>
                </a:lnTo>
                <a:lnTo>
                  <a:pt x="633085" y="9332240"/>
                </a:lnTo>
                <a:lnTo>
                  <a:pt x="611617" y="9288963"/>
                </a:lnTo>
                <a:lnTo>
                  <a:pt x="590499" y="9245607"/>
                </a:lnTo>
                <a:lnTo>
                  <a:pt x="569734" y="9202173"/>
                </a:lnTo>
                <a:lnTo>
                  <a:pt x="549321" y="9158660"/>
                </a:lnTo>
                <a:lnTo>
                  <a:pt x="529262" y="9115071"/>
                </a:lnTo>
                <a:lnTo>
                  <a:pt x="509558" y="9071405"/>
                </a:lnTo>
                <a:lnTo>
                  <a:pt x="490209" y="9027664"/>
                </a:lnTo>
                <a:lnTo>
                  <a:pt x="471218" y="8983848"/>
                </a:lnTo>
                <a:lnTo>
                  <a:pt x="452585" y="8939959"/>
                </a:lnTo>
                <a:lnTo>
                  <a:pt x="434311" y="8895997"/>
                </a:lnTo>
                <a:lnTo>
                  <a:pt x="416397" y="8851962"/>
                </a:lnTo>
                <a:lnTo>
                  <a:pt x="398845" y="8807857"/>
                </a:lnTo>
                <a:lnTo>
                  <a:pt x="381654" y="8763680"/>
                </a:lnTo>
                <a:lnTo>
                  <a:pt x="364827" y="8719434"/>
                </a:lnTo>
                <a:lnTo>
                  <a:pt x="348365" y="8675120"/>
                </a:lnTo>
                <a:lnTo>
                  <a:pt x="332268" y="8630737"/>
                </a:lnTo>
                <a:lnTo>
                  <a:pt x="316537" y="8586287"/>
                </a:lnTo>
                <a:lnTo>
                  <a:pt x="301174" y="8541771"/>
                </a:lnTo>
                <a:lnTo>
                  <a:pt x="286180" y="8497189"/>
                </a:lnTo>
                <a:lnTo>
                  <a:pt x="271555" y="8452543"/>
                </a:lnTo>
                <a:lnTo>
                  <a:pt x="257301" y="8407832"/>
                </a:lnTo>
                <a:lnTo>
                  <a:pt x="243419" y="8363059"/>
                </a:lnTo>
                <a:lnTo>
                  <a:pt x="229910" y="8318223"/>
                </a:lnTo>
                <a:lnTo>
                  <a:pt x="216774" y="8273326"/>
                </a:lnTo>
                <a:lnTo>
                  <a:pt x="204014" y="8228368"/>
                </a:lnTo>
                <a:lnTo>
                  <a:pt x="191630" y="8183351"/>
                </a:lnTo>
                <a:lnTo>
                  <a:pt x="179623" y="8138274"/>
                </a:lnTo>
                <a:lnTo>
                  <a:pt x="167994" y="8093139"/>
                </a:lnTo>
                <a:lnTo>
                  <a:pt x="156744" y="8047947"/>
                </a:lnTo>
                <a:lnTo>
                  <a:pt x="145874" y="8002698"/>
                </a:lnTo>
                <a:lnTo>
                  <a:pt x="135386" y="7957394"/>
                </a:lnTo>
                <a:lnTo>
                  <a:pt x="125280" y="7912035"/>
                </a:lnTo>
                <a:lnTo>
                  <a:pt x="115557" y="7866622"/>
                </a:lnTo>
                <a:lnTo>
                  <a:pt x="106219" y="7821155"/>
                </a:lnTo>
                <a:lnTo>
                  <a:pt x="97267" y="7775636"/>
                </a:lnTo>
                <a:lnTo>
                  <a:pt x="88701" y="7730066"/>
                </a:lnTo>
                <a:lnTo>
                  <a:pt x="80523" y="7684444"/>
                </a:lnTo>
                <a:lnTo>
                  <a:pt x="72734" y="7638773"/>
                </a:lnTo>
                <a:lnTo>
                  <a:pt x="65334" y="7593053"/>
                </a:lnTo>
                <a:lnTo>
                  <a:pt x="58325" y="7547284"/>
                </a:lnTo>
                <a:lnTo>
                  <a:pt x="51708" y="7501468"/>
                </a:lnTo>
                <a:lnTo>
                  <a:pt x="45485" y="7455605"/>
                </a:lnTo>
                <a:lnTo>
                  <a:pt x="39655" y="7409696"/>
                </a:lnTo>
                <a:lnTo>
                  <a:pt x="34220" y="7363742"/>
                </a:lnTo>
                <a:lnTo>
                  <a:pt x="29181" y="7317744"/>
                </a:lnTo>
                <a:lnTo>
                  <a:pt x="24540" y="7271702"/>
                </a:lnTo>
                <a:lnTo>
                  <a:pt x="20296" y="7225618"/>
                </a:lnTo>
                <a:lnTo>
                  <a:pt x="16452" y="7179493"/>
                </a:lnTo>
                <a:lnTo>
                  <a:pt x="13009" y="7133326"/>
                </a:lnTo>
                <a:lnTo>
                  <a:pt x="9966" y="7087119"/>
                </a:lnTo>
                <a:lnTo>
                  <a:pt x="7327" y="7040873"/>
                </a:lnTo>
                <a:lnTo>
                  <a:pt x="5091" y="6994588"/>
                </a:lnTo>
                <a:lnTo>
                  <a:pt x="3259" y="6948266"/>
                </a:lnTo>
                <a:lnTo>
                  <a:pt x="1833" y="6901907"/>
                </a:lnTo>
                <a:lnTo>
                  <a:pt x="814" y="6855512"/>
                </a:lnTo>
                <a:lnTo>
                  <a:pt x="202" y="6809081"/>
                </a:lnTo>
                <a:lnTo>
                  <a:pt x="0" y="6762617"/>
                </a:lnTo>
                <a:lnTo>
                  <a:pt x="207" y="6716118"/>
                </a:lnTo>
                <a:lnTo>
                  <a:pt x="825" y="6669587"/>
                </a:lnTo>
                <a:lnTo>
                  <a:pt x="1855" y="6623024"/>
                </a:lnTo>
                <a:lnTo>
                  <a:pt x="3298" y="6576430"/>
                </a:lnTo>
                <a:lnTo>
                  <a:pt x="5155" y="6529806"/>
                </a:lnTo>
                <a:lnTo>
                  <a:pt x="7428" y="6483152"/>
                </a:lnTo>
                <a:lnTo>
                  <a:pt x="10116" y="6436470"/>
                </a:lnTo>
                <a:lnTo>
                  <a:pt x="13222" y="6389760"/>
                </a:lnTo>
                <a:lnTo>
                  <a:pt x="16747" y="6343023"/>
                </a:lnTo>
                <a:lnTo>
                  <a:pt x="20690" y="6296259"/>
                </a:lnTo>
                <a:lnTo>
                  <a:pt x="26999" y="6229955"/>
                </a:lnTo>
                <a:lnTo>
                  <a:pt x="34129" y="6163852"/>
                </a:lnTo>
                <a:lnTo>
                  <a:pt x="42077" y="6097954"/>
                </a:lnTo>
                <a:lnTo>
                  <a:pt x="50840" y="6032262"/>
                </a:lnTo>
                <a:lnTo>
                  <a:pt x="60414" y="5966777"/>
                </a:lnTo>
                <a:lnTo>
                  <a:pt x="70796" y="5901501"/>
                </a:lnTo>
                <a:lnTo>
                  <a:pt x="81982" y="5836437"/>
                </a:lnTo>
                <a:lnTo>
                  <a:pt x="93969" y="5771586"/>
                </a:lnTo>
                <a:lnTo>
                  <a:pt x="106754" y="5706949"/>
                </a:lnTo>
                <a:lnTo>
                  <a:pt x="120334" y="5642529"/>
                </a:lnTo>
                <a:lnTo>
                  <a:pt x="134704" y="5578327"/>
                </a:lnTo>
                <a:lnTo>
                  <a:pt x="149862" y="5514345"/>
                </a:lnTo>
                <a:lnTo>
                  <a:pt x="165804" y="5450585"/>
                </a:lnTo>
                <a:lnTo>
                  <a:pt x="182526" y="5387048"/>
                </a:lnTo>
                <a:lnTo>
                  <a:pt x="200026" y="5323737"/>
                </a:lnTo>
                <a:lnTo>
                  <a:pt x="218300" y="5260653"/>
                </a:lnTo>
                <a:lnTo>
                  <a:pt x="237345" y="5197798"/>
                </a:lnTo>
                <a:lnTo>
                  <a:pt x="257156" y="5135174"/>
                </a:lnTo>
                <a:lnTo>
                  <a:pt x="277732" y="5072782"/>
                </a:lnTo>
                <a:lnTo>
                  <a:pt x="299068" y="5010624"/>
                </a:lnTo>
                <a:lnTo>
                  <a:pt x="321161" y="4948702"/>
                </a:lnTo>
                <a:lnTo>
                  <a:pt x="344007" y="4887018"/>
                </a:lnTo>
                <a:lnTo>
                  <a:pt x="367604" y="4825574"/>
                </a:lnTo>
                <a:lnTo>
                  <a:pt x="391948" y="4764371"/>
                </a:lnTo>
                <a:lnTo>
                  <a:pt x="417035" y="4703411"/>
                </a:lnTo>
                <a:lnTo>
                  <a:pt x="442863" y="4642696"/>
                </a:lnTo>
                <a:lnTo>
                  <a:pt x="469427" y="4582228"/>
                </a:lnTo>
                <a:lnTo>
                  <a:pt x="496724" y="4522008"/>
                </a:lnTo>
                <a:lnTo>
                  <a:pt x="524751" y="4462039"/>
                </a:lnTo>
                <a:lnTo>
                  <a:pt x="553505" y="4402321"/>
                </a:lnTo>
                <a:lnTo>
                  <a:pt x="582982" y="4342858"/>
                </a:lnTo>
                <a:lnTo>
                  <a:pt x="613179" y="4283649"/>
                </a:lnTo>
                <a:lnTo>
                  <a:pt x="644093" y="4224698"/>
                </a:lnTo>
                <a:lnTo>
                  <a:pt x="675719" y="4166007"/>
                </a:lnTo>
                <a:lnTo>
                  <a:pt x="708055" y="4107576"/>
                </a:lnTo>
                <a:lnTo>
                  <a:pt x="741097" y="4049408"/>
                </a:lnTo>
                <a:lnTo>
                  <a:pt x="774842" y="3991504"/>
                </a:lnTo>
                <a:lnTo>
                  <a:pt x="809286" y="3933866"/>
                </a:lnTo>
                <a:lnTo>
                  <a:pt x="844427" y="3876497"/>
                </a:lnTo>
                <a:lnTo>
                  <a:pt x="880260" y="3819397"/>
                </a:lnTo>
                <a:lnTo>
                  <a:pt x="916783" y="3762569"/>
                </a:lnTo>
                <a:lnTo>
                  <a:pt x="953991" y="3706014"/>
                </a:lnTo>
                <a:lnTo>
                  <a:pt x="991882" y="3649734"/>
                </a:lnTo>
                <a:lnTo>
                  <a:pt x="1030452" y="3593731"/>
                </a:lnTo>
                <a:lnTo>
                  <a:pt x="1069698" y="3538007"/>
                </a:lnTo>
                <a:lnTo>
                  <a:pt x="1109617" y="3482563"/>
                </a:lnTo>
                <a:lnTo>
                  <a:pt x="1150204" y="3427402"/>
                </a:lnTo>
                <a:lnTo>
                  <a:pt x="1191457" y="3372524"/>
                </a:lnTo>
                <a:lnTo>
                  <a:pt x="1233372" y="3317932"/>
                </a:lnTo>
                <a:lnTo>
                  <a:pt x="1275946" y="3263628"/>
                </a:lnTo>
                <a:lnTo>
                  <a:pt x="1319175" y="3209613"/>
                </a:lnTo>
                <a:lnTo>
                  <a:pt x="1363056" y="3155889"/>
                </a:lnTo>
                <a:lnTo>
                  <a:pt x="1407586" y="3102458"/>
                </a:lnTo>
                <a:lnTo>
                  <a:pt x="1452762" y="3049321"/>
                </a:lnTo>
                <a:lnTo>
                  <a:pt x="1498579" y="2996481"/>
                </a:lnTo>
                <a:lnTo>
                  <a:pt x="1545035" y="2943940"/>
                </a:lnTo>
                <a:lnTo>
                  <a:pt x="1592125" y="2891698"/>
                </a:lnTo>
                <a:lnTo>
                  <a:pt x="1639848" y="2839758"/>
                </a:lnTo>
                <a:lnTo>
                  <a:pt x="1688199" y="2788121"/>
                </a:lnTo>
                <a:lnTo>
                  <a:pt x="1737175" y="2736790"/>
                </a:lnTo>
                <a:lnTo>
                  <a:pt x="1786772" y="2685766"/>
                </a:lnTo>
                <a:lnTo>
                  <a:pt x="1836988" y="2635050"/>
                </a:lnTo>
                <a:lnTo>
                  <a:pt x="1887818" y="2584646"/>
                </a:lnTo>
                <a:lnTo>
                  <a:pt x="1939260" y="2534554"/>
                </a:lnTo>
                <a:lnTo>
                  <a:pt x="1991310" y="2484775"/>
                </a:lnTo>
                <a:lnTo>
                  <a:pt x="2043964" y="2435313"/>
                </a:lnTo>
                <a:lnTo>
                  <a:pt x="2097220" y="2386169"/>
                </a:lnTo>
                <a:lnTo>
                  <a:pt x="2151074" y="2337344"/>
                </a:lnTo>
                <a:lnTo>
                  <a:pt x="2205522" y="2288840"/>
                </a:lnTo>
                <a:lnTo>
                  <a:pt x="2260561" y="2240660"/>
                </a:lnTo>
                <a:lnTo>
                  <a:pt x="2316188" y="2192804"/>
                </a:lnTo>
                <a:lnTo>
                  <a:pt x="2372399" y="2145275"/>
                </a:lnTo>
                <a:lnTo>
                  <a:pt x="2429191" y="2098075"/>
                </a:lnTo>
                <a:lnTo>
                  <a:pt x="2486561" y="2051204"/>
                </a:lnTo>
                <a:lnTo>
                  <a:pt x="2544505" y="2004666"/>
                </a:lnTo>
                <a:lnTo>
                  <a:pt x="2603020" y="1958461"/>
                </a:lnTo>
                <a:lnTo>
                  <a:pt x="2662102" y="1912591"/>
                </a:lnTo>
                <a:lnTo>
                  <a:pt x="2721748" y="1867059"/>
                </a:lnTo>
                <a:lnTo>
                  <a:pt x="2781954" y="1821866"/>
                </a:lnTo>
                <a:lnTo>
                  <a:pt x="2842718" y="1777014"/>
                </a:lnTo>
                <a:lnTo>
                  <a:pt x="2904036" y="1732505"/>
                </a:lnTo>
                <a:lnTo>
                  <a:pt x="2965904" y="1688340"/>
                </a:lnTo>
                <a:lnTo>
                  <a:pt x="3028319" y="1644521"/>
                </a:lnTo>
                <a:lnTo>
                  <a:pt x="3091278" y="1601050"/>
                </a:lnTo>
                <a:lnTo>
                  <a:pt x="3154777" y="1557928"/>
                </a:lnTo>
                <a:lnTo>
                  <a:pt x="3218813" y="1515158"/>
                </a:lnTo>
                <a:lnTo>
                  <a:pt x="3283383" y="1472742"/>
                </a:lnTo>
                <a:lnTo>
                  <a:pt x="3348483" y="1430680"/>
                </a:lnTo>
                <a:lnTo>
                  <a:pt x="3414109" y="1388976"/>
                </a:lnTo>
                <a:lnTo>
                  <a:pt x="3480259" y="1347629"/>
                </a:lnTo>
                <a:lnTo>
                  <a:pt x="3546929" y="1306644"/>
                </a:lnTo>
                <a:lnTo>
                  <a:pt x="3614115" y="1266020"/>
                </a:lnTo>
                <a:lnTo>
                  <a:pt x="3681815" y="1225760"/>
                </a:lnTo>
                <a:lnTo>
                  <a:pt x="3750024" y="1185866"/>
                </a:lnTo>
                <a:lnTo>
                  <a:pt x="3818740" y="1146340"/>
                </a:lnTo>
                <a:lnTo>
                  <a:pt x="3887959" y="1107183"/>
                </a:lnTo>
                <a:lnTo>
                  <a:pt x="3957677" y="1068396"/>
                </a:lnTo>
                <a:lnTo>
                  <a:pt x="4027892" y="1029983"/>
                </a:lnTo>
                <a:lnTo>
                  <a:pt x="4098600" y="991944"/>
                </a:lnTo>
                <a:lnTo>
                  <a:pt x="4169797" y="954282"/>
                </a:lnTo>
                <a:lnTo>
                  <a:pt x="4241480" y="916997"/>
                </a:lnTo>
                <a:lnTo>
                  <a:pt x="4313646" y="880093"/>
                </a:lnTo>
                <a:lnTo>
                  <a:pt x="4386291" y="843570"/>
                </a:lnTo>
                <a:lnTo>
                  <a:pt x="4459413" y="807431"/>
                </a:lnTo>
                <a:lnTo>
                  <a:pt x="4533007" y="771677"/>
                </a:lnTo>
                <a:lnTo>
                  <a:pt x="4607070" y="736310"/>
                </a:lnTo>
                <a:lnTo>
                  <a:pt x="4681598" y="701332"/>
                </a:lnTo>
                <a:lnTo>
                  <a:pt x="4756590" y="666744"/>
                </a:lnTo>
                <a:lnTo>
                  <a:pt x="4832040" y="632549"/>
                </a:lnTo>
                <a:lnTo>
                  <a:pt x="4907946" y="598748"/>
                </a:lnTo>
                <a:lnTo>
                  <a:pt x="4984304" y="565343"/>
                </a:lnTo>
                <a:lnTo>
                  <a:pt x="5061111" y="532335"/>
                </a:lnTo>
                <a:lnTo>
                  <a:pt x="5138363" y="499727"/>
                </a:lnTo>
                <a:lnTo>
                  <a:pt x="5216057" y="467520"/>
                </a:lnTo>
                <a:lnTo>
                  <a:pt x="5294191" y="435716"/>
                </a:lnTo>
                <a:lnTo>
                  <a:pt x="5372759" y="404317"/>
                </a:lnTo>
                <a:lnTo>
                  <a:pt x="5451759" y="373324"/>
                </a:lnTo>
                <a:lnTo>
                  <a:pt x="5531188" y="342740"/>
                </a:lnTo>
                <a:lnTo>
                  <a:pt x="5611042" y="312566"/>
                </a:lnTo>
                <a:lnTo>
                  <a:pt x="5691318" y="282804"/>
                </a:lnTo>
                <a:lnTo>
                  <a:pt x="5772012" y="253455"/>
                </a:lnTo>
                <a:lnTo>
                  <a:pt x="5853122" y="224522"/>
                </a:lnTo>
                <a:lnTo>
                  <a:pt x="5934642" y="196006"/>
                </a:lnTo>
                <a:lnTo>
                  <a:pt x="6016571" y="167910"/>
                </a:lnTo>
                <a:lnTo>
                  <a:pt x="6098905" y="140233"/>
                </a:lnTo>
                <a:lnTo>
                  <a:pt x="6181641" y="112980"/>
                </a:lnTo>
                <a:lnTo>
                  <a:pt x="6264774" y="86151"/>
                </a:lnTo>
                <a:lnTo>
                  <a:pt x="6348302" y="59748"/>
                </a:lnTo>
                <a:lnTo>
                  <a:pt x="6432221" y="33772"/>
                </a:lnTo>
                <a:lnTo>
                  <a:pt x="6516528" y="8227"/>
                </a:lnTo>
                <a:lnTo>
                  <a:pt x="6544273" y="0"/>
                </a:lnTo>
              </a:path>
            </a:pathLst>
          </a:custGeom>
          <a:ln w="10470">
            <a:solidFill>
              <a:schemeClr val="bg1"/>
            </a:solidFill>
          </a:ln>
        </p:spPr>
        <p:txBody>
          <a:bodyPr wrap="square" lIns="0" tIns="0" rIns="0" bIns="0" rtlCol="0"/>
          <a:lstStyle/>
          <a:p>
            <a:endParaRPr sz="2400"/>
          </a:p>
        </p:txBody>
      </p:sp>
      <p:sp>
        <p:nvSpPr>
          <p:cNvPr id="10" name="Espace réservé du texte 4">
            <a:extLst>
              <a:ext uri="{FF2B5EF4-FFF2-40B4-BE49-F238E27FC236}">
                <a16:creationId xmlns:a16="http://schemas.microsoft.com/office/drawing/2014/main" id="{C2F8F06A-6850-59B8-059E-38B82FACCAD4}"/>
              </a:ext>
            </a:extLst>
          </p:cNvPr>
          <p:cNvSpPr>
            <a:spLocks noGrp="1"/>
          </p:cNvSpPr>
          <p:nvPr>
            <p:ph type="body" sz="quarter" idx="13" hasCustomPrompt="1"/>
          </p:nvPr>
        </p:nvSpPr>
        <p:spPr>
          <a:xfrm>
            <a:off x="-2501707" y="2631919"/>
            <a:ext cx="8640000" cy="7199999"/>
          </a:xfrm>
          <a:prstGeom prst="rect">
            <a:avLst/>
          </a:prstGeom>
          <a:effectLst/>
        </p:spPr>
        <p:txBody>
          <a:bodyPr vert="horz" lIns="0" tIns="45720" rIns="0" bIns="45720" rtlCol="0" anchor="ctr" anchorCtr="0">
            <a:noAutofit/>
          </a:bodyPr>
          <a:lstStyle>
            <a:lvl1pPr>
              <a:defRPr lang="en-US" sz="66665" b="1" dirty="0">
                <a:solidFill>
                  <a:schemeClr val="tx1">
                    <a:lumMod val="50000"/>
                    <a:lumOff val="50000"/>
                    <a:alpha val="5000"/>
                  </a:schemeClr>
                </a:solidFill>
                <a:latin typeface="Vinci Sans" panose="02000000000000000000" pitchFamily="50" charset="0"/>
                <a:ea typeface="Roboto" panose="02000000000000000000" pitchFamily="2" charset="0"/>
                <a:cs typeface="+mj-cs"/>
              </a:defRPr>
            </a:lvl1pPr>
          </a:lstStyle>
          <a:p>
            <a:pPr lvl="0" algn="ctr">
              <a:spcBef>
                <a:spcPct val="0"/>
              </a:spcBef>
            </a:pPr>
            <a:r>
              <a:rPr lang="en-US"/>
              <a:t>00</a:t>
            </a:r>
          </a:p>
        </p:txBody>
      </p:sp>
      <p:sp>
        <p:nvSpPr>
          <p:cNvPr id="11" name="Espace réservé du titre 7">
            <a:extLst>
              <a:ext uri="{FF2B5EF4-FFF2-40B4-BE49-F238E27FC236}">
                <a16:creationId xmlns:a16="http://schemas.microsoft.com/office/drawing/2014/main" id="{9590F874-1F99-121C-4B6C-DB81C48E85F3}"/>
              </a:ext>
            </a:extLst>
          </p:cNvPr>
          <p:cNvSpPr>
            <a:spLocks noGrp="1"/>
          </p:cNvSpPr>
          <p:nvPr>
            <p:ph type="title" hasCustomPrompt="1"/>
          </p:nvPr>
        </p:nvSpPr>
        <p:spPr>
          <a:xfrm>
            <a:off x="720001" y="776169"/>
            <a:ext cx="4800000" cy="2880000"/>
          </a:xfrm>
          <a:prstGeom prst="rect">
            <a:avLst/>
          </a:prstGeom>
        </p:spPr>
        <p:txBody>
          <a:bodyPr vert="horz" lIns="0" tIns="180000" rIns="0" bIns="180000" rtlCol="0" anchor="b" anchorCtr="0">
            <a:noAutofit/>
          </a:bodyPr>
          <a:lstStyle>
            <a:lvl1pPr>
              <a:defRPr sz="4267" b="1" baseline="0">
                <a:solidFill>
                  <a:srgbClr val="0072CE"/>
                </a:solidFill>
              </a:defRPr>
            </a:lvl1pPr>
          </a:lstStyle>
          <a:p>
            <a:r>
              <a:rPr lang="fr-FR"/>
              <a:t>CHAPTER</a:t>
            </a:r>
            <a:br>
              <a:rPr lang="fr-FR"/>
            </a:br>
            <a:r>
              <a:rPr lang="fr-FR"/>
              <a:t>TITLE</a:t>
            </a:r>
          </a:p>
        </p:txBody>
      </p:sp>
      <p:sp>
        <p:nvSpPr>
          <p:cNvPr id="20" name="Espace réservé du texte 53">
            <a:extLst>
              <a:ext uri="{FF2B5EF4-FFF2-40B4-BE49-F238E27FC236}">
                <a16:creationId xmlns:a16="http://schemas.microsoft.com/office/drawing/2014/main" id="{11A24518-615B-8140-FF42-166F93ED8BA5}"/>
              </a:ext>
            </a:extLst>
          </p:cNvPr>
          <p:cNvSpPr>
            <a:spLocks noGrp="1"/>
          </p:cNvSpPr>
          <p:nvPr>
            <p:ph type="body" sz="quarter" idx="15" hasCustomPrompt="1"/>
          </p:nvPr>
        </p:nvSpPr>
        <p:spPr>
          <a:xfrm>
            <a:off x="720002" y="3671801"/>
            <a:ext cx="2400300" cy="383116"/>
          </a:xfrm>
          <a:prstGeom prst="roundRect">
            <a:avLst>
              <a:gd name="adj" fmla="val 50000"/>
            </a:avLst>
          </a:prstGeom>
          <a:solidFill>
            <a:srgbClr val="CCE3F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algn="ctr">
              <a:defRPr b="1">
                <a:solidFill>
                  <a:schemeClr val="accent1"/>
                </a:solidFill>
              </a:defRPr>
            </a:lvl1pPr>
          </a:lstStyle>
          <a:p>
            <a:r>
              <a:rPr lang="en-US"/>
              <a:t>SUBTITLE</a:t>
            </a:r>
          </a:p>
        </p:txBody>
      </p:sp>
    </p:spTree>
    <p:extLst>
      <p:ext uri="{BB962C8B-B14F-4D97-AF65-F5344CB8AC3E}">
        <p14:creationId xmlns:p14="http://schemas.microsoft.com/office/powerpoint/2010/main" val="27674755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250"/>
                                        <p:tgtEl>
                                          <p:spTgt spid="15"/>
                                        </p:tgtEl>
                                      </p:cBhvr>
                                    </p:animEffect>
                                  </p:childTnLst>
                                </p:cTn>
                              </p:par>
                              <p:par>
                                <p:cTn id="8" presetID="6" presetClass="emph" presetSubtype="0" fill="hold" grpId="1" nodeType="withEffect">
                                  <p:stCondLst>
                                    <p:cond delay="250"/>
                                  </p:stCondLst>
                                  <p:childTnLst>
                                    <p:animScale>
                                      <p:cBhvr>
                                        <p:cTn id="9" dur="10" fill="hold"/>
                                        <p:tgtEl>
                                          <p:spTgt spid="15"/>
                                        </p:tgtEl>
                                      </p:cBhvr>
                                      <p:by x="125000" y="125000"/>
                                    </p:animScale>
                                  </p:childTnLst>
                                </p:cTn>
                              </p:par>
                              <p:par>
                                <p:cTn id="10" presetID="6" presetClass="emph" presetSubtype="0" decel="100000" fill="hold" grpId="2" nodeType="withEffect">
                                  <p:stCondLst>
                                    <p:cond delay="250"/>
                                  </p:stCondLst>
                                  <p:childTnLst>
                                    <p:animScale>
                                      <p:cBhvr>
                                        <p:cTn id="11" dur="2250" fill="hold"/>
                                        <p:tgtEl>
                                          <p:spTgt spid="15"/>
                                        </p:tgtEl>
                                      </p:cBhvr>
                                      <p:by x="80000" y="80000"/>
                                    </p:animScale>
                                  </p:childTnLst>
                                </p:cTn>
                              </p:par>
                              <p:par>
                                <p:cTn id="12" presetID="10" presetClass="entr" presetSubtype="0" fill="hold" nodeType="withEffect">
                                  <p:stCondLst>
                                    <p:cond delay="25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250"/>
                                        <p:tgtEl>
                                          <p:spTgt spid="19"/>
                                        </p:tgtEl>
                                      </p:cBhvr>
                                    </p:animEffect>
                                  </p:childTnLst>
                                </p:cTn>
                              </p:par>
                              <p:par>
                                <p:cTn id="15" presetID="6" presetClass="emph" presetSubtype="0" fill="hold" nodeType="withEffect">
                                  <p:stCondLst>
                                    <p:cond delay="250"/>
                                  </p:stCondLst>
                                  <p:childTnLst>
                                    <p:animScale>
                                      <p:cBhvr>
                                        <p:cTn id="16" dur="10" fill="hold"/>
                                        <p:tgtEl>
                                          <p:spTgt spid="19"/>
                                        </p:tgtEl>
                                      </p:cBhvr>
                                      <p:by x="125000" y="125000"/>
                                    </p:animScale>
                                  </p:childTnLst>
                                </p:cTn>
                              </p:par>
                              <p:par>
                                <p:cTn id="17" presetID="6" presetClass="emph" presetSubtype="0" decel="100000" fill="hold" nodeType="withEffect">
                                  <p:stCondLst>
                                    <p:cond delay="250"/>
                                  </p:stCondLst>
                                  <p:childTnLst>
                                    <p:animScale>
                                      <p:cBhvr>
                                        <p:cTn id="18" dur="2250" fill="hold"/>
                                        <p:tgtEl>
                                          <p:spTgt spid="19"/>
                                        </p:tgtEl>
                                      </p:cBhvr>
                                      <p:by x="80000" y="80000"/>
                                    </p:animScale>
                                  </p:childTnLst>
                                </p:cTn>
                              </p:par>
                              <p:par>
                                <p:cTn id="19" presetID="10" presetClass="entr" presetSubtype="0" fill="hold" grpId="0" nodeType="withEffect">
                                  <p:stCondLst>
                                    <p:cond delay="750"/>
                                  </p:stCondLst>
                                  <p:iterate type="wd">
                                    <p:tmPct val="20000"/>
                                  </p:iterate>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64" presetClass="path" presetSubtype="0" decel="100000" fill="hold" grpId="1" nodeType="withEffect">
                                  <p:stCondLst>
                                    <p:cond delay="750"/>
                                  </p:stCondLst>
                                  <p:iterate type="wd">
                                    <p:tmPct val="5000"/>
                                  </p:iterate>
                                  <p:childTnLst>
                                    <p:animMotion origin="layout" path="M -0.02956 -0.00047 L 4.16667E-6 3.7037E-6 " pathEditMode="relative" rAng="0" ptsTypes="AA">
                                      <p:cBhvr>
                                        <p:cTn id="23" dur="1250" fill="hold"/>
                                        <p:tgtEl>
                                          <p:spTgt spid="17"/>
                                        </p:tgtEl>
                                        <p:attrNameLst>
                                          <p:attrName>ppt_x</p:attrName>
                                          <p:attrName>ppt_y</p:attrName>
                                        </p:attrNameLst>
                                      </p:cBhvr>
                                      <p:rCtr x="1471" y="23"/>
                                    </p:animMotion>
                                  </p:childTnLst>
                                </p:cTn>
                              </p:par>
                              <p:par>
                                <p:cTn id="24" presetID="22" presetClass="entr" presetSubtype="4" fill="hold" grpId="0" nodeType="withEffect">
                                  <p:stCondLst>
                                    <p:cond delay="500"/>
                                  </p:stCondLst>
                                  <p:childTnLst>
                                    <p:set>
                                      <p:cBhvr>
                                        <p:cTn id="25" dur="1" fill="hold">
                                          <p:stCondLst>
                                            <p:cond delay="0"/>
                                          </p:stCondLst>
                                        </p:cTn>
                                        <p:tgtEl>
                                          <p:spTgt spid="18"/>
                                        </p:tgtEl>
                                        <p:attrNameLst>
                                          <p:attrName>style.visibility</p:attrName>
                                        </p:attrNameLst>
                                      </p:cBhvr>
                                      <p:to>
                                        <p:strVal val="visible"/>
                                      </p:to>
                                    </p:set>
                                    <p:animEffect transition="in" filter="wipe(down)">
                                      <p:cBhvr>
                                        <p:cTn id="26" dur="1500"/>
                                        <p:tgtEl>
                                          <p:spTgt spid="18"/>
                                        </p:tgtEl>
                                      </p:cBhvr>
                                    </p:animEffect>
                                  </p:childTnLst>
                                </p:cTn>
                              </p:par>
                              <p:par>
                                <p:cTn id="27" presetID="10" presetClass="entr" presetSubtype="0" fill="hold" grpId="0" nodeType="withEffect">
                                  <p:stCondLst>
                                    <p:cond delay="1000"/>
                                  </p:stCondLst>
                                  <p:iterate type="wd">
                                    <p:tmPct val="20000"/>
                                  </p:iterate>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64" presetClass="path" presetSubtype="0" decel="100000" fill="hold" grpId="1" nodeType="withEffect">
                                  <p:stCondLst>
                                    <p:cond delay="1000"/>
                                  </p:stCondLst>
                                  <p:iterate type="wd">
                                    <p:tmPct val="5000"/>
                                  </p:iterate>
                                  <p:childTnLst>
                                    <p:animMotion origin="layout" path="M 2.91667E-6 0.05255 L 2.91667E-6 -1.11111E-6 " pathEditMode="relative" rAng="0" ptsTypes="AA">
                                      <p:cBhvr>
                                        <p:cTn id="31" dur="1250" fill="hold"/>
                                        <p:tgtEl>
                                          <p:spTgt spid="11"/>
                                        </p:tgtEl>
                                        <p:attrNameLst>
                                          <p:attrName>ppt_x</p:attrName>
                                          <p:attrName>ppt_y</p:attrName>
                                        </p:attrNameLst>
                                      </p:cBhvr>
                                      <p:rCtr x="0" y="-2639"/>
                                    </p:animMotion>
                                  </p:childTnLst>
                                </p:cTn>
                              </p:par>
                              <p:par>
                                <p:cTn id="32" presetID="10" presetClass="entr" presetSubtype="0" fill="hold" grpId="0" nodeType="withEffect">
                                  <p:stCondLst>
                                    <p:cond delay="1000"/>
                                  </p:stCondLst>
                                  <p:iterate type="wd">
                                    <p:tmPct val="20000"/>
                                  </p:iterate>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par>
                                <p:cTn id="35" presetID="64" presetClass="path" presetSubtype="0" decel="100000" fill="hold" grpId="1" nodeType="withEffect">
                                  <p:stCondLst>
                                    <p:cond delay="1000"/>
                                  </p:stCondLst>
                                  <p:iterate type="wd">
                                    <p:tmPct val="5000"/>
                                  </p:iterate>
                                  <p:childTnLst>
                                    <p:animMotion origin="layout" path="M -0.02956 -0.00046 L 1.04167E-6 -1.48148E-6 " pathEditMode="relative" rAng="0" ptsTypes="AA">
                                      <p:cBhvr>
                                        <p:cTn id="36" dur="1250" fill="hold"/>
                                        <p:tgtEl>
                                          <p:spTgt spid="10"/>
                                        </p:tgtEl>
                                        <p:attrNameLst>
                                          <p:attrName>ppt_x</p:attrName>
                                          <p:attrName>ppt_y</p:attrName>
                                        </p:attrNameLst>
                                      </p:cBhvr>
                                      <p:rCtr x="1471" y="23"/>
                                    </p:animMotion>
                                  </p:childTnLst>
                                </p:cTn>
                              </p:par>
                              <p:par>
                                <p:cTn id="37" presetID="10" presetClass="entr" presetSubtype="0" fill="hold" grpId="0" nodeType="withEffect">
                                  <p:stCondLst>
                                    <p:cond delay="1250"/>
                                  </p:stCondLst>
                                  <p:childTnLst>
                                    <p:set>
                                      <p:cBhvr>
                                        <p:cTn id="38" dur="1" fill="hold">
                                          <p:stCondLst>
                                            <p:cond delay="0"/>
                                          </p:stCondLst>
                                        </p:cTn>
                                        <p:tgtEl>
                                          <p:spTgt spid="20">
                                            <p:bg/>
                                          </p:spTgt>
                                        </p:tgtEl>
                                        <p:attrNameLst>
                                          <p:attrName>style.visibility</p:attrName>
                                        </p:attrNameLst>
                                      </p:cBhvr>
                                      <p:to>
                                        <p:strVal val="visible"/>
                                      </p:to>
                                    </p:set>
                                    <p:animEffect transition="in" filter="fade">
                                      <p:cBhvr>
                                        <p:cTn id="39" dur="500"/>
                                        <p:tgtEl>
                                          <p:spTgt spid="20">
                                            <p:bg/>
                                          </p:spTgt>
                                        </p:tgtEl>
                                      </p:cBhvr>
                                    </p:animEffect>
                                  </p:childTnLst>
                                </p:cTn>
                              </p:par>
                              <p:par>
                                <p:cTn id="40" presetID="10" presetClass="entr" presetSubtype="0" fill="hold" grpId="0" nodeType="withEffect">
                                  <p:stCondLst>
                                    <p:cond delay="1250"/>
                                  </p:stCondLst>
                                  <p:childTnLst>
                                    <p:set>
                                      <p:cBhvr>
                                        <p:cTn id="41" dur="1" fill="hold">
                                          <p:stCondLst>
                                            <p:cond delay="0"/>
                                          </p:stCondLst>
                                        </p:cTn>
                                        <p:tgtEl>
                                          <p:spTgt spid="20">
                                            <p:txEl>
                                              <p:pRg st="0" end="0"/>
                                            </p:txEl>
                                          </p:spTgt>
                                        </p:tgtEl>
                                        <p:attrNameLst>
                                          <p:attrName>style.visibility</p:attrName>
                                        </p:attrNameLst>
                                      </p:cBhvr>
                                      <p:to>
                                        <p:strVal val="visible"/>
                                      </p:to>
                                    </p:set>
                                    <p:animEffect transition="in" filter="fade">
                                      <p:cBhvr>
                                        <p:cTn id="42"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5" grpId="2" animBg="1"/>
      <p:bldP spid="17" grpId="0" animBg="1"/>
      <p:bldP spid="17" grpId="1" animBg="1"/>
      <p:bldP spid="18" grpId="0" animBg="1"/>
      <p:bldP spid="10" grpId="0" animBg="1">
        <p:tmplLst>
          <p:tmpl>
            <p:tnLst>
              <p:par>
                <p:cTn presetID="10" presetClass="entr" presetSubtype="0" fill="hold" nodeType="withEffect">
                  <p:stCondLst>
                    <p:cond delay="1000"/>
                  </p:stCondLst>
                  <p:iterate type="wd">
                    <p:tmPct val="20000"/>
                  </p:iterate>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10" grpId="1" animBg="1">
        <p:tmplLst>
          <p:tmpl>
            <p:tnLst>
              <p:par>
                <p:cTn presetID="64" presetClass="path" presetSubtype="0" decel="100000" fill="hold" nodeType="withEffect">
                  <p:stCondLst>
                    <p:cond delay="1000"/>
                  </p:stCondLst>
                  <p:iterate type="wd">
                    <p:tmPct val="5000"/>
                  </p:iterate>
                  <p:childTnLst>
                    <p:animMotion origin="layout" path="M -0.02956 -0.00046 L 1.04167E-6 -1.48148E-6 " pathEditMode="relative" rAng="0" ptsTypes="AA">
                      <p:cBhvr>
                        <p:cTn dur="1250" fill="hold"/>
                        <p:tgtEl>
                          <p:spTgt spid="10"/>
                        </p:tgtEl>
                        <p:attrNameLst>
                          <p:attrName>ppt_x</p:attrName>
                          <p:attrName>ppt_y</p:attrName>
                        </p:attrNameLst>
                      </p:cBhvr>
                      <p:rCtr x="1471" y="23"/>
                    </p:animMotion>
                  </p:childTnLst>
                </p:cTn>
              </p:par>
            </p:tnLst>
          </p:tmpl>
        </p:tmplLst>
      </p:bldP>
      <p:bldP spid="11" grpId="0"/>
      <p:bldP spid="11" grpId="1"/>
      <p:bldP spid="20" grpId="0" uiExpand="1" build="p" animBg="1">
        <p:tmplLst>
          <p:tmpl>
            <p:tnLst>
              <p:par>
                <p:cTn presetID="10" presetClass="entr" presetSubtype="0" fill="hold" nodeType="withEffect">
                  <p:stCondLst>
                    <p:cond delay="125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 lvl="1">
            <p:tnLst>
              <p:par>
                <p:cTn presetID="10" presetClass="entr" presetSubtype="0" fill="hold" nodeType="withEffect">
                  <p:stCondLst>
                    <p:cond delay="125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4_TOOL SLIDE [TIMELINE]">
    <p:bg>
      <p:bgPr>
        <a:solidFill>
          <a:schemeClr val="bg1"/>
        </a:solidFill>
        <a:effectLst/>
      </p:bgPr>
    </p:bg>
    <p:spTree>
      <p:nvGrpSpPr>
        <p:cNvPr id="1" name=""/>
        <p:cNvGrpSpPr/>
        <p:nvPr/>
      </p:nvGrpSpPr>
      <p:grpSpPr>
        <a:xfrm>
          <a:off x="0" y="0"/>
          <a:ext cx="0" cy="0"/>
          <a:chOff x="0" y="0"/>
          <a:chExt cx="0" cy="0"/>
        </a:xfrm>
      </p:grpSpPr>
      <p:sp>
        <p:nvSpPr>
          <p:cNvPr id="9" name="Espace réservé du numéro de diapositive 4">
            <a:extLst>
              <a:ext uri="{FF2B5EF4-FFF2-40B4-BE49-F238E27FC236}">
                <a16:creationId xmlns:a16="http://schemas.microsoft.com/office/drawing/2014/main" id="{3E1A0A96-8D81-B41B-4BF3-825F4D859590}"/>
              </a:ext>
            </a:extLst>
          </p:cNvPr>
          <p:cNvSpPr>
            <a:spLocks noGrp="1"/>
          </p:cNvSpPr>
          <p:nvPr>
            <p:ph type="sldNum" sz="quarter" idx="4"/>
          </p:nvPr>
        </p:nvSpPr>
        <p:spPr>
          <a:xfrm>
            <a:off x="480000" y="8544000"/>
            <a:ext cx="532624" cy="240000"/>
          </a:xfrm>
          <a:prstGeom prst="rect">
            <a:avLst/>
          </a:prstGeom>
        </p:spPr>
        <p:txBody>
          <a:bodyPr lIns="0" tIns="0" rIns="0" bIns="0" anchor="ctr" anchorCtr="0"/>
          <a:lstStyle>
            <a:lvl1pPr algn="ctr">
              <a:defRPr sz="1333">
                <a:solidFill>
                  <a:schemeClr val="tx1">
                    <a:lumMod val="50000"/>
                    <a:lumOff val="50000"/>
                  </a:schemeClr>
                </a:solidFill>
                <a:latin typeface="+mj-lt"/>
              </a:defRPr>
            </a:lvl1pPr>
          </a:lstStyle>
          <a:p>
            <a:fld id="{9A9D9850-EB0A-43F7-8805-7278E1ABB367}" type="slidenum">
              <a:rPr lang="en-GB" smtClean="0"/>
              <a:pPr/>
              <a:t>‹#›</a:t>
            </a:fld>
            <a:endParaRPr lang="en-GB"/>
          </a:p>
        </p:txBody>
      </p:sp>
      <p:sp>
        <p:nvSpPr>
          <p:cNvPr id="12" name="Titre 2">
            <a:extLst>
              <a:ext uri="{FF2B5EF4-FFF2-40B4-BE49-F238E27FC236}">
                <a16:creationId xmlns:a16="http://schemas.microsoft.com/office/drawing/2014/main" id="{55EDAA99-2558-1405-465E-EDF14A2CAE17}"/>
              </a:ext>
            </a:extLst>
          </p:cNvPr>
          <p:cNvSpPr>
            <a:spLocks noGrp="1"/>
          </p:cNvSpPr>
          <p:nvPr>
            <p:ph type="title" hasCustomPrompt="1"/>
          </p:nvPr>
        </p:nvSpPr>
        <p:spPr>
          <a:xfrm>
            <a:off x="720000" y="720000"/>
            <a:ext cx="9600000" cy="480000"/>
          </a:xfrm>
          <a:prstGeom prst="rect">
            <a:avLst/>
          </a:prstGeom>
        </p:spPr>
        <p:txBody>
          <a:bodyPr lIns="0" tIns="0" rIns="0" bIns="0" anchor="ctr" anchorCtr="0"/>
          <a:lstStyle>
            <a:lvl1pPr>
              <a:defRPr sz="3200">
                <a:solidFill>
                  <a:srgbClr val="0072CE"/>
                </a:solidFill>
              </a:defRPr>
            </a:lvl1pPr>
          </a:lstStyle>
          <a:p>
            <a:r>
              <a:rPr lang="fr-FR"/>
              <a:t>MAIN TITLE SLIDE</a:t>
            </a:r>
            <a:endParaRPr lang="en-US"/>
          </a:p>
        </p:txBody>
      </p:sp>
      <p:sp>
        <p:nvSpPr>
          <p:cNvPr id="13" name="Espace réservé du texte 4">
            <a:extLst>
              <a:ext uri="{FF2B5EF4-FFF2-40B4-BE49-F238E27FC236}">
                <a16:creationId xmlns:a16="http://schemas.microsoft.com/office/drawing/2014/main" id="{045DE1B8-D689-14DE-FF69-52BB48162008}"/>
              </a:ext>
            </a:extLst>
          </p:cNvPr>
          <p:cNvSpPr>
            <a:spLocks noGrp="1"/>
          </p:cNvSpPr>
          <p:nvPr>
            <p:ph type="body" sz="quarter" idx="10" hasCustomPrompt="1"/>
          </p:nvPr>
        </p:nvSpPr>
        <p:spPr>
          <a:xfrm>
            <a:off x="720000" y="1221351"/>
            <a:ext cx="9600000" cy="384000"/>
          </a:xfrm>
          <a:prstGeom prst="rect">
            <a:avLst/>
          </a:prstGeom>
        </p:spPr>
        <p:txBody>
          <a:bodyPr lIns="0" tIns="0" rIns="0" bIns="0" anchor="ctr" anchorCtr="0"/>
          <a:lstStyle>
            <a:lvl1pPr>
              <a:defRPr lang="en-US" sz="2400" b="0" dirty="0">
                <a:solidFill>
                  <a:srgbClr val="004489"/>
                </a:solidFill>
                <a:latin typeface="Vinci Sans Light" panose="02000000000000000000" pitchFamily="50" charset="0"/>
                <a:ea typeface="+mj-ea"/>
                <a:cs typeface="+mj-cs"/>
              </a:defRPr>
            </a:lvl1pPr>
          </a:lstStyle>
          <a:p>
            <a:r>
              <a:rPr lang="fr-FR"/>
              <a:t>UNDER TITLE</a:t>
            </a:r>
          </a:p>
        </p:txBody>
      </p:sp>
      <p:pic>
        <p:nvPicPr>
          <p:cNvPr id="17" name="Image 1" descr="Une image contenant Police, Graphique, logo, graphisme&#10;&#10;Description générée automatiquement">
            <a:extLst>
              <a:ext uri="{FF2B5EF4-FFF2-40B4-BE49-F238E27FC236}">
                <a16:creationId xmlns:a16="http://schemas.microsoft.com/office/drawing/2014/main" id="{2688E8D2-CBA7-0C62-9B65-253B7AEFE15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525" t="28916" r="6685" b="27390"/>
          <a:stretch/>
        </p:blipFill>
        <p:spPr>
          <a:xfrm>
            <a:off x="13935075" y="8544000"/>
            <a:ext cx="1840925" cy="240000"/>
          </a:xfrm>
          <a:prstGeom prst="rect">
            <a:avLst/>
          </a:prstGeom>
        </p:spPr>
      </p:pic>
      <p:sp>
        <p:nvSpPr>
          <p:cNvPr id="2" name="Footer Placeholder 1">
            <a:extLst>
              <a:ext uri="{FF2B5EF4-FFF2-40B4-BE49-F238E27FC236}">
                <a16:creationId xmlns:a16="http://schemas.microsoft.com/office/drawing/2014/main" id="{0140ED89-F70F-775A-6305-455207261BF3}"/>
              </a:ext>
            </a:extLst>
          </p:cNvPr>
          <p:cNvSpPr>
            <a:spLocks noGrp="1"/>
          </p:cNvSpPr>
          <p:nvPr>
            <p:ph type="ftr" sz="quarter" idx="17"/>
          </p:nvPr>
        </p:nvSpPr>
        <p:spPr/>
        <p:txBody>
          <a:bodyPr/>
          <a:lstStyle/>
          <a:p>
            <a:pPr algn="l"/>
            <a:r>
              <a:rPr lang="en-US"/>
              <a:t>Dunoon OHL CLG</a:t>
            </a:r>
          </a:p>
        </p:txBody>
      </p:sp>
      <p:grpSp>
        <p:nvGrpSpPr>
          <p:cNvPr id="3" name="Group 2">
            <a:extLst>
              <a:ext uri="{FF2B5EF4-FFF2-40B4-BE49-F238E27FC236}">
                <a16:creationId xmlns:a16="http://schemas.microsoft.com/office/drawing/2014/main" id="{6C61C5D0-2E66-4741-F570-68263139B9B0}"/>
              </a:ext>
            </a:extLst>
          </p:cNvPr>
          <p:cNvGrpSpPr/>
          <p:nvPr userDrawn="1"/>
        </p:nvGrpSpPr>
        <p:grpSpPr>
          <a:xfrm>
            <a:off x="719200" y="4779481"/>
            <a:ext cx="14817600" cy="240000"/>
            <a:chOff x="539400" y="5129335"/>
            <a:chExt cx="11113200" cy="180000"/>
          </a:xfrm>
        </p:grpSpPr>
        <p:cxnSp>
          <p:nvCxnSpPr>
            <p:cNvPr id="4" name="Connecteur droit 70">
              <a:extLst>
                <a:ext uri="{FF2B5EF4-FFF2-40B4-BE49-F238E27FC236}">
                  <a16:creationId xmlns:a16="http://schemas.microsoft.com/office/drawing/2014/main" id="{C1A18722-442C-15DA-0A77-ADF12731325E}"/>
                </a:ext>
              </a:extLst>
            </p:cNvPr>
            <p:cNvCxnSpPr>
              <a:stCxn id="6" idx="1"/>
              <a:endCxn id="7" idx="3"/>
            </p:cNvCxnSpPr>
            <p:nvPr/>
          </p:nvCxnSpPr>
          <p:spPr>
            <a:xfrm flipH="1">
              <a:off x="899400" y="5219335"/>
              <a:ext cx="10393200" cy="0"/>
            </a:xfrm>
            <a:prstGeom prst="line">
              <a:avLst/>
            </a:prstGeom>
            <a:solidFill>
              <a:schemeClr val="bg1"/>
            </a:solidFill>
            <a:ln w="19050">
              <a:solidFill>
                <a:srgbClr val="0072CE"/>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E3A8560B-075A-F0EA-CD4B-951CC3561B58}"/>
                </a:ext>
              </a:extLst>
            </p:cNvPr>
            <p:cNvSpPr/>
            <p:nvPr/>
          </p:nvSpPr>
          <p:spPr>
            <a:xfrm>
              <a:off x="1435500" y="5129335"/>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effectLst/>
                  <a:latin typeface="Vinci Sans" panose="02000000000000000000" pitchFamily="50" charset="0"/>
                </a:rPr>
                <a:t>FEB</a:t>
              </a:r>
            </a:p>
          </p:txBody>
        </p:sp>
        <p:sp>
          <p:nvSpPr>
            <p:cNvPr id="6" name="Rectangle 5">
              <a:extLst>
                <a:ext uri="{FF2B5EF4-FFF2-40B4-BE49-F238E27FC236}">
                  <a16:creationId xmlns:a16="http://schemas.microsoft.com/office/drawing/2014/main" id="{C4A86A29-1841-DDB0-454C-F0861E3059CC}"/>
                </a:ext>
              </a:extLst>
            </p:cNvPr>
            <p:cNvSpPr/>
            <p:nvPr/>
          </p:nvSpPr>
          <p:spPr>
            <a:xfrm>
              <a:off x="11292600" y="5129335"/>
              <a:ext cx="360000" cy="180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a:solidFill>
                    <a:schemeClr val="bg1">
                      <a:lumMod val="75000"/>
                    </a:schemeClr>
                  </a:solidFill>
                  <a:effectLst/>
                  <a:latin typeface="Vinci Sans" panose="02000000000000000000" pitchFamily="50" charset="0"/>
                </a:rPr>
                <a:t>JAN</a:t>
              </a:r>
            </a:p>
          </p:txBody>
        </p:sp>
        <p:sp>
          <p:nvSpPr>
            <p:cNvPr id="7" name="Rectangle 6">
              <a:extLst>
                <a:ext uri="{FF2B5EF4-FFF2-40B4-BE49-F238E27FC236}">
                  <a16:creationId xmlns:a16="http://schemas.microsoft.com/office/drawing/2014/main" id="{9574E37E-2065-6053-33BF-DDC15FD70883}"/>
                </a:ext>
              </a:extLst>
            </p:cNvPr>
            <p:cNvSpPr/>
            <p:nvPr/>
          </p:nvSpPr>
          <p:spPr>
            <a:xfrm>
              <a:off x="539400" y="5129335"/>
              <a:ext cx="360000" cy="180000"/>
            </a:xfrm>
            <a:prstGeom prst="rect">
              <a:avLst/>
            </a:prstGeom>
            <a:solidFill>
              <a:srgbClr val="0072CE"/>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chemeClr val="bg1"/>
                  </a:solidFill>
                  <a:effectLst/>
                  <a:latin typeface="Vinci Sans" panose="02000000000000000000" pitchFamily="50" charset="0"/>
                </a:rPr>
                <a:t>JAN</a:t>
              </a:r>
            </a:p>
          </p:txBody>
        </p:sp>
        <p:sp>
          <p:nvSpPr>
            <p:cNvPr id="8" name="Rectangle 7">
              <a:extLst>
                <a:ext uri="{FF2B5EF4-FFF2-40B4-BE49-F238E27FC236}">
                  <a16:creationId xmlns:a16="http://schemas.microsoft.com/office/drawing/2014/main" id="{42BD9BAD-6FEA-8419-203A-12126583C4A0}"/>
                </a:ext>
              </a:extLst>
            </p:cNvPr>
            <p:cNvSpPr/>
            <p:nvPr/>
          </p:nvSpPr>
          <p:spPr>
            <a:xfrm>
              <a:off x="2331600" y="5129335"/>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effectLst/>
                  <a:latin typeface="Vinci Sans" panose="02000000000000000000" pitchFamily="50" charset="0"/>
                </a:rPr>
                <a:t>MAR</a:t>
              </a:r>
            </a:p>
          </p:txBody>
        </p:sp>
        <p:sp>
          <p:nvSpPr>
            <p:cNvPr id="10" name="Rectangle 9">
              <a:extLst>
                <a:ext uri="{FF2B5EF4-FFF2-40B4-BE49-F238E27FC236}">
                  <a16:creationId xmlns:a16="http://schemas.microsoft.com/office/drawing/2014/main" id="{D2C03E21-9FF3-559C-911D-351E10F9528D}"/>
                </a:ext>
              </a:extLst>
            </p:cNvPr>
            <p:cNvSpPr/>
            <p:nvPr/>
          </p:nvSpPr>
          <p:spPr>
            <a:xfrm>
              <a:off x="3227700" y="5129335"/>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latin typeface="Vinci Sans" panose="02000000000000000000" pitchFamily="50" charset="0"/>
                </a:rPr>
                <a:t>APR</a:t>
              </a:r>
              <a:endParaRPr lang="en-US" sz="1333" b="1">
                <a:solidFill>
                  <a:srgbClr val="0072CE"/>
                </a:solidFill>
                <a:effectLst/>
                <a:latin typeface="Vinci Sans" panose="02000000000000000000" pitchFamily="50" charset="0"/>
              </a:endParaRPr>
            </a:p>
          </p:txBody>
        </p:sp>
        <p:sp>
          <p:nvSpPr>
            <p:cNvPr id="11" name="Rectangle 10">
              <a:extLst>
                <a:ext uri="{FF2B5EF4-FFF2-40B4-BE49-F238E27FC236}">
                  <a16:creationId xmlns:a16="http://schemas.microsoft.com/office/drawing/2014/main" id="{C6377DBC-B887-4081-0207-ABA2FF1E4808}"/>
                </a:ext>
              </a:extLst>
            </p:cNvPr>
            <p:cNvSpPr/>
            <p:nvPr/>
          </p:nvSpPr>
          <p:spPr>
            <a:xfrm>
              <a:off x="4123800" y="5129335"/>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latin typeface="Vinci Sans" panose="02000000000000000000" pitchFamily="50" charset="0"/>
                </a:rPr>
                <a:t>MAY</a:t>
              </a:r>
              <a:endParaRPr lang="en-US" sz="1333" b="1">
                <a:solidFill>
                  <a:srgbClr val="0072CE"/>
                </a:solidFill>
                <a:effectLst/>
                <a:latin typeface="Vinci Sans" panose="02000000000000000000" pitchFamily="50" charset="0"/>
              </a:endParaRPr>
            </a:p>
          </p:txBody>
        </p:sp>
        <p:sp>
          <p:nvSpPr>
            <p:cNvPr id="14" name="Rectangle 13">
              <a:extLst>
                <a:ext uri="{FF2B5EF4-FFF2-40B4-BE49-F238E27FC236}">
                  <a16:creationId xmlns:a16="http://schemas.microsoft.com/office/drawing/2014/main" id="{7843ED0B-F561-CF31-B620-FFBE99553673}"/>
                </a:ext>
              </a:extLst>
            </p:cNvPr>
            <p:cNvSpPr/>
            <p:nvPr/>
          </p:nvSpPr>
          <p:spPr>
            <a:xfrm>
              <a:off x="5019900" y="5129335"/>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effectLst/>
                  <a:latin typeface="Vinci Sans" panose="02000000000000000000" pitchFamily="50" charset="0"/>
                </a:rPr>
                <a:t>JUN</a:t>
              </a:r>
            </a:p>
          </p:txBody>
        </p:sp>
        <p:sp>
          <p:nvSpPr>
            <p:cNvPr id="15" name="Rectangle 14">
              <a:extLst>
                <a:ext uri="{FF2B5EF4-FFF2-40B4-BE49-F238E27FC236}">
                  <a16:creationId xmlns:a16="http://schemas.microsoft.com/office/drawing/2014/main" id="{EC6F14C2-CB72-8217-3AEB-11AFDF805FCF}"/>
                </a:ext>
              </a:extLst>
            </p:cNvPr>
            <p:cNvSpPr/>
            <p:nvPr/>
          </p:nvSpPr>
          <p:spPr>
            <a:xfrm>
              <a:off x="5916000" y="5129335"/>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effectLst/>
                  <a:latin typeface="Vinci Sans" panose="02000000000000000000" pitchFamily="50" charset="0"/>
                </a:rPr>
                <a:t>JUL</a:t>
              </a:r>
            </a:p>
          </p:txBody>
        </p:sp>
        <p:sp>
          <p:nvSpPr>
            <p:cNvPr id="16" name="Rectangle 15">
              <a:extLst>
                <a:ext uri="{FF2B5EF4-FFF2-40B4-BE49-F238E27FC236}">
                  <a16:creationId xmlns:a16="http://schemas.microsoft.com/office/drawing/2014/main" id="{627F09C4-BB53-21B3-E627-5D9B3866ADEF}"/>
                </a:ext>
              </a:extLst>
            </p:cNvPr>
            <p:cNvSpPr/>
            <p:nvPr/>
          </p:nvSpPr>
          <p:spPr>
            <a:xfrm>
              <a:off x="6812100" y="5129335"/>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effectLst/>
                  <a:latin typeface="Vinci Sans" panose="02000000000000000000" pitchFamily="50" charset="0"/>
                </a:rPr>
                <a:t>AUG</a:t>
              </a:r>
            </a:p>
          </p:txBody>
        </p:sp>
        <p:sp>
          <p:nvSpPr>
            <p:cNvPr id="18" name="Rectangle 17">
              <a:extLst>
                <a:ext uri="{FF2B5EF4-FFF2-40B4-BE49-F238E27FC236}">
                  <a16:creationId xmlns:a16="http://schemas.microsoft.com/office/drawing/2014/main" id="{26408693-C10B-C28D-3668-365583FAA6E3}"/>
                </a:ext>
              </a:extLst>
            </p:cNvPr>
            <p:cNvSpPr/>
            <p:nvPr/>
          </p:nvSpPr>
          <p:spPr>
            <a:xfrm>
              <a:off x="7708200" y="5129335"/>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effectLst/>
                  <a:latin typeface="Vinci Sans" panose="02000000000000000000" pitchFamily="50" charset="0"/>
                </a:rPr>
                <a:t>SEP</a:t>
              </a:r>
            </a:p>
          </p:txBody>
        </p:sp>
        <p:sp>
          <p:nvSpPr>
            <p:cNvPr id="19" name="Rectangle 18">
              <a:extLst>
                <a:ext uri="{FF2B5EF4-FFF2-40B4-BE49-F238E27FC236}">
                  <a16:creationId xmlns:a16="http://schemas.microsoft.com/office/drawing/2014/main" id="{C1E12AB4-2E95-79AE-C81C-5C6B2DAA4658}"/>
                </a:ext>
              </a:extLst>
            </p:cNvPr>
            <p:cNvSpPr/>
            <p:nvPr/>
          </p:nvSpPr>
          <p:spPr>
            <a:xfrm>
              <a:off x="8604300" y="5129335"/>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effectLst/>
                  <a:latin typeface="Vinci Sans" panose="02000000000000000000" pitchFamily="50" charset="0"/>
                </a:rPr>
                <a:t>OCT</a:t>
              </a:r>
            </a:p>
          </p:txBody>
        </p:sp>
        <p:sp>
          <p:nvSpPr>
            <p:cNvPr id="20" name="Rectangle 19">
              <a:extLst>
                <a:ext uri="{FF2B5EF4-FFF2-40B4-BE49-F238E27FC236}">
                  <a16:creationId xmlns:a16="http://schemas.microsoft.com/office/drawing/2014/main" id="{AC6E12DF-85B2-49FB-1E58-3E97537C3421}"/>
                </a:ext>
              </a:extLst>
            </p:cNvPr>
            <p:cNvSpPr/>
            <p:nvPr/>
          </p:nvSpPr>
          <p:spPr>
            <a:xfrm>
              <a:off x="9500400" y="5129335"/>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effectLst/>
                  <a:latin typeface="Vinci Sans" panose="02000000000000000000" pitchFamily="50" charset="0"/>
                </a:rPr>
                <a:t>NOV</a:t>
              </a:r>
            </a:p>
          </p:txBody>
        </p:sp>
        <p:sp>
          <p:nvSpPr>
            <p:cNvPr id="21" name="Rectangle 20">
              <a:extLst>
                <a:ext uri="{FF2B5EF4-FFF2-40B4-BE49-F238E27FC236}">
                  <a16:creationId xmlns:a16="http://schemas.microsoft.com/office/drawing/2014/main" id="{AD033F92-E972-FD45-0E2B-7F94BD00A54A}"/>
                </a:ext>
              </a:extLst>
            </p:cNvPr>
            <p:cNvSpPr/>
            <p:nvPr/>
          </p:nvSpPr>
          <p:spPr>
            <a:xfrm>
              <a:off x="10396500" y="5129335"/>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effectLst/>
                  <a:latin typeface="Vinci Sans" panose="02000000000000000000" pitchFamily="50" charset="0"/>
                </a:rPr>
                <a:t>DEC</a:t>
              </a:r>
            </a:p>
          </p:txBody>
        </p:sp>
      </p:grpSp>
    </p:spTree>
    <p:extLst>
      <p:ext uri="{BB962C8B-B14F-4D97-AF65-F5344CB8AC3E}">
        <p14:creationId xmlns:p14="http://schemas.microsoft.com/office/powerpoint/2010/main" val="2802048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OOL SLIDE [AGENDA]">
    <p:spTree>
      <p:nvGrpSpPr>
        <p:cNvPr id="1" name=""/>
        <p:cNvGrpSpPr/>
        <p:nvPr/>
      </p:nvGrpSpPr>
      <p:grpSpPr>
        <a:xfrm>
          <a:off x="0" y="0"/>
          <a:ext cx="0" cy="0"/>
          <a:chOff x="0" y="0"/>
          <a:chExt cx="0" cy="0"/>
        </a:xfrm>
      </p:grpSpPr>
      <p:sp>
        <p:nvSpPr>
          <p:cNvPr id="9" name="Espace réservé du numéro de diapositive 4">
            <a:extLst>
              <a:ext uri="{FF2B5EF4-FFF2-40B4-BE49-F238E27FC236}">
                <a16:creationId xmlns:a16="http://schemas.microsoft.com/office/drawing/2014/main" id="{3E1A0A96-8D81-B41B-4BF3-825F4D859590}"/>
              </a:ext>
            </a:extLst>
          </p:cNvPr>
          <p:cNvSpPr>
            <a:spLocks noGrp="1"/>
          </p:cNvSpPr>
          <p:nvPr>
            <p:ph type="sldNum" sz="quarter" idx="4"/>
          </p:nvPr>
        </p:nvSpPr>
        <p:spPr>
          <a:xfrm>
            <a:off x="480000" y="8544000"/>
            <a:ext cx="532624" cy="240000"/>
          </a:xfrm>
          <a:prstGeom prst="rect">
            <a:avLst/>
          </a:prstGeom>
        </p:spPr>
        <p:txBody>
          <a:bodyPr lIns="0" tIns="0" rIns="0" bIns="0" anchor="ctr" anchorCtr="0"/>
          <a:lstStyle>
            <a:lvl1pPr algn="ctr">
              <a:defRPr sz="1333">
                <a:solidFill>
                  <a:schemeClr val="tx1">
                    <a:lumMod val="50000"/>
                    <a:lumOff val="50000"/>
                  </a:schemeClr>
                </a:solidFill>
                <a:latin typeface="+mj-lt"/>
              </a:defRPr>
            </a:lvl1pPr>
          </a:lstStyle>
          <a:p>
            <a:fld id="{9A9D9850-EB0A-43F7-8805-7278E1ABB367}" type="slidenum">
              <a:rPr lang="en-GB" smtClean="0"/>
              <a:pPr/>
              <a:t>‹#›</a:t>
            </a:fld>
            <a:endParaRPr lang="en-GB"/>
          </a:p>
        </p:txBody>
      </p:sp>
      <p:sp>
        <p:nvSpPr>
          <p:cNvPr id="12" name="Titre 2">
            <a:extLst>
              <a:ext uri="{FF2B5EF4-FFF2-40B4-BE49-F238E27FC236}">
                <a16:creationId xmlns:a16="http://schemas.microsoft.com/office/drawing/2014/main" id="{55EDAA99-2558-1405-465E-EDF14A2CAE17}"/>
              </a:ext>
            </a:extLst>
          </p:cNvPr>
          <p:cNvSpPr>
            <a:spLocks noGrp="1"/>
          </p:cNvSpPr>
          <p:nvPr>
            <p:ph type="title" hasCustomPrompt="1"/>
          </p:nvPr>
        </p:nvSpPr>
        <p:spPr>
          <a:xfrm>
            <a:off x="720000" y="720000"/>
            <a:ext cx="9600000" cy="480000"/>
          </a:xfrm>
          <a:prstGeom prst="rect">
            <a:avLst/>
          </a:prstGeom>
        </p:spPr>
        <p:txBody>
          <a:bodyPr lIns="0" tIns="0" rIns="0" bIns="0" anchor="ctr" anchorCtr="0"/>
          <a:lstStyle>
            <a:lvl1pPr>
              <a:defRPr sz="3200">
                <a:solidFill>
                  <a:srgbClr val="0072CE"/>
                </a:solidFill>
              </a:defRPr>
            </a:lvl1pPr>
          </a:lstStyle>
          <a:p>
            <a:r>
              <a:rPr lang="fr-FR"/>
              <a:t>MAIN TITLE SLIDE</a:t>
            </a:r>
            <a:endParaRPr lang="en-US"/>
          </a:p>
        </p:txBody>
      </p:sp>
      <p:sp>
        <p:nvSpPr>
          <p:cNvPr id="13" name="Espace réservé du texte 4">
            <a:extLst>
              <a:ext uri="{FF2B5EF4-FFF2-40B4-BE49-F238E27FC236}">
                <a16:creationId xmlns:a16="http://schemas.microsoft.com/office/drawing/2014/main" id="{045DE1B8-D689-14DE-FF69-52BB48162008}"/>
              </a:ext>
            </a:extLst>
          </p:cNvPr>
          <p:cNvSpPr>
            <a:spLocks noGrp="1"/>
          </p:cNvSpPr>
          <p:nvPr>
            <p:ph type="body" sz="quarter" idx="10" hasCustomPrompt="1"/>
          </p:nvPr>
        </p:nvSpPr>
        <p:spPr>
          <a:xfrm>
            <a:off x="720000" y="1221351"/>
            <a:ext cx="9600000" cy="384000"/>
          </a:xfrm>
          <a:prstGeom prst="rect">
            <a:avLst/>
          </a:prstGeom>
        </p:spPr>
        <p:txBody>
          <a:bodyPr lIns="0" tIns="0" rIns="0" bIns="0" anchor="ctr" anchorCtr="0"/>
          <a:lstStyle>
            <a:lvl1pPr>
              <a:defRPr lang="en-US" sz="2400" b="0" dirty="0">
                <a:solidFill>
                  <a:srgbClr val="004489"/>
                </a:solidFill>
                <a:latin typeface="Vinci Sans Light" panose="02000000000000000000" pitchFamily="50" charset="0"/>
                <a:ea typeface="+mj-ea"/>
                <a:cs typeface="+mj-cs"/>
              </a:defRPr>
            </a:lvl1pPr>
          </a:lstStyle>
          <a:p>
            <a:r>
              <a:rPr lang="fr-FR"/>
              <a:t>UNDER TITLE</a:t>
            </a:r>
          </a:p>
        </p:txBody>
      </p:sp>
      <p:sp>
        <p:nvSpPr>
          <p:cNvPr id="14" name="Espace réservé du contenu 15">
            <a:extLst>
              <a:ext uri="{FF2B5EF4-FFF2-40B4-BE49-F238E27FC236}">
                <a16:creationId xmlns:a16="http://schemas.microsoft.com/office/drawing/2014/main" id="{A9722366-8A9A-6BD1-86A4-9375148D7AA7}"/>
              </a:ext>
            </a:extLst>
          </p:cNvPr>
          <p:cNvSpPr>
            <a:spLocks noGrp="1"/>
          </p:cNvSpPr>
          <p:nvPr>
            <p:ph sz="quarter" idx="16"/>
          </p:nvPr>
        </p:nvSpPr>
        <p:spPr>
          <a:xfrm>
            <a:off x="718399" y="2123135"/>
            <a:ext cx="14817600" cy="6111479"/>
          </a:xfrm>
          <a:prstGeom prst="rect">
            <a:avLst/>
          </a:prstGeom>
        </p:spPr>
        <p:txBody>
          <a:bodyPr/>
          <a:lstStyle>
            <a:lvl1pPr>
              <a:defRPr>
                <a:noFill/>
              </a:defRPr>
            </a:lvl1pPr>
          </a:lstStyle>
          <a:p>
            <a:pPr lvl="0"/>
            <a:endParaRPr lang="fr-FR"/>
          </a:p>
        </p:txBody>
      </p:sp>
      <p:pic>
        <p:nvPicPr>
          <p:cNvPr id="17" name="Image 1" descr="Une image contenant Police, Graphique, logo, graphisme&#10;&#10;Description générée automatiquement">
            <a:extLst>
              <a:ext uri="{FF2B5EF4-FFF2-40B4-BE49-F238E27FC236}">
                <a16:creationId xmlns:a16="http://schemas.microsoft.com/office/drawing/2014/main" id="{2688E8D2-CBA7-0C62-9B65-253B7AEFE15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525" t="28916" r="6685" b="27390"/>
          <a:stretch/>
        </p:blipFill>
        <p:spPr>
          <a:xfrm>
            <a:off x="13935075" y="8544000"/>
            <a:ext cx="1840925" cy="240000"/>
          </a:xfrm>
          <a:prstGeom prst="rect">
            <a:avLst/>
          </a:prstGeom>
        </p:spPr>
      </p:pic>
      <p:sp>
        <p:nvSpPr>
          <p:cNvPr id="2" name="Footer Placeholder 1">
            <a:extLst>
              <a:ext uri="{FF2B5EF4-FFF2-40B4-BE49-F238E27FC236}">
                <a16:creationId xmlns:a16="http://schemas.microsoft.com/office/drawing/2014/main" id="{0140ED89-F70F-775A-6305-455207261BF3}"/>
              </a:ext>
            </a:extLst>
          </p:cNvPr>
          <p:cNvSpPr>
            <a:spLocks noGrp="1"/>
          </p:cNvSpPr>
          <p:nvPr>
            <p:ph type="ftr" sz="quarter" idx="17"/>
          </p:nvPr>
        </p:nvSpPr>
        <p:spPr/>
        <p:txBody>
          <a:bodyPr/>
          <a:lstStyle/>
          <a:p>
            <a:pPr algn="l"/>
            <a:r>
              <a:rPr lang="en-US"/>
              <a:t>Dunoon OHL CLG</a:t>
            </a:r>
          </a:p>
        </p:txBody>
      </p:sp>
    </p:spTree>
    <p:extLst>
      <p:ext uri="{BB962C8B-B14F-4D97-AF65-F5344CB8AC3E}">
        <p14:creationId xmlns:p14="http://schemas.microsoft.com/office/powerpoint/2010/main" val="3508707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HAPTER [M2]">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3C960C69-7698-CFEC-3067-666EC4D213E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7801" b="7801"/>
          <a:stretch/>
        </p:blipFill>
        <p:spPr>
          <a:xfrm>
            <a:off x="-1" y="0"/>
            <a:ext cx="16255996" cy="9144000"/>
          </a:xfrm>
          <a:prstGeom prst="rect">
            <a:avLst/>
          </a:prstGeom>
        </p:spPr>
      </p:pic>
      <p:sp>
        <p:nvSpPr>
          <p:cNvPr id="4" name="Forme libre : forme 3">
            <a:extLst>
              <a:ext uri="{FF2B5EF4-FFF2-40B4-BE49-F238E27FC236}">
                <a16:creationId xmlns:a16="http://schemas.microsoft.com/office/drawing/2014/main" id="{F2F3A931-8CAC-CA18-A59F-158D582B7839}"/>
              </a:ext>
            </a:extLst>
          </p:cNvPr>
          <p:cNvSpPr/>
          <p:nvPr userDrawn="1"/>
        </p:nvSpPr>
        <p:spPr>
          <a:xfrm>
            <a:off x="2" y="0"/>
            <a:ext cx="16255997" cy="9144000"/>
          </a:xfrm>
          <a:custGeom>
            <a:avLst/>
            <a:gdLst>
              <a:gd name="connsiteX0" fmla="*/ 0 w 12191998"/>
              <a:gd name="connsiteY0" fmla="*/ 0 h 6858000"/>
              <a:gd name="connsiteX1" fmla="*/ 8264299 w 12191998"/>
              <a:gd name="connsiteY1" fmla="*/ 0 h 6858000"/>
              <a:gd name="connsiteX2" fmla="*/ 8712526 w 12191998"/>
              <a:gd name="connsiteY2" fmla="*/ 200070 h 6858000"/>
              <a:gd name="connsiteX3" fmla="*/ 12172551 w 12191998"/>
              <a:gd name="connsiteY3" fmla="*/ 2943163 h 6858000"/>
              <a:gd name="connsiteX4" fmla="*/ 12191998 w 12191998"/>
              <a:gd name="connsiteY4" fmla="*/ 2971855 h 6858000"/>
              <a:gd name="connsiteX5" fmla="*/ 12191998 w 12191998"/>
              <a:gd name="connsiteY5" fmla="*/ 6858000 h 6858000"/>
              <a:gd name="connsiteX6" fmla="*/ 7709372 w 12191998"/>
              <a:gd name="connsiteY6" fmla="*/ 6858000 h 6858000"/>
              <a:gd name="connsiteX7" fmla="*/ 7710115 w 12191998"/>
              <a:gd name="connsiteY7" fmla="*/ 6853240 h 6858000"/>
              <a:gd name="connsiteX8" fmla="*/ 7724270 w 12191998"/>
              <a:gd name="connsiteY8" fmla="*/ 5969454 h 6858000"/>
              <a:gd name="connsiteX9" fmla="*/ 328626 w 12191998"/>
              <a:gd name="connsiteY9" fmla="*/ 532007 h 6858000"/>
              <a:gd name="connsiteX10" fmla="*/ 0 w 12191998"/>
              <a:gd name="connsiteY10" fmla="*/ 50124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1998" h="6858000">
                <a:moveTo>
                  <a:pt x="0" y="0"/>
                </a:moveTo>
                <a:lnTo>
                  <a:pt x="8264299" y="0"/>
                </a:lnTo>
                <a:lnTo>
                  <a:pt x="8712526" y="200070"/>
                </a:lnTo>
                <a:cubicBezTo>
                  <a:pt x="10184015" y="907232"/>
                  <a:pt x="11377584" y="1842375"/>
                  <a:pt x="12172551" y="2943163"/>
                </a:cubicBezTo>
                <a:lnTo>
                  <a:pt x="12191998" y="2971855"/>
                </a:lnTo>
                <a:lnTo>
                  <a:pt x="12191998" y="6858000"/>
                </a:lnTo>
                <a:lnTo>
                  <a:pt x="7709372" y="6858000"/>
                </a:lnTo>
                <a:lnTo>
                  <a:pt x="7710115" y="6853240"/>
                </a:lnTo>
                <a:cubicBezTo>
                  <a:pt x="7745516" y="6561779"/>
                  <a:pt x="7750878" y="6266691"/>
                  <a:pt x="7724270" y="5969454"/>
                </a:cubicBezTo>
                <a:cubicBezTo>
                  <a:pt x="7469814" y="3126987"/>
                  <a:pt x="4372715" y="979788"/>
                  <a:pt x="328626" y="532007"/>
                </a:cubicBezTo>
                <a:lnTo>
                  <a:pt x="0" y="501242"/>
                </a:lnTo>
                <a:close/>
              </a:path>
            </a:pathLst>
          </a:custGeom>
          <a:gradFill flip="none" rotWithShape="1">
            <a:gsLst>
              <a:gs pos="0">
                <a:schemeClr val="bg2">
                  <a:lumMod val="10000"/>
                  <a:alpha val="0"/>
                </a:schemeClr>
              </a:gs>
              <a:gs pos="90000">
                <a:schemeClr val="bg2">
                  <a:lumMod val="10000"/>
                  <a:alpha val="25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FR" sz="2400">
              <a:solidFill>
                <a:prstClr val="white"/>
              </a:solidFill>
              <a:latin typeface="Vinci Sans"/>
            </a:endParaRPr>
          </a:p>
        </p:txBody>
      </p:sp>
      <p:sp>
        <p:nvSpPr>
          <p:cNvPr id="37" name="Forme libre : forme 36">
            <a:extLst>
              <a:ext uri="{FF2B5EF4-FFF2-40B4-BE49-F238E27FC236}">
                <a16:creationId xmlns:a16="http://schemas.microsoft.com/office/drawing/2014/main" id="{FC8662C3-8915-D62F-1318-BD8B72882E8A}"/>
              </a:ext>
            </a:extLst>
          </p:cNvPr>
          <p:cNvSpPr/>
          <p:nvPr userDrawn="1"/>
        </p:nvSpPr>
        <p:spPr>
          <a:xfrm>
            <a:off x="2" y="0"/>
            <a:ext cx="10321361" cy="9144000"/>
          </a:xfrm>
          <a:custGeom>
            <a:avLst/>
            <a:gdLst>
              <a:gd name="connsiteX0" fmla="*/ 0 w 7741021"/>
              <a:gd name="connsiteY0" fmla="*/ 0 h 6858000"/>
              <a:gd name="connsiteX1" fmla="*/ 1 w 7741021"/>
              <a:gd name="connsiteY1" fmla="*/ 0 h 6858000"/>
              <a:gd name="connsiteX2" fmla="*/ 1 w 7741021"/>
              <a:gd name="connsiteY2" fmla="*/ 501242 h 6858000"/>
              <a:gd name="connsiteX3" fmla="*/ 328627 w 7741021"/>
              <a:gd name="connsiteY3" fmla="*/ 532007 h 6858000"/>
              <a:gd name="connsiteX4" fmla="*/ 7724271 w 7741021"/>
              <a:gd name="connsiteY4" fmla="*/ 5969454 h 6858000"/>
              <a:gd name="connsiteX5" fmla="*/ 7710116 w 7741021"/>
              <a:gd name="connsiteY5" fmla="*/ 6853240 h 6858000"/>
              <a:gd name="connsiteX6" fmla="*/ 7709373 w 7741021"/>
              <a:gd name="connsiteY6" fmla="*/ 6858000 h 6858000"/>
              <a:gd name="connsiteX7" fmla="*/ 0 w 774102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41021" h="6858000">
                <a:moveTo>
                  <a:pt x="0" y="0"/>
                </a:moveTo>
                <a:lnTo>
                  <a:pt x="1" y="0"/>
                </a:lnTo>
                <a:lnTo>
                  <a:pt x="1" y="501242"/>
                </a:lnTo>
                <a:lnTo>
                  <a:pt x="328627" y="532007"/>
                </a:lnTo>
                <a:cubicBezTo>
                  <a:pt x="4372716" y="979788"/>
                  <a:pt x="7469815" y="3126987"/>
                  <a:pt x="7724271" y="5969454"/>
                </a:cubicBezTo>
                <a:cubicBezTo>
                  <a:pt x="7750879" y="6266691"/>
                  <a:pt x="7745517" y="6561779"/>
                  <a:pt x="7710116" y="6853240"/>
                </a:cubicBezTo>
                <a:lnTo>
                  <a:pt x="7709373" y="6858000"/>
                </a:lnTo>
                <a:lnTo>
                  <a:pt x="0" y="6858000"/>
                </a:lnTo>
                <a:close/>
              </a:path>
            </a:pathLst>
          </a:custGeom>
          <a:solidFill>
            <a:schemeClr val="bg1">
              <a:alpha val="9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22" name="Forme libre : forme 21">
            <a:extLst>
              <a:ext uri="{FF2B5EF4-FFF2-40B4-BE49-F238E27FC236}">
                <a16:creationId xmlns:a16="http://schemas.microsoft.com/office/drawing/2014/main" id="{BC375A78-D373-A72E-0104-4101D6F52739}"/>
              </a:ext>
            </a:extLst>
          </p:cNvPr>
          <p:cNvSpPr/>
          <p:nvPr userDrawn="1"/>
        </p:nvSpPr>
        <p:spPr>
          <a:xfrm>
            <a:off x="-1" y="653511"/>
            <a:ext cx="10308999" cy="8490492"/>
          </a:xfrm>
          <a:custGeom>
            <a:avLst/>
            <a:gdLst>
              <a:gd name="connsiteX0" fmla="*/ 7731749 w 7731749"/>
              <a:gd name="connsiteY0" fmla="*/ 6074847 h 6367869"/>
              <a:gd name="connsiteX1" fmla="*/ 7708672 w 7731749"/>
              <a:gd name="connsiteY1" fmla="*/ 6339953 h 6367869"/>
              <a:gd name="connsiteX2" fmla="*/ 7704469 w 7731749"/>
              <a:gd name="connsiteY2" fmla="*/ 6367869 h 6367869"/>
              <a:gd name="connsiteX3" fmla="*/ 7697862 w 7731749"/>
              <a:gd name="connsiteY3" fmla="*/ 6367869 h 6367869"/>
              <a:gd name="connsiteX4" fmla="*/ 7704903 w 7731749"/>
              <a:gd name="connsiteY4" fmla="*/ 6328230 h 6367869"/>
              <a:gd name="connsiteX5" fmla="*/ 7731749 w 7731749"/>
              <a:gd name="connsiteY5" fmla="*/ 6074847 h 6367869"/>
              <a:gd name="connsiteX6" fmla="*/ 0 w 7731749"/>
              <a:gd name="connsiteY6" fmla="*/ 0 h 6367869"/>
              <a:gd name="connsiteX7" fmla="*/ 327200 w 7731749"/>
              <a:gd name="connsiteY7" fmla="*/ 30347 h 6367869"/>
              <a:gd name="connsiteX8" fmla="*/ 7724273 w 7731749"/>
              <a:gd name="connsiteY8" fmla="*/ 5471960 h 6367869"/>
              <a:gd name="connsiteX9" fmla="*/ 7724273 w 7731749"/>
              <a:gd name="connsiteY9" fmla="*/ 5490516 h 6367869"/>
              <a:gd name="connsiteX10" fmla="*/ 322005 w 7731749"/>
              <a:gd name="connsiteY10" fmla="*/ 874033 h 6367869"/>
              <a:gd name="connsiteX11" fmla="*/ 0 w 7731749"/>
              <a:gd name="connsiteY11" fmla="*/ 876193 h 6367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31749" h="6367869">
                <a:moveTo>
                  <a:pt x="7731749" y="6074847"/>
                </a:moveTo>
                <a:cubicBezTo>
                  <a:pt x="7726854" y="6163486"/>
                  <a:pt x="7719144" y="6251869"/>
                  <a:pt x="7708672" y="6339953"/>
                </a:cubicBezTo>
                <a:lnTo>
                  <a:pt x="7704469" y="6367869"/>
                </a:lnTo>
                <a:lnTo>
                  <a:pt x="7697862" y="6367869"/>
                </a:lnTo>
                <a:lnTo>
                  <a:pt x="7704903" y="6328230"/>
                </a:lnTo>
                <a:cubicBezTo>
                  <a:pt x="7716837" y="6244112"/>
                  <a:pt x="7725807" y="6159634"/>
                  <a:pt x="7731749" y="6074847"/>
                </a:cubicBezTo>
                <a:close/>
                <a:moveTo>
                  <a:pt x="0" y="0"/>
                </a:moveTo>
                <a:lnTo>
                  <a:pt x="327200" y="30347"/>
                </a:lnTo>
                <a:cubicBezTo>
                  <a:pt x="4370181" y="474872"/>
                  <a:pt x="7469814" y="2629410"/>
                  <a:pt x="7724273" y="5471960"/>
                </a:cubicBezTo>
                <a:lnTo>
                  <a:pt x="7724273" y="5490516"/>
                </a:lnTo>
                <a:cubicBezTo>
                  <a:pt x="7470850" y="2839477"/>
                  <a:pt x="4281077" y="912850"/>
                  <a:pt x="322005" y="874033"/>
                </a:cubicBezTo>
                <a:lnTo>
                  <a:pt x="0" y="876193"/>
                </a:lnTo>
                <a:close/>
              </a:path>
            </a:pathLst>
          </a:custGeom>
          <a:solidFill>
            <a:schemeClr val="accent1"/>
          </a:solidFill>
          <a:ln w="3685" cap="flat">
            <a:noFill/>
            <a:prstDash val="solid"/>
            <a:miter/>
          </a:ln>
        </p:spPr>
        <p:txBody>
          <a:bodyPr wrap="square" rtlCol="0" anchor="ctr">
            <a:noAutofit/>
          </a:bodyPr>
          <a:lstStyle/>
          <a:p>
            <a:endParaRPr lang="fr-FR" sz="2400"/>
          </a:p>
        </p:txBody>
      </p:sp>
      <p:sp>
        <p:nvSpPr>
          <p:cNvPr id="5" name="Espace réservé du texte 4">
            <a:extLst>
              <a:ext uri="{FF2B5EF4-FFF2-40B4-BE49-F238E27FC236}">
                <a16:creationId xmlns:a16="http://schemas.microsoft.com/office/drawing/2014/main" id="{C3665555-4ABA-B382-8D25-AA6D5C202D8C}"/>
              </a:ext>
            </a:extLst>
          </p:cNvPr>
          <p:cNvSpPr>
            <a:spLocks noGrp="1"/>
          </p:cNvSpPr>
          <p:nvPr userDrawn="1">
            <p:ph type="body" sz="quarter" idx="13" hasCustomPrompt="1"/>
          </p:nvPr>
        </p:nvSpPr>
        <p:spPr>
          <a:xfrm>
            <a:off x="-2501707" y="2631919"/>
            <a:ext cx="8640000" cy="7199999"/>
          </a:xfrm>
          <a:prstGeom prst="rect">
            <a:avLst/>
          </a:prstGeom>
          <a:effectLst/>
        </p:spPr>
        <p:txBody>
          <a:bodyPr vert="horz" lIns="0" tIns="45720" rIns="0" bIns="45720" rtlCol="0" anchor="ctr" anchorCtr="0">
            <a:noAutofit/>
          </a:bodyPr>
          <a:lstStyle>
            <a:lvl1pPr>
              <a:defRPr lang="en-US" sz="66665" b="1" dirty="0">
                <a:solidFill>
                  <a:schemeClr val="tx1">
                    <a:lumMod val="50000"/>
                    <a:lumOff val="50000"/>
                    <a:alpha val="5000"/>
                  </a:schemeClr>
                </a:solidFill>
                <a:latin typeface="Vinci Sans" panose="02000000000000000000" pitchFamily="50" charset="0"/>
                <a:ea typeface="Roboto" panose="02000000000000000000" pitchFamily="2" charset="0"/>
                <a:cs typeface="+mj-cs"/>
              </a:defRPr>
            </a:lvl1pPr>
          </a:lstStyle>
          <a:p>
            <a:pPr lvl="0" algn="ctr">
              <a:spcBef>
                <a:spcPct val="0"/>
              </a:spcBef>
            </a:pPr>
            <a:r>
              <a:rPr lang="en-US"/>
              <a:t>00</a:t>
            </a:r>
          </a:p>
        </p:txBody>
      </p:sp>
      <p:sp>
        <p:nvSpPr>
          <p:cNvPr id="19" name="Espace réservé du titre 7">
            <a:extLst>
              <a:ext uri="{FF2B5EF4-FFF2-40B4-BE49-F238E27FC236}">
                <a16:creationId xmlns:a16="http://schemas.microsoft.com/office/drawing/2014/main" id="{47C35D01-811D-1953-1B6F-1080E9DA6FBB}"/>
              </a:ext>
            </a:extLst>
          </p:cNvPr>
          <p:cNvSpPr>
            <a:spLocks noGrp="1"/>
          </p:cNvSpPr>
          <p:nvPr userDrawn="1">
            <p:ph type="title" hasCustomPrompt="1"/>
          </p:nvPr>
        </p:nvSpPr>
        <p:spPr>
          <a:xfrm>
            <a:off x="720001" y="4091127"/>
            <a:ext cx="6720000" cy="2880000"/>
          </a:xfrm>
          <a:prstGeom prst="rect">
            <a:avLst/>
          </a:prstGeom>
        </p:spPr>
        <p:txBody>
          <a:bodyPr vert="horz" lIns="0" tIns="180000" rIns="0" bIns="180000" rtlCol="0" anchor="b" anchorCtr="0">
            <a:noAutofit/>
          </a:bodyPr>
          <a:lstStyle>
            <a:lvl1pPr marL="0" algn="l" defTabSz="1219170" rtl="0" eaLnBrk="1" latinLnBrk="0" hangingPunct="1">
              <a:lnSpc>
                <a:spcPct val="100000"/>
              </a:lnSpc>
              <a:spcBef>
                <a:spcPct val="0"/>
              </a:spcBef>
              <a:buNone/>
              <a:defRPr lang="fr-FR" sz="4267" b="1" kern="1200" dirty="0">
                <a:solidFill>
                  <a:schemeClr val="accent1"/>
                </a:solidFill>
                <a:effectLst/>
                <a:latin typeface="+mj-lt"/>
                <a:ea typeface="Roboto" panose="02000000000000000000" pitchFamily="2" charset="0"/>
                <a:cs typeface="+mj-cs"/>
              </a:defRPr>
            </a:lvl1pPr>
          </a:lstStyle>
          <a:p>
            <a:r>
              <a:rPr lang="en-US"/>
              <a:t>CHAPTER</a:t>
            </a:r>
            <a:br>
              <a:rPr lang="en-US"/>
            </a:br>
            <a:r>
              <a:rPr lang="en-US" b="0"/>
              <a:t>TITLE</a:t>
            </a:r>
            <a:endParaRPr lang="fr-FR"/>
          </a:p>
        </p:txBody>
      </p:sp>
      <p:pic>
        <p:nvPicPr>
          <p:cNvPr id="23" name="Image 22" descr="Une image contenant Police, Graphique, texte, logo&#10;&#10;Description générée automatiquement">
            <a:extLst>
              <a:ext uri="{FF2B5EF4-FFF2-40B4-BE49-F238E27FC236}">
                <a16:creationId xmlns:a16="http://schemas.microsoft.com/office/drawing/2014/main" id="{335C6DD1-C78A-8409-E358-4E655DA497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844608" y="8307834"/>
            <a:ext cx="2020517" cy="711524"/>
          </a:xfrm>
          <a:prstGeom prst="rect">
            <a:avLst/>
          </a:prstGeom>
        </p:spPr>
      </p:pic>
      <p:sp>
        <p:nvSpPr>
          <p:cNvPr id="6" name="Espace réservé du texte 53">
            <a:extLst>
              <a:ext uri="{FF2B5EF4-FFF2-40B4-BE49-F238E27FC236}">
                <a16:creationId xmlns:a16="http://schemas.microsoft.com/office/drawing/2014/main" id="{6076B16D-C9A0-84E1-A323-1DE09894A590}"/>
              </a:ext>
            </a:extLst>
          </p:cNvPr>
          <p:cNvSpPr>
            <a:spLocks noGrp="1"/>
          </p:cNvSpPr>
          <p:nvPr userDrawn="1">
            <p:ph type="body" sz="quarter" idx="15" hasCustomPrompt="1"/>
          </p:nvPr>
        </p:nvSpPr>
        <p:spPr>
          <a:xfrm>
            <a:off x="720001" y="6984826"/>
            <a:ext cx="2400300" cy="383116"/>
          </a:xfrm>
          <a:prstGeom prst="roundRect">
            <a:avLst>
              <a:gd name="adj" fmla="val 50000"/>
            </a:avLst>
          </a:prstGeom>
          <a:solidFill>
            <a:srgbClr val="CCE3F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algn="ctr">
              <a:defRPr b="1">
                <a:solidFill>
                  <a:schemeClr val="accent1"/>
                </a:solidFill>
              </a:defRPr>
            </a:lvl1pPr>
          </a:lstStyle>
          <a:p>
            <a:r>
              <a:rPr lang="en-US"/>
              <a:t>SUBTITLE</a:t>
            </a:r>
          </a:p>
        </p:txBody>
      </p:sp>
      <p:sp>
        <p:nvSpPr>
          <p:cNvPr id="7" name="Forme libre : forme 6">
            <a:extLst>
              <a:ext uri="{FF2B5EF4-FFF2-40B4-BE49-F238E27FC236}">
                <a16:creationId xmlns:a16="http://schemas.microsoft.com/office/drawing/2014/main" id="{C9704A7A-C530-C98B-0DB0-30238E1DA557}"/>
              </a:ext>
            </a:extLst>
          </p:cNvPr>
          <p:cNvSpPr/>
          <p:nvPr userDrawn="1"/>
        </p:nvSpPr>
        <p:spPr>
          <a:xfrm>
            <a:off x="11019067" y="0"/>
            <a:ext cx="5236931" cy="3962472"/>
          </a:xfrm>
          <a:custGeom>
            <a:avLst/>
            <a:gdLst>
              <a:gd name="connsiteX0" fmla="*/ 0 w 3927698"/>
              <a:gd name="connsiteY0" fmla="*/ 0 h 2971854"/>
              <a:gd name="connsiteX1" fmla="*/ 3927698 w 3927698"/>
              <a:gd name="connsiteY1" fmla="*/ 0 h 2971854"/>
              <a:gd name="connsiteX2" fmla="*/ 3927698 w 3927698"/>
              <a:gd name="connsiteY2" fmla="*/ 2971854 h 2971854"/>
              <a:gd name="connsiteX3" fmla="*/ 3908252 w 3927698"/>
              <a:gd name="connsiteY3" fmla="*/ 2943163 h 2971854"/>
              <a:gd name="connsiteX4" fmla="*/ 448227 w 3927698"/>
              <a:gd name="connsiteY4" fmla="*/ 200070 h 2971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7698" h="2971854">
                <a:moveTo>
                  <a:pt x="0" y="0"/>
                </a:moveTo>
                <a:lnTo>
                  <a:pt x="3927698" y="0"/>
                </a:lnTo>
                <a:lnTo>
                  <a:pt x="3927698" y="2971854"/>
                </a:lnTo>
                <a:lnTo>
                  <a:pt x="3908252" y="2943163"/>
                </a:lnTo>
                <a:cubicBezTo>
                  <a:pt x="3113285" y="1842375"/>
                  <a:pt x="1919716" y="907232"/>
                  <a:pt x="448227" y="200070"/>
                </a:cubicBezTo>
                <a:close/>
              </a:path>
            </a:pathLst>
          </a:custGeom>
          <a:solidFill>
            <a:schemeClr val="bg1">
              <a:lumMod val="95000"/>
            </a:schemeClr>
          </a:solidFill>
          <a:ln>
            <a:noFill/>
          </a:ln>
          <a:effectLst>
            <a:innerShdw blurRad="63500" dist="50800" dir="10800000">
              <a:schemeClr val="bg1">
                <a:lumMod val="75000"/>
                <a:alpha val="5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Tree>
    <p:extLst>
      <p:ext uri="{BB962C8B-B14F-4D97-AF65-F5344CB8AC3E}">
        <p14:creationId xmlns:p14="http://schemas.microsoft.com/office/powerpoint/2010/main" val="3493794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par>
                                <p:cTn id="8" presetID="10" presetClass="entr" presetSubtype="0" fill="hold" nodeType="withEffect">
                                  <p:stCondLst>
                                    <p:cond delay="25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250"/>
                                        <p:tgtEl>
                                          <p:spTgt spid="2"/>
                                        </p:tgtEl>
                                      </p:cBhvr>
                                    </p:animEffect>
                                  </p:childTnLst>
                                </p:cTn>
                              </p:par>
                              <p:par>
                                <p:cTn id="11" presetID="6" presetClass="emph" presetSubtype="0" fill="hold" nodeType="withEffect">
                                  <p:stCondLst>
                                    <p:cond delay="250"/>
                                  </p:stCondLst>
                                  <p:childTnLst>
                                    <p:animScale>
                                      <p:cBhvr>
                                        <p:cTn id="12" dur="10" fill="hold"/>
                                        <p:tgtEl>
                                          <p:spTgt spid="2"/>
                                        </p:tgtEl>
                                      </p:cBhvr>
                                      <p:by x="125000" y="125000"/>
                                    </p:animScale>
                                  </p:childTnLst>
                                </p:cTn>
                              </p:par>
                              <p:par>
                                <p:cTn id="13" presetID="6" presetClass="emph" presetSubtype="0" decel="100000" fill="hold" nodeType="withEffect">
                                  <p:stCondLst>
                                    <p:cond delay="250"/>
                                  </p:stCondLst>
                                  <p:childTnLst>
                                    <p:animScale>
                                      <p:cBhvr>
                                        <p:cTn id="14" dur="2250" fill="hold"/>
                                        <p:tgtEl>
                                          <p:spTgt spid="2"/>
                                        </p:tgtEl>
                                      </p:cBhvr>
                                      <p:by x="80000" y="80000"/>
                                    </p:animScale>
                                  </p:childTnLst>
                                </p:cTn>
                              </p:par>
                              <p:par>
                                <p:cTn id="15" presetID="10" presetClass="entr" presetSubtype="0" fill="hold" grpId="0" nodeType="withEffect">
                                  <p:stCondLst>
                                    <p:cond delay="500"/>
                                  </p:stCondLst>
                                  <p:iterate type="wd">
                                    <p:tmPct val="20000"/>
                                  </p:iterate>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par>
                                <p:cTn id="18" presetID="64" presetClass="path" presetSubtype="0" decel="100000" fill="hold" grpId="1" nodeType="withEffect">
                                  <p:stCondLst>
                                    <p:cond delay="500"/>
                                  </p:stCondLst>
                                  <p:iterate type="wd">
                                    <p:tmPct val="5000"/>
                                  </p:iterate>
                                  <p:childTnLst>
                                    <p:animMotion origin="layout" path="M -1.45833E-6 0.05255 L -1.45833E-6 1.11022E-16 " pathEditMode="relative" rAng="0" ptsTypes="AA">
                                      <p:cBhvr>
                                        <p:cTn id="19" dur="1250" fill="hold"/>
                                        <p:tgtEl>
                                          <p:spTgt spid="19"/>
                                        </p:tgtEl>
                                        <p:attrNameLst>
                                          <p:attrName>ppt_x</p:attrName>
                                          <p:attrName>ppt_y</p:attrName>
                                        </p:attrNameLst>
                                      </p:cBhvr>
                                      <p:rCtr x="0" y="-2639"/>
                                    </p:animMotion>
                                  </p:childTnLst>
                                </p:cTn>
                              </p:par>
                              <p:par>
                                <p:cTn id="20" presetID="10" presetClass="entr" presetSubtype="0" fill="hold" grpId="0" nodeType="withEffect">
                                  <p:stCondLst>
                                    <p:cond delay="750"/>
                                  </p:stCondLst>
                                  <p:iterate type="wd">
                                    <p:tmPct val="20000"/>
                                  </p:iterate>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64" presetClass="path" presetSubtype="0" decel="100000" fill="hold" grpId="1" nodeType="withEffect">
                                  <p:stCondLst>
                                    <p:cond delay="750"/>
                                  </p:stCondLst>
                                  <p:iterate type="wd">
                                    <p:tmPct val="5000"/>
                                  </p:iterate>
                                  <p:childTnLst>
                                    <p:animMotion origin="layout" path="M -0.02956 -0.00046 L 1.04167E-6 -1.48148E-6 " pathEditMode="relative" rAng="0" ptsTypes="AA">
                                      <p:cBhvr>
                                        <p:cTn id="24" dur="1250" fill="hold"/>
                                        <p:tgtEl>
                                          <p:spTgt spid="5"/>
                                        </p:tgtEl>
                                        <p:attrNameLst>
                                          <p:attrName>ppt_x</p:attrName>
                                          <p:attrName>ppt_y</p:attrName>
                                        </p:attrNameLst>
                                      </p:cBhvr>
                                      <p:rCtr x="1471" y="23"/>
                                    </p:animMotion>
                                  </p:childTnLst>
                                </p:cTn>
                              </p:par>
                              <p:par>
                                <p:cTn id="25" presetID="10" presetClass="entr" presetSubtype="0" fill="hold" grpId="0" nodeType="withEffect">
                                  <p:stCondLst>
                                    <p:cond delay="1250"/>
                                  </p:stCondLst>
                                  <p:childTnLst>
                                    <p:set>
                                      <p:cBhvr>
                                        <p:cTn id="26" dur="1" fill="hold">
                                          <p:stCondLst>
                                            <p:cond delay="0"/>
                                          </p:stCondLst>
                                        </p:cTn>
                                        <p:tgtEl>
                                          <p:spTgt spid="6">
                                            <p:bg/>
                                          </p:spTgt>
                                        </p:tgtEl>
                                        <p:attrNameLst>
                                          <p:attrName>style.visibility</p:attrName>
                                        </p:attrNameLst>
                                      </p:cBhvr>
                                      <p:to>
                                        <p:strVal val="visible"/>
                                      </p:to>
                                    </p:set>
                                    <p:animEffect transition="in" filter="fade">
                                      <p:cBhvr>
                                        <p:cTn id="27" dur="500"/>
                                        <p:tgtEl>
                                          <p:spTgt spid="6">
                                            <p:bg/>
                                          </p:spTgt>
                                        </p:tgtEl>
                                      </p:cBhvr>
                                    </p:animEffect>
                                  </p:childTnLst>
                                </p:cTn>
                              </p:par>
                              <p:par>
                                <p:cTn id="28" presetID="10" presetClass="entr" presetSubtype="0" fill="hold" grpId="0" nodeType="withEffect">
                                  <p:stCondLst>
                                    <p:cond delay="1250"/>
                                  </p:stCondLst>
                                  <p:childTnLst>
                                    <p:set>
                                      <p:cBhvr>
                                        <p:cTn id="29" dur="1" fill="hold">
                                          <p:stCondLst>
                                            <p:cond delay="0"/>
                                          </p:stCondLst>
                                        </p:cTn>
                                        <p:tgtEl>
                                          <p:spTgt spid="6">
                                            <p:txEl>
                                              <p:pRg st="0" end="0"/>
                                            </p:txEl>
                                          </p:spTgt>
                                        </p:tgtEl>
                                        <p:attrNameLst>
                                          <p:attrName>style.visibility</p:attrName>
                                        </p:attrNameLst>
                                      </p:cBhvr>
                                      <p:to>
                                        <p:strVal val="visible"/>
                                      </p:to>
                                    </p:set>
                                    <p:animEffect transition="in" filter="fade">
                                      <p:cBhvr>
                                        <p:cTn id="30" dur="500"/>
                                        <p:tgtEl>
                                          <p:spTgt spid="6">
                                            <p:txEl>
                                              <p:pRg st="0" end="0"/>
                                            </p:txEl>
                                          </p:spTgt>
                                        </p:tgtEl>
                                      </p:cBhvr>
                                    </p:animEffect>
                                  </p:childTnLst>
                                </p:cTn>
                              </p:par>
                              <p:par>
                                <p:cTn id="31" presetID="22" presetClass="entr" presetSubtype="4" fill="hold" grpId="0" nodeType="withEffect">
                                  <p:stCondLst>
                                    <p:cond delay="250"/>
                                  </p:stCondLst>
                                  <p:childTnLst>
                                    <p:set>
                                      <p:cBhvr>
                                        <p:cTn id="32" dur="1" fill="hold">
                                          <p:stCondLst>
                                            <p:cond delay="0"/>
                                          </p:stCondLst>
                                        </p:cTn>
                                        <p:tgtEl>
                                          <p:spTgt spid="22"/>
                                        </p:tgtEl>
                                        <p:attrNameLst>
                                          <p:attrName>style.visibility</p:attrName>
                                        </p:attrNameLst>
                                      </p:cBhvr>
                                      <p:to>
                                        <p:strVal val="visible"/>
                                      </p:to>
                                    </p:set>
                                    <p:animEffect transition="in" filter="wipe(down)">
                                      <p:cBhvr>
                                        <p:cTn id="33" dur="1000"/>
                                        <p:tgtEl>
                                          <p:spTgt spid="22"/>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5" grpId="0" animBg="1">
        <p:tmplLst>
          <p:tmpl>
            <p:tnLst>
              <p:par>
                <p:cTn presetID="10" presetClass="entr" presetSubtype="0" fill="hold" nodeType="withEffect">
                  <p:stCondLst>
                    <p:cond delay="750"/>
                  </p:stCondLst>
                  <p:iterate type="wd">
                    <p:tmPct val="20000"/>
                  </p:iterate>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5" grpId="1" animBg="1">
        <p:tmplLst>
          <p:tmpl>
            <p:tnLst>
              <p:par>
                <p:cTn presetID="64" presetClass="path" presetSubtype="0" decel="100000" fill="hold" nodeType="withEffect">
                  <p:stCondLst>
                    <p:cond delay="750"/>
                  </p:stCondLst>
                  <p:iterate type="wd">
                    <p:tmPct val="5000"/>
                  </p:iterate>
                  <p:childTnLst>
                    <p:animMotion origin="layout" path="M -0.02956 -0.00046 L 1.04167E-6 -1.48148E-6 " pathEditMode="relative" rAng="0" ptsTypes="AA">
                      <p:cBhvr>
                        <p:cTn dur="1250" fill="hold"/>
                        <p:tgtEl>
                          <p:spTgt spid="5"/>
                        </p:tgtEl>
                        <p:attrNameLst>
                          <p:attrName>ppt_x</p:attrName>
                          <p:attrName>ppt_y</p:attrName>
                        </p:attrNameLst>
                      </p:cBhvr>
                      <p:rCtr x="1471" y="23"/>
                    </p:animMotion>
                  </p:childTnLst>
                </p:cTn>
              </p:par>
            </p:tnLst>
          </p:tmpl>
        </p:tmplLst>
      </p:bldP>
      <p:bldP spid="19" grpId="0"/>
      <p:bldP spid="19" grpId="1"/>
      <p:bldP spid="6" grpId="0" uiExpand="1" build="p" animBg="1">
        <p:tmplLst>
          <p:tmpl>
            <p:tnLst>
              <p:par>
                <p:cTn presetID="10" presetClass="entr" presetSubtype="0" fill="hold" nodeType="withEffect">
                  <p:stCondLst>
                    <p:cond delay="125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 lvl="1">
            <p:tnLst>
              <p:par>
                <p:cTn presetID="10" presetClass="entr" presetSubtype="0" fill="hold" nodeType="withEffect">
                  <p:stCondLst>
                    <p:cond delay="125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7"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CONTENT LAYOUT &amp; CUSTOMIZED BACKGROUND">
    <p:spTree>
      <p:nvGrpSpPr>
        <p:cNvPr id="1" name=""/>
        <p:cNvGrpSpPr/>
        <p:nvPr/>
      </p:nvGrpSpPr>
      <p:grpSpPr>
        <a:xfrm>
          <a:off x="0" y="0"/>
          <a:ext cx="0" cy="0"/>
          <a:chOff x="0" y="0"/>
          <a:chExt cx="0" cy="0"/>
        </a:xfrm>
      </p:grpSpPr>
      <p:sp>
        <p:nvSpPr>
          <p:cNvPr id="16" name="Forme libre : forme 15">
            <a:extLst>
              <a:ext uri="{FF2B5EF4-FFF2-40B4-BE49-F238E27FC236}">
                <a16:creationId xmlns:a16="http://schemas.microsoft.com/office/drawing/2014/main" id="{B74991EF-7122-B2A0-ADB6-52850782FF56}"/>
              </a:ext>
            </a:extLst>
          </p:cNvPr>
          <p:cNvSpPr>
            <a:spLocks noGrp="1" noRot="1" noMove="1" noResize="1" noEditPoints="1" noAdjustHandles="1" noChangeArrowheads="1" noChangeShapeType="1"/>
          </p:cNvSpPr>
          <p:nvPr userDrawn="1"/>
        </p:nvSpPr>
        <p:spPr>
          <a:xfrm>
            <a:off x="1" y="-12000"/>
            <a:ext cx="9705316" cy="9168000"/>
          </a:xfrm>
          <a:custGeom>
            <a:avLst/>
            <a:gdLst>
              <a:gd name="connsiteX0" fmla="*/ 0 w 7237250"/>
              <a:gd name="connsiteY0" fmla="*/ 0 h 6858000"/>
              <a:gd name="connsiteX1" fmla="*/ 7237250 w 7237250"/>
              <a:gd name="connsiteY1" fmla="*/ 0 h 6858000"/>
              <a:gd name="connsiteX2" fmla="*/ 7210273 w 7237250"/>
              <a:gd name="connsiteY2" fmla="*/ 18280 h 6858000"/>
              <a:gd name="connsiteX3" fmla="*/ 7183409 w 7237250"/>
              <a:gd name="connsiteY3" fmla="*/ 36638 h 6858000"/>
              <a:gd name="connsiteX4" fmla="*/ 7156656 w 7237250"/>
              <a:gd name="connsiteY4" fmla="*/ 55074 h 6858000"/>
              <a:gd name="connsiteX5" fmla="*/ 7130018 w 7237250"/>
              <a:gd name="connsiteY5" fmla="*/ 73587 h 6858000"/>
              <a:gd name="connsiteX6" fmla="*/ 7103494 w 7237250"/>
              <a:gd name="connsiteY6" fmla="*/ 92176 h 6858000"/>
              <a:gd name="connsiteX7" fmla="*/ 7077084 w 7237250"/>
              <a:gd name="connsiteY7" fmla="*/ 110842 h 6858000"/>
              <a:gd name="connsiteX8" fmla="*/ 7050787 w 7237250"/>
              <a:gd name="connsiteY8" fmla="*/ 129583 h 6858000"/>
              <a:gd name="connsiteX9" fmla="*/ 7024609 w 7237250"/>
              <a:gd name="connsiteY9" fmla="*/ 148401 h 6858000"/>
              <a:gd name="connsiteX10" fmla="*/ 6998544 w 7237250"/>
              <a:gd name="connsiteY10" fmla="*/ 167293 h 6858000"/>
              <a:gd name="connsiteX11" fmla="*/ 6972596 w 7237250"/>
              <a:gd name="connsiteY11" fmla="*/ 186259 h 6858000"/>
              <a:gd name="connsiteX12" fmla="*/ 6946765 w 7237250"/>
              <a:gd name="connsiteY12" fmla="*/ 205301 h 6858000"/>
              <a:gd name="connsiteX13" fmla="*/ 6921049 w 7237250"/>
              <a:gd name="connsiteY13" fmla="*/ 224417 h 6858000"/>
              <a:gd name="connsiteX14" fmla="*/ 6895451 w 7237250"/>
              <a:gd name="connsiteY14" fmla="*/ 243607 h 6858000"/>
              <a:gd name="connsiteX15" fmla="*/ 6869973 w 7237250"/>
              <a:gd name="connsiteY15" fmla="*/ 262870 h 6858000"/>
              <a:gd name="connsiteX16" fmla="*/ 6844610 w 7237250"/>
              <a:gd name="connsiteY16" fmla="*/ 282206 h 6858000"/>
              <a:gd name="connsiteX17" fmla="*/ 6819367 w 7237250"/>
              <a:gd name="connsiteY17" fmla="*/ 301615 h 6858000"/>
              <a:gd name="connsiteX18" fmla="*/ 6794243 w 7237250"/>
              <a:gd name="connsiteY18" fmla="*/ 321097 h 6858000"/>
              <a:gd name="connsiteX19" fmla="*/ 6769239 w 7237250"/>
              <a:gd name="connsiteY19" fmla="*/ 340650 h 6858000"/>
              <a:gd name="connsiteX20" fmla="*/ 6744353 w 7237250"/>
              <a:gd name="connsiteY20" fmla="*/ 360276 h 6858000"/>
              <a:gd name="connsiteX21" fmla="*/ 6719587 w 7237250"/>
              <a:gd name="connsiteY21" fmla="*/ 379973 h 6858000"/>
              <a:gd name="connsiteX22" fmla="*/ 6694942 w 7237250"/>
              <a:gd name="connsiteY22" fmla="*/ 399742 h 6858000"/>
              <a:gd name="connsiteX23" fmla="*/ 6670420 w 7237250"/>
              <a:gd name="connsiteY23" fmla="*/ 419581 h 6858000"/>
              <a:gd name="connsiteX24" fmla="*/ 6646017 w 7237250"/>
              <a:gd name="connsiteY24" fmla="*/ 439490 h 6858000"/>
              <a:gd name="connsiteX25" fmla="*/ 6621737 w 7237250"/>
              <a:gd name="connsiteY25" fmla="*/ 459469 h 6858000"/>
              <a:gd name="connsiteX26" fmla="*/ 6597577 w 7237250"/>
              <a:gd name="connsiteY26" fmla="*/ 479519 h 6858000"/>
              <a:gd name="connsiteX27" fmla="*/ 6573542 w 7237250"/>
              <a:gd name="connsiteY27" fmla="*/ 499638 h 6858000"/>
              <a:gd name="connsiteX28" fmla="*/ 6549630 w 7237250"/>
              <a:gd name="connsiteY28" fmla="*/ 519825 h 6858000"/>
              <a:gd name="connsiteX29" fmla="*/ 6525840 w 7237250"/>
              <a:gd name="connsiteY29" fmla="*/ 540082 h 6858000"/>
              <a:gd name="connsiteX30" fmla="*/ 6502173 w 7237250"/>
              <a:gd name="connsiteY30" fmla="*/ 560407 h 6858000"/>
              <a:gd name="connsiteX31" fmla="*/ 6478632 w 7237250"/>
              <a:gd name="connsiteY31" fmla="*/ 580800 h 6858000"/>
              <a:gd name="connsiteX32" fmla="*/ 6455216 w 7237250"/>
              <a:gd name="connsiteY32" fmla="*/ 601261 h 6858000"/>
              <a:gd name="connsiteX33" fmla="*/ 6431923 w 7237250"/>
              <a:gd name="connsiteY33" fmla="*/ 621789 h 6858000"/>
              <a:gd name="connsiteX34" fmla="*/ 6408757 w 7237250"/>
              <a:gd name="connsiteY34" fmla="*/ 642384 h 6858000"/>
              <a:gd name="connsiteX35" fmla="*/ 6385716 w 7237250"/>
              <a:gd name="connsiteY35" fmla="*/ 663046 h 6858000"/>
              <a:gd name="connsiteX36" fmla="*/ 6362801 w 7237250"/>
              <a:gd name="connsiteY36" fmla="*/ 683774 h 6858000"/>
              <a:gd name="connsiteX37" fmla="*/ 6340013 w 7237250"/>
              <a:gd name="connsiteY37" fmla="*/ 704569 h 6858000"/>
              <a:gd name="connsiteX38" fmla="*/ 6317353 w 7237250"/>
              <a:gd name="connsiteY38" fmla="*/ 725429 h 6858000"/>
              <a:gd name="connsiteX39" fmla="*/ 6294818 w 7237250"/>
              <a:gd name="connsiteY39" fmla="*/ 746354 h 6858000"/>
              <a:gd name="connsiteX40" fmla="*/ 6272412 w 7237250"/>
              <a:gd name="connsiteY40" fmla="*/ 767345 h 6858000"/>
              <a:gd name="connsiteX41" fmla="*/ 6250135 w 7237250"/>
              <a:gd name="connsiteY41" fmla="*/ 788400 h 6858000"/>
              <a:gd name="connsiteX42" fmla="*/ 6227987 w 7237250"/>
              <a:gd name="connsiteY42" fmla="*/ 809520 h 6858000"/>
              <a:gd name="connsiteX43" fmla="*/ 6205966 w 7237250"/>
              <a:gd name="connsiteY43" fmla="*/ 830703 h 6858000"/>
              <a:gd name="connsiteX44" fmla="*/ 6184076 w 7237250"/>
              <a:gd name="connsiteY44" fmla="*/ 851950 h 6858000"/>
              <a:gd name="connsiteX45" fmla="*/ 6162317 w 7237250"/>
              <a:gd name="connsiteY45" fmla="*/ 873261 h 6858000"/>
              <a:gd name="connsiteX46" fmla="*/ 6140686 w 7237250"/>
              <a:gd name="connsiteY46" fmla="*/ 894634 h 6858000"/>
              <a:gd name="connsiteX47" fmla="*/ 6119186 w 7237250"/>
              <a:gd name="connsiteY47" fmla="*/ 916070 h 6858000"/>
              <a:gd name="connsiteX48" fmla="*/ 6097819 w 7237250"/>
              <a:gd name="connsiteY48" fmla="*/ 937568 h 6858000"/>
              <a:gd name="connsiteX49" fmla="*/ 6076582 w 7237250"/>
              <a:gd name="connsiteY49" fmla="*/ 959129 h 6858000"/>
              <a:gd name="connsiteX50" fmla="*/ 6055477 w 7237250"/>
              <a:gd name="connsiteY50" fmla="*/ 980751 h 6858000"/>
              <a:gd name="connsiteX51" fmla="*/ 6034503 w 7237250"/>
              <a:gd name="connsiteY51" fmla="*/ 1002434 h 6858000"/>
              <a:gd name="connsiteX52" fmla="*/ 6013665 w 7237250"/>
              <a:gd name="connsiteY52" fmla="*/ 1024178 h 6858000"/>
              <a:gd name="connsiteX53" fmla="*/ 5992957 w 7237250"/>
              <a:gd name="connsiteY53" fmla="*/ 1045983 h 6858000"/>
              <a:gd name="connsiteX54" fmla="*/ 5972385 w 7237250"/>
              <a:gd name="connsiteY54" fmla="*/ 1067848 h 6858000"/>
              <a:gd name="connsiteX55" fmla="*/ 5951946 w 7237250"/>
              <a:gd name="connsiteY55" fmla="*/ 1089773 h 6858000"/>
              <a:gd name="connsiteX56" fmla="*/ 5931641 w 7237250"/>
              <a:gd name="connsiteY56" fmla="*/ 1111758 h 6858000"/>
              <a:gd name="connsiteX57" fmla="*/ 5911470 w 7237250"/>
              <a:gd name="connsiteY57" fmla="*/ 1133802 h 6858000"/>
              <a:gd name="connsiteX58" fmla="*/ 5891435 w 7237250"/>
              <a:gd name="connsiteY58" fmla="*/ 1155904 h 6858000"/>
              <a:gd name="connsiteX59" fmla="*/ 5871536 w 7237250"/>
              <a:gd name="connsiteY59" fmla="*/ 1178065 h 6858000"/>
              <a:gd name="connsiteX60" fmla="*/ 5851772 w 7237250"/>
              <a:gd name="connsiteY60" fmla="*/ 1200284 h 6858000"/>
              <a:gd name="connsiteX61" fmla="*/ 5832144 w 7237250"/>
              <a:gd name="connsiteY61" fmla="*/ 1222562 h 6858000"/>
              <a:gd name="connsiteX62" fmla="*/ 5812654 w 7237250"/>
              <a:gd name="connsiteY62" fmla="*/ 1244897 h 6858000"/>
              <a:gd name="connsiteX63" fmla="*/ 5793300 w 7237250"/>
              <a:gd name="connsiteY63" fmla="*/ 1267289 h 6858000"/>
              <a:gd name="connsiteX64" fmla="*/ 5774085 w 7237250"/>
              <a:gd name="connsiteY64" fmla="*/ 1289738 h 6858000"/>
              <a:gd name="connsiteX65" fmla="*/ 5755008 w 7237250"/>
              <a:gd name="connsiteY65" fmla="*/ 1312243 h 6858000"/>
              <a:gd name="connsiteX66" fmla="*/ 5736068 w 7237250"/>
              <a:gd name="connsiteY66" fmla="*/ 1334805 h 6858000"/>
              <a:gd name="connsiteX67" fmla="*/ 5717268 w 7237250"/>
              <a:gd name="connsiteY67" fmla="*/ 1357422 h 6858000"/>
              <a:gd name="connsiteX68" fmla="*/ 5698607 w 7237250"/>
              <a:gd name="connsiteY68" fmla="*/ 1380095 h 6858000"/>
              <a:gd name="connsiteX69" fmla="*/ 5680086 w 7237250"/>
              <a:gd name="connsiteY69" fmla="*/ 1402824 h 6858000"/>
              <a:gd name="connsiteX70" fmla="*/ 5661704 w 7237250"/>
              <a:gd name="connsiteY70" fmla="*/ 1425606 h 6858000"/>
              <a:gd name="connsiteX71" fmla="*/ 5645554 w 7237250"/>
              <a:gd name="connsiteY71" fmla="*/ 1445826 h 6858000"/>
              <a:gd name="connsiteX72" fmla="*/ 5569703 w 7237250"/>
              <a:gd name="connsiteY72" fmla="*/ 1535069 h 6858000"/>
              <a:gd name="connsiteX73" fmla="*/ 4586722 w 7237250"/>
              <a:gd name="connsiteY73" fmla="*/ 4161294 h 6858000"/>
              <a:gd name="connsiteX74" fmla="*/ 4587361 w 7237250"/>
              <a:gd name="connsiteY74" fmla="*/ 4178412 h 6858000"/>
              <a:gd name="connsiteX75" fmla="*/ 4587164 w 7237250"/>
              <a:gd name="connsiteY75" fmla="*/ 4189002 h 6858000"/>
              <a:gd name="connsiteX76" fmla="*/ 4586851 w 7237250"/>
              <a:gd name="connsiteY76" fmla="*/ 4215759 h 6858000"/>
              <a:gd name="connsiteX77" fmla="*/ 4586722 w 7237250"/>
              <a:gd name="connsiteY77" fmla="*/ 4242533 h 6858000"/>
              <a:gd name="connsiteX78" fmla="*/ 4586778 w 7237250"/>
              <a:gd name="connsiteY78" fmla="*/ 4269322 h 6858000"/>
              <a:gd name="connsiteX79" fmla="*/ 4587023 w 7237250"/>
              <a:gd name="connsiteY79" fmla="*/ 4296128 h 6858000"/>
              <a:gd name="connsiteX80" fmla="*/ 4587454 w 7237250"/>
              <a:gd name="connsiteY80" fmla="*/ 4322950 h 6858000"/>
              <a:gd name="connsiteX81" fmla="*/ 4588072 w 7237250"/>
              <a:gd name="connsiteY81" fmla="*/ 4349787 h 6858000"/>
              <a:gd name="connsiteX82" fmla="*/ 4588878 w 7237250"/>
              <a:gd name="connsiteY82" fmla="*/ 4376640 h 6858000"/>
              <a:gd name="connsiteX83" fmla="*/ 4589870 w 7237250"/>
              <a:gd name="connsiteY83" fmla="*/ 4403506 h 6858000"/>
              <a:gd name="connsiteX84" fmla="*/ 4591052 w 7237250"/>
              <a:gd name="connsiteY84" fmla="*/ 4430388 h 6858000"/>
              <a:gd name="connsiteX85" fmla="*/ 4592422 w 7237250"/>
              <a:gd name="connsiteY85" fmla="*/ 4457283 h 6858000"/>
              <a:gd name="connsiteX86" fmla="*/ 4593982 w 7237250"/>
              <a:gd name="connsiteY86" fmla="*/ 4484192 h 6858000"/>
              <a:gd name="connsiteX87" fmla="*/ 4595730 w 7237250"/>
              <a:gd name="connsiteY87" fmla="*/ 4511114 h 6858000"/>
              <a:gd name="connsiteX88" fmla="*/ 4597669 w 7237250"/>
              <a:gd name="connsiteY88" fmla="*/ 4538050 h 6858000"/>
              <a:gd name="connsiteX89" fmla="*/ 4599799 w 7237250"/>
              <a:gd name="connsiteY89" fmla="*/ 4564999 h 6858000"/>
              <a:gd name="connsiteX90" fmla="*/ 4602384 w 7237250"/>
              <a:gd name="connsiteY90" fmla="*/ 4594913 h 6858000"/>
              <a:gd name="connsiteX91" fmla="*/ 4605201 w 7237250"/>
              <a:gd name="connsiteY91" fmla="*/ 4624767 h 6858000"/>
              <a:gd name="connsiteX92" fmla="*/ 4608243 w 7237250"/>
              <a:gd name="connsiteY92" fmla="*/ 4654560 h 6858000"/>
              <a:gd name="connsiteX93" fmla="*/ 4611515 w 7237250"/>
              <a:gd name="connsiteY93" fmla="*/ 4684292 h 6858000"/>
              <a:gd name="connsiteX94" fmla="*/ 4615013 w 7237250"/>
              <a:gd name="connsiteY94" fmla="*/ 4713963 h 6858000"/>
              <a:gd name="connsiteX95" fmla="*/ 4618735 w 7237250"/>
              <a:gd name="connsiteY95" fmla="*/ 4743572 h 6858000"/>
              <a:gd name="connsiteX96" fmla="*/ 4622684 w 7237250"/>
              <a:gd name="connsiteY96" fmla="*/ 4773119 h 6858000"/>
              <a:gd name="connsiteX97" fmla="*/ 4626860 w 7237250"/>
              <a:gd name="connsiteY97" fmla="*/ 4802603 h 6858000"/>
              <a:gd name="connsiteX98" fmla="*/ 4631258 w 7237250"/>
              <a:gd name="connsiteY98" fmla="*/ 4832025 h 6858000"/>
              <a:gd name="connsiteX99" fmla="*/ 4635881 w 7237250"/>
              <a:gd name="connsiteY99" fmla="*/ 4861383 h 6858000"/>
              <a:gd name="connsiteX100" fmla="*/ 4640726 w 7237250"/>
              <a:gd name="connsiteY100" fmla="*/ 4890678 h 6858000"/>
              <a:gd name="connsiteX101" fmla="*/ 4645795 w 7237250"/>
              <a:gd name="connsiteY101" fmla="*/ 4919909 h 6858000"/>
              <a:gd name="connsiteX102" fmla="*/ 4651085 w 7237250"/>
              <a:gd name="connsiteY102" fmla="*/ 4949075 h 6858000"/>
              <a:gd name="connsiteX103" fmla="*/ 4656596 w 7237250"/>
              <a:gd name="connsiteY103" fmla="*/ 4978177 h 6858000"/>
              <a:gd name="connsiteX104" fmla="*/ 4662328 w 7237250"/>
              <a:gd name="connsiteY104" fmla="*/ 5007215 h 6858000"/>
              <a:gd name="connsiteX105" fmla="*/ 4668280 w 7237250"/>
              <a:gd name="connsiteY105" fmla="*/ 5036186 h 6858000"/>
              <a:gd name="connsiteX106" fmla="*/ 4674451 w 7237250"/>
              <a:gd name="connsiteY106" fmla="*/ 5065093 h 6858000"/>
              <a:gd name="connsiteX107" fmla="*/ 4680841 w 7237250"/>
              <a:gd name="connsiteY107" fmla="*/ 5093932 h 6858000"/>
              <a:gd name="connsiteX108" fmla="*/ 4687448 w 7237250"/>
              <a:gd name="connsiteY108" fmla="*/ 5122706 h 6858000"/>
              <a:gd name="connsiteX109" fmla="*/ 4694273 w 7237250"/>
              <a:gd name="connsiteY109" fmla="*/ 5151413 h 6858000"/>
              <a:gd name="connsiteX110" fmla="*/ 4701317 w 7237250"/>
              <a:gd name="connsiteY110" fmla="*/ 5180053 h 6858000"/>
              <a:gd name="connsiteX111" fmla="*/ 4708574 w 7237250"/>
              <a:gd name="connsiteY111" fmla="*/ 5208626 h 6858000"/>
              <a:gd name="connsiteX112" fmla="*/ 4716048 w 7237250"/>
              <a:gd name="connsiteY112" fmla="*/ 5237131 h 6858000"/>
              <a:gd name="connsiteX113" fmla="*/ 4723737 w 7237250"/>
              <a:gd name="connsiteY113" fmla="*/ 5265567 h 6858000"/>
              <a:gd name="connsiteX114" fmla="*/ 4731641 w 7237250"/>
              <a:gd name="connsiteY114" fmla="*/ 5293936 h 6858000"/>
              <a:gd name="connsiteX115" fmla="*/ 4739758 w 7237250"/>
              <a:gd name="connsiteY115" fmla="*/ 5322236 h 6858000"/>
              <a:gd name="connsiteX116" fmla="*/ 4748088 w 7237250"/>
              <a:gd name="connsiteY116" fmla="*/ 5350466 h 6858000"/>
              <a:gd name="connsiteX117" fmla="*/ 4756630 w 7237250"/>
              <a:gd name="connsiteY117" fmla="*/ 5378627 h 6858000"/>
              <a:gd name="connsiteX118" fmla="*/ 4765385 w 7237250"/>
              <a:gd name="connsiteY118" fmla="*/ 5406718 h 6858000"/>
              <a:gd name="connsiteX119" fmla="*/ 4774350 w 7237250"/>
              <a:gd name="connsiteY119" fmla="*/ 5434739 h 6858000"/>
              <a:gd name="connsiteX120" fmla="*/ 4783527 w 7237250"/>
              <a:gd name="connsiteY120" fmla="*/ 5462689 h 6858000"/>
              <a:gd name="connsiteX121" fmla="*/ 4792913 w 7237250"/>
              <a:gd name="connsiteY121" fmla="*/ 5490568 h 6858000"/>
              <a:gd name="connsiteX122" fmla="*/ 4802507 w 7237250"/>
              <a:gd name="connsiteY122" fmla="*/ 5518377 h 6858000"/>
              <a:gd name="connsiteX123" fmla="*/ 4812311 w 7237250"/>
              <a:gd name="connsiteY123" fmla="*/ 5546113 h 6858000"/>
              <a:gd name="connsiteX124" fmla="*/ 4822323 w 7237250"/>
              <a:gd name="connsiteY124" fmla="*/ 5573778 h 6858000"/>
              <a:gd name="connsiteX125" fmla="*/ 4832544 w 7237250"/>
              <a:gd name="connsiteY125" fmla="*/ 5601370 h 6858000"/>
              <a:gd name="connsiteX126" fmla="*/ 4842968 w 7237250"/>
              <a:gd name="connsiteY126" fmla="*/ 5628890 h 6858000"/>
              <a:gd name="connsiteX127" fmla="*/ 4853602 w 7237250"/>
              <a:gd name="connsiteY127" fmla="*/ 5656336 h 6858000"/>
              <a:gd name="connsiteX128" fmla="*/ 4864440 w 7237250"/>
              <a:gd name="connsiteY128" fmla="*/ 5683709 h 6858000"/>
              <a:gd name="connsiteX129" fmla="*/ 4875483 w 7237250"/>
              <a:gd name="connsiteY129" fmla="*/ 5711009 h 6858000"/>
              <a:gd name="connsiteX130" fmla="*/ 4886730 w 7237250"/>
              <a:gd name="connsiteY130" fmla="*/ 5738235 h 6858000"/>
              <a:gd name="connsiteX131" fmla="*/ 4898181 w 7237250"/>
              <a:gd name="connsiteY131" fmla="*/ 5765386 h 6858000"/>
              <a:gd name="connsiteX132" fmla="*/ 4909836 w 7237250"/>
              <a:gd name="connsiteY132" fmla="*/ 5792462 h 6858000"/>
              <a:gd name="connsiteX133" fmla="*/ 4921691 w 7237250"/>
              <a:gd name="connsiteY133" fmla="*/ 5819463 h 6858000"/>
              <a:gd name="connsiteX134" fmla="*/ 4933748 w 7237250"/>
              <a:gd name="connsiteY134" fmla="*/ 5846389 h 6858000"/>
              <a:gd name="connsiteX135" fmla="*/ 4946009 w 7237250"/>
              <a:gd name="connsiteY135" fmla="*/ 5873239 h 6858000"/>
              <a:gd name="connsiteX136" fmla="*/ 4958469 w 7237250"/>
              <a:gd name="connsiteY136" fmla="*/ 5900013 h 6858000"/>
              <a:gd name="connsiteX137" fmla="*/ 4971128 w 7237250"/>
              <a:gd name="connsiteY137" fmla="*/ 5926710 h 6858000"/>
              <a:gd name="connsiteX138" fmla="*/ 4983988 w 7237250"/>
              <a:gd name="connsiteY138" fmla="*/ 5953330 h 6858000"/>
              <a:gd name="connsiteX139" fmla="*/ 4997045 w 7237250"/>
              <a:gd name="connsiteY139" fmla="*/ 5979873 h 6858000"/>
              <a:gd name="connsiteX140" fmla="*/ 5010300 w 7237250"/>
              <a:gd name="connsiteY140" fmla="*/ 6006339 h 6858000"/>
              <a:gd name="connsiteX141" fmla="*/ 5023754 w 7237250"/>
              <a:gd name="connsiteY141" fmla="*/ 6032726 h 6858000"/>
              <a:gd name="connsiteX142" fmla="*/ 5037404 w 7237250"/>
              <a:gd name="connsiteY142" fmla="*/ 6059036 h 6858000"/>
              <a:gd name="connsiteX143" fmla="*/ 5051249 w 7237250"/>
              <a:gd name="connsiteY143" fmla="*/ 6085267 h 6858000"/>
              <a:gd name="connsiteX144" fmla="*/ 5065290 w 7237250"/>
              <a:gd name="connsiteY144" fmla="*/ 6111419 h 6858000"/>
              <a:gd name="connsiteX145" fmla="*/ 5079527 w 7237250"/>
              <a:gd name="connsiteY145" fmla="*/ 6137491 h 6858000"/>
              <a:gd name="connsiteX146" fmla="*/ 5093958 w 7237250"/>
              <a:gd name="connsiteY146" fmla="*/ 6163484 h 6858000"/>
              <a:gd name="connsiteX147" fmla="*/ 5108582 w 7237250"/>
              <a:gd name="connsiteY147" fmla="*/ 6189397 h 6858000"/>
              <a:gd name="connsiteX148" fmla="*/ 5123400 w 7237250"/>
              <a:gd name="connsiteY148" fmla="*/ 6215230 h 6858000"/>
              <a:gd name="connsiteX149" fmla="*/ 5138409 w 7237250"/>
              <a:gd name="connsiteY149" fmla="*/ 6240982 h 6858000"/>
              <a:gd name="connsiteX150" fmla="*/ 5153611 w 7237250"/>
              <a:gd name="connsiteY150" fmla="*/ 6266652 h 6858000"/>
              <a:gd name="connsiteX151" fmla="*/ 5169003 w 7237250"/>
              <a:gd name="connsiteY151" fmla="*/ 6292241 h 6858000"/>
              <a:gd name="connsiteX152" fmla="*/ 5184586 w 7237250"/>
              <a:gd name="connsiteY152" fmla="*/ 6317749 h 6858000"/>
              <a:gd name="connsiteX153" fmla="*/ 5200359 w 7237250"/>
              <a:gd name="connsiteY153" fmla="*/ 6343175 h 6858000"/>
              <a:gd name="connsiteX154" fmla="*/ 5216322 w 7237250"/>
              <a:gd name="connsiteY154" fmla="*/ 6368517 h 6858000"/>
              <a:gd name="connsiteX155" fmla="*/ 5232472 w 7237250"/>
              <a:gd name="connsiteY155" fmla="*/ 6393778 h 6858000"/>
              <a:gd name="connsiteX156" fmla="*/ 5248811 w 7237250"/>
              <a:gd name="connsiteY156" fmla="*/ 6418955 h 6858000"/>
              <a:gd name="connsiteX157" fmla="*/ 5265337 w 7237250"/>
              <a:gd name="connsiteY157" fmla="*/ 6444048 h 6858000"/>
              <a:gd name="connsiteX158" fmla="*/ 5282049 w 7237250"/>
              <a:gd name="connsiteY158" fmla="*/ 6469057 h 6858000"/>
              <a:gd name="connsiteX159" fmla="*/ 5298949 w 7237250"/>
              <a:gd name="connsiteY159" fmla="*/ 6493983 h 6858000"/>
              <a:gd name="connsiteX160" fmla="*/ 5316033 w 7237250"/>
              <a:gd name="connsiteY160" fmla="*/ 6518824 h 6858000"/>
              <a:gd name="connsiteX161" fmla="*/ 5333303 w 7237250"/>
              <a:gd name="connsiteY161" fmla="*/ 6543579 h 6858000"/>
              <a:gd name="connsiteX162" fmla="*/ 5350756 w 7237250"/>
              <a:gd name="connsiteY162" fmla="*/ 6568250 h 6858000"/>
              <a:gd name="connsiteX163" fmla="*/ 5368393 w 7237250"/>
              <a:gd name="connsiteY163" fmla="*/ 6592835 h 6858000"/>
              <a:gd name="connsiteX164" fmla="*/ 5386213 w 7237250"/>
              <a:gd name="connsiteY164" fmla="*/ 6617334 h 6858000"/>
              <a:gd name="connsiteX165" fmla="*/ 5404215 w 7237250"/>
              <a:gd name="connsiteY165" fmla="*/ 6641746 h 6858000"/>
              <a:gd name="connsiteX166" fmla="*/ 5422400 w 7237250"/>
              <a:gd name="connsiteY166" fmla="*/ 6666072 h 6858000"/>
              <a:gd name="connsiteX167" fmla="*/ 5440765 w 7237250"/>
              <a:gd name="connsiteY167" fmla="*/ 6690311 h 6858000"/>
              <a:gd name="connsiteX168" fmla="*/ 5459310 w 7237250"/>
              <a:gd name="connsiteY168" fmla="*/ 6714463 h 6858000"/>
              <a:gd name="connsiteX169" fmla="*/ 5478036 w 7237250"/>
              <a:gd name="connsiteY169" fmla="*/ 6738527 h 6858000"/>
              <a:gd name="connsiteX170" fmla="*/ 5496941 w 7237250"/>
              <a:gd name="connsiteY170" fmla="*/ 6762503 h 6858000"/>
              <a:gd name="connsiteX171" fmla="*/ 5516023 w 7237250"/>
              <a:gd name="connsiteY171" fmla="*/ 6786390 h 6858000"/>
              <a:gd name="connsiteX172" fmla="*/ 5535285 w 7237250"/>
              <a:gd name="connsiteY172" fmla="*/ 6810188 h 6858000"/>
              <a:gd name="connsiteX173" fmla="*/ 5554723 w 7237250"/>
              <a:gd name="connsiteY173" fmla="*/ 6833898 h 6858000"/>
              <a:gd name="connsiteX174" fmla="*/ 5574339 w 7237250"/>
              <a:gd name="connsiteY174" fmla="*/ 6857518 h 6858000"/>
              <a:gd name="connsiteX175" fmla="*/ 5629197 w 7237250"/>
              <a:gd name="connsiteY175" fmla="*/ 6857518 h 6858000"/>
              <a:gd name="connsiteX176" fmla="*/ 5629606 w 7237250"/>
              <a:gd name="connsiteY176" fmla="*/ 6858000 h 6858000"/>
              <a:gd name="connsiteX177" fmla="*/ 0 w 7237250"/>
              <a:gd name="connsiteY17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7237250" h="6858000">
                <a:moveTo>
                  <a:pt x="0" y="0"/>
                </a:moveTo>
                <a:lnTo>
                  <a:pt x="7237250" y="0"/>
                </a:lnTo>
                <a:lnTo>
                  <a:pt x="7210273" y="18280"/>
                </a:lnTo>
                <a:lnTo>
                  <a:pt x="7183409" y="36638"/>
                </a:lnTo>
                <a:lnTo>
                  <a:pt x="7156656" y="55074"/>
                </a:lnTo>
                <a:lnTo>
                  <a:pt x="7130018" y="73587"/>
                </a:lnTo>
                <a:lnTo>
                  <a:pt x="7103494" y="92176"/>
                </a:lnTo>
                <a:lnTo>
                  <a:pt x="7077084" y="110842"/>
                </a:lnTo>
                <a:lnTo>
                  <a:pt x="7050787" y="129583"/>
                </a:lnTo>
                <a:lnTo>
                  <a:pt x="7024609" y="148401"/>
                </a:lnTo>
                <a:lnTo>
                  <a:pt x="6998544" y="167293"/>
                </a:lnTo>
                <a:lnTo>
                  <a:pt x="6972596" y="186259"/>
                </a:lnTo>
                <a:lnTo>
                  <a:pt x="6946765" y="205301"/>
                </a:lnTo>
                <a:lnTo>
                  <a:pt x="6921049" y="224417"/>
                </a:lnTo>
                <a:lnTo>
                  <a:pt x="6895451" y="243607"/>
                </a:lnTo>
                <a:lnTo>
                  <a:pt x="6869973" y="262870"/>
                </a:lnTo>
                <a:lnTo>
                  <a:pt x="6844610" y="282206"/>
                </a:lnTo>
                <a:lnTo>
                  <a:pt x="6819367" y="301615"/>
                </a:lnTo>
                <a:lnTo>
                  <a:pt x="6794243" y="321097"/>
                </a:lnTo>
                <a:lnTo>
                  <a:pt x="6769239" y="340650"/>
                </a:lnTo>
                <a:lnTo>
                  <a:pt x="6744353" y="360276"/>
                </a:lnTo>
                <a:lnTo>
                  <a:pt x="6719587" y="379973"/>
                </a:lnTo>
                <a:lnTo>
                  <a:pt x="6694942" y="399742"/>
                </a:lnTo>
                <a:lnTo>
                  <a:pt x="6670420" y="419581"/>
                </a:lnTo>
                <a:lnTo>
                  <a:pt x="6646017" y="439490"/>
                </a:lnTo>
                <a:lnTo>
                  <a:pt x="6621737" y="459469"/>
                </a:lnTo>
                <a:lnTo>
                  <a:pt x="6597577" y="479519"/>
                </a:lnTo>
                <a:lnTo>
                  <a:pt x="6573542" y="499638"/>
                </a:lnTo>
                <a:lnTo>
                  <a:pt x="6549630" y="519825"/>
                </a:lnTo>
                <a:lnTo>
                  <a:pt x="6525840" y="540082"/>
                </a:lnTo>
                <a:lnTo>
                  <a:pt x="6502173" y="560407"/>
                </a:lnTo>
                <a:lnTo>
                  <a:pt x="6478632" y="580800"/>
                </a:lnTo>
                <a:lnTo>
                  <a:pt x="6455216" y="601261"/>
                </a:lnTo>
                <a:lnTo>
                  <a:pt x="6431923" y="621789"/>
                </a:lnTo>
                <a:lnTo>
                  <a:pt x="6408757" y="642384"/>
                </a:lnTo>
                <a:lnTo>
                  <a:pt x="6385716" y="663046"/>
                </a:lnTo>
                <a:lnTo>
                  <a:pt x="6362801" y="683774"/>
                </a:lnTo>
                <a:lnTo>
                  <a:pt x="6340013" y="704569"/>
                </a:lnTo>
                <a:lnTo>
                  <a:pt x="6317353" y="725429"/>
                </a:lnTo>
                <a:lnTo>
                  <a:pt x="6294818" y="746354"/>
                </a:lnTo>
                <a:lnTo>
                  <a:pt x="6272412" y="767345"/>
                </a:lnTo>
                <a:lnTo>
                  <a:pt x="6250135" y="788400"/>
                </a:lnTo>
                <a:lnTo>
                  <a:pt x="6227987" y="809520"/>
                </a:lnTo>
                <a:lnTo>
                  <a:pt x="6205966" y="830703"/>
                </a:lnTo>
                <a:lnTo>
                  <a:pt x="6184076" y="851950"/>
                </a:lnTo>
                <a:lnTo>
                  <a:pt x="6162317" y="873261"/>
                </a:lnTo>
                <a:lnTo>
                  <a:pt x="6140686" y="894634"/>
                </a:lnTo>
                <a:lnTo>
                  <a:pt x="6119186" y="916070"/>
                </a:lnTo>
                <a:lnTo>
                  <a:pt x="6097819" y="937568"/>
                </a:lnTo>
                <a:lnTo>
                  <a:pt x="6076582" y="959129"/>
                </a:lnTo>
                <a:lnTo>
                  <a:pt x="6055477" y="980751"/>
                </a:lnTo>
                <a:lnTo>
                  <a:pt x="6034503" y="1002434"/>
                </a:lnTo>
                <a:lnTo>
                  <a:pt x="6013665" y="1024178"/>
                </a:lnTo>
                <a:lnTo>
                  <a:pt x="5992957" y="1045983"/>
                </a:lnTo>
                <a:lnTo>
                  <a:pt x="5972385" y="1067848"/>
                </a:lnTo>
                <a:lnTo>
                  <a:pt x="5951946" y="1089773"/>
                </a:lnTo>
                <a:lnTo>
                  <a:pt x="5931641" y="1111758"/>
                </a:lnTo>
                <a:lnTo>
                  <a:pt x="5911470" y="1133802"/>
                </a:lnTo>
                <a:lnTo>
                  <a:pt x="5891435" y="1155904"/>
                </a:lnTo>
                <a:lnTo>
                  <a:pt x="5871536" y="1178065"/>
                </a:lnTo>
                <a:lnTo>
                  <a:pt x="5851772" y="1200284"/>
                </a:lnTo>
                <a:lnTo>
                  <a:pt x="5832144" y="1222562"/>
                </a:lnTo>
                <a:lnTo>
                  <a:pt x="5812654" y="1244897"/>
                </a:lnTo>
                <a:lnTo>
                  <a:pt x="5793300" y="1267289"/>
                </a:lnTo>
                <a:lnTo>
                  <a:pt x="5774085" y="1289738"/>
                </a:lnTo>
                <a:lnTo>
                  <a:pt x="5755008" y="1312243"/>
                </a:lnTo>
                <a:lnTo>
                  <a:pt x="5736068" y="1334805"/>
                </a:lnTo>
                <a:lnTo>
                  <a:pt x="5717268" y="1357422"/>
                </a:lnTo>
                <a:lnTo>
                  <a:pt x="5698607" y="1380095"/>
                </a:lnTo>
                <a:lnTo>
                  <a:pt x="5680086" y="1402824"/>
                </a:lnTo>
                <a:lnTo>
                  <a:pt x="5661704" y="1425606"/>
                </a:lnTo>
                <a:lnTo>
                  <a:pt x="5645554" y="1445826"/>
                </a:lnTo>
                <a:lnTo>
                  <a:pt x="5569703" y="1535069"/>
                </a:lnTo>
                <a:cubicBezTo>
                  <a:pt x="4942812" y="2315749"/>
                  <a:pt x="4586722" y="3210389"/>
                  <a:pt x="4586722" y="4161294"/>
                </a:cubicBezTo>
                <a:lnTo>
                  <a:pt x="4587361" y="4178412"/>
                </a:lnTo>
                <a:lnTo>
                  <a:pt x="4587164" y="4189002"/>
                </a:lnTo>
                <a:lnTo>
                  <a:pt x="4586851" y="4215759"/>
                </a:lnTo>
                <a:lnTo>
                  <a:pt x="4586722" y="4242533"/>
                </a:lnTo>
                <a:lnTo>
                  <a:pt x="4586778" y="4269322"/>
                </a:lnTo>
                <a:lnTo>
                  <a:pt x="4587023" y="4296128"/>
                </a:lnTo>
                <a:lnTo>
                  <a:pt x="4587454" y="4322950"/>
                </a:lnTo>
                <a:lnTo>
                  <a:pt x="4588072" y="4349787"/>
                </a:lnTo>
                <a:lnTo>
                  <a:pt x="4588878" y="4376640"/>
                </a:lnTo>
                <a:lnTo>
                  <a:pt x="4589870" y="4403506"/>
                </a:lnTo>
                <a:lnTo>
                  <a:pt x="4591052" y="4430388"/>
                </a:lnTo>
                <a:lnTo>
                  <a:pt x="4592422" y="4457283"/>
                </a:lnTo>
                <a:lnTo>
                  <a:pt x="4593982" y="4484192"/>
                </a:lnTo>
                <a:lnTo>
                  <a:pt x="4595730" y="4511114"/>
                </a:lnTo>
                <a:lnTo>
                  <a:pt x="4597669" y="4538050"/>
                </a:lnTo>
                <a:lnTo>
                  <a:pt x="4599799" y="4564999"/>
                </a:lnTo>
                <a:lnTo>
                  <a:pt x="4602384" y="4594913"/>
                </a:lnTo>
                <a:lnTo>
                  <a:pt x="4605201" y="4624767"/>
                </a:lnTo>
                <a:lnTo>
                  <a:pt x="4608243" y="4654560"/>
                </a:lnTo>
                <a:lnTo>
                  <a:pt x="4611515" y="4684292"/>
                </a:lnTo>
                <a:lnTo>
                  <a:pt x="4615013" y="4713963"/>
                </a:lnTo>
                <a:lnTo>
                  <a:pt x="4618735" y="4743572"/>
                </a:lnTo>
                <a:lnTo>
                  <a:pt x="4622684" y="4773119"/>
                </a:lnTo>
                <a:lnTo>
                  <a:pt x="4626860" y="4802603"/>
                </a:lnTo>
                <a:lnTo>
                  <a:pt x="4631258" y="4832025"/>
                </a:lnTo>
                <a:lnTo>
                  <a:pt x="4635881" y="4861383"/>
                </a:lnTo>
                <a:lnTo>
                  <a:pt x="4640726" y="4890678"/>
                </a:lnTo>
                <a:lnTo>
                  <a:pt x="4645795" y="4919909"/>
                </a:lnTo>
                <a:lnTo>
                  <a:pt x="4651085" y="4949075"/>
                </a:lnTo>
                <a:lnTo>
                  <a:pt x="4656596" y="4978177"/>
                </a:lnTo>
                <a:lnTo>
                  <a:pt x="4662328" y="5007215"/>
                </a:lnTo>
                <a:lnTo>
                  <a:pt x="4668280" y="5036186"/>
                </a:lnTo>
                <a:lnTo>
                  <a:pt x="4674451" y="5065093"/>
                </a:lnTo>
                <a:lnTo>
                  <a:pt x="4680841" y="5093932"/>
                </a:lnTo>
                <a:lnTo>
                  <a:pt x="4687448" y="5122706"/>
                </a:lnTo>
                <a:lnTo>
                  <a:pt x="4694273" y="5151413"/>
                </a:lnTo>
                <a:lnTo>
                  <a:pt x="4701317" y="5180053"/>
                </a:lnTo>
                <a:lnTo>
                  <a:pt x="4708574" y="5208626"/>
                </a:lnTo>
                <a:lnTo>
                  <a:pt x="4716048" y="5237131"/>
                </a:lnTo>
                <a:lnTo>
                  <a:pt x="4723737" y="5265567"/>
                </a:lnTo>
                <a:lnTo>
                  <a:pt x="4731641" y="5293936"/>
                </a:lnTo>
                <a:lnTo>
                  <a:pt x="4739758" y="5322236"/>
                </a:lnTo>
                <a:lnTo>
                  <a:pt x="4748088" y="5350466"/>
                </a:lnTo>
                <a:lnTo>
                  <a:pt x="4756630" y="5378627"/>
                </a:lnTo>
                <a:lnTo>
                  <a:pt x="4765385" y="5406718"/>
                </a:lnTo>
                <a:lnTo>
                  <a:pt x="4774350" y="5434739"/>
                </a:lnTo>
                <a:lnTo>
                  <a:pt x="4783527" y="5462689"/>
                </a:lnTo>
                <a:lnTo>
                  <a:pt x="4792913" y="5490568"/>
                </a:lnTo>
                <a:lnTo>
                  <a:pt x="4802507" y="5518377"/>
                </a:lnTo>
                <a:lnTo>
                  <a:pt x="4812311" y="5546113"/>
                </a:lnTo>
                <a:lnTo>
                  <a:pt x="4822323" y="5573778"/>
                </a:lnTo>
                <a:lnTo>
                  <a:pt x="4832544" y="5601370"/>
                </a:lnTo>
                <a:lnTo>
                  <a:pt x="4842968" y="5628890"/>
                </a:lnTo>
                <a:lnTo>
                  <a:pt x="4853602" y="5656336"/>
                </a:lnTo>
                <a:lnTo>
                  <a:pt x="4864440" y="5683709"/>
                </a:lnTo>
                <a:lnTo>
                  <a:pt x="4875483" y="5711009"/>
                </a:lnTo>
                <a:lnTo>
                  <a:pt x="4886730" y="5738235"/>
                </a:lnTo>
                <a:lnTo>
                  <a:pt x="4898181" y="5765386"/>
                </a:lnTo>
                <a:lnTo>
                  <a:pt x="4909836" y="5792462"/>
                </a:lnTo>
                <a:lnTo>
                  <a:pt x="4921691" y="5819463"/>
                </a:lnTo>
                <a:lnTo>
                  <a:pt x="4933748" y="5846389"/>
                </a:lnTo>
                <a:lnTo>
                  <a:pt x="4946009" y="5873239"/>
                </a:lnTo>
                <a:lnTo>
                  <a:pt x="4958469" y="5900013"/>
                </a:lnTo>
                <a:lnTo>
                  <a:pt x="4971128" y="5926710"/>
                </a:lnTo>
                <a:lnTo>
                  <a:pt x="4983988" y="5953330"/>
                </a:lnTo>
                <a:lnTo>
                  <a:pt x="4997045" y="5979873"/>
                </a:lnTo>
                <a:lnTo>
                  <a:pt x="5010300" y="6006339"/>
                </a:lnTo>
                <a:lnTo>
                  <a:pt x="5023754" y="6032726"/>
                </a:lnTo>
                <a:lnTo>
                  <a:pt x="5037404" y="6059036"/>
                </a:lnTo>
                <a:lnTo>
                  <a:pt x="5051249" y="6085267"/>
                </a:lnTo>
                <a:lnTo>
                  <a:pt x="5065290" y="6111419"/>
                </a:lnTo>
                <a:lnTo>
                  <a:pt x="5079527" y="6137491"/>
                </a:lnTo>
                <a:lnTo>
                  <a:pt x="5093958" y="6163484"/>
                </a:lnTo>
                <a:lnTo>
                  <a:pt x="5108582" y="6189397"/>
                </a:lnTo>
                <a:lnTo>
                  <a:pt x="5123400" y="6215230"/>
                </a:lnTo>
                <a:lnTo>
                  <a:pt x="5138409" y="6240982"/>
                </a:lnTo>
                <a:lnTo>
                  <a:pt x="5153611" y="6266652"/>
                </a:lnTo>
                <a:lnTo>
                  <a:pt x="5169003" y="6292241"/>
                </a:lnTo>
                <a:lnTo>
                  <a:pt x="5184586" y="6317749"/>
                </a:lnTo>
                <a:lnTo>
                  <a:pt x="5200359" y="6343175"/>
                </a:lnTo>
                <a:lnTo>
                  <a:pt x="5216322" y="6368517"/>
                </a:lnTo>
                <a:lnTo>
                  <a:pt x="5232472" y="6393778"/>
                </a:lnTo>
                <a:lnTo>
                  <a:pt x="5248811" y="6418955"/>
                </a:lnTo>
                <a:lnTo>
                  <a:pt x="5265337" y="6444048"/>
                </a:lnTo>
                <a:lnTo>
                  <a:pt x="5282049" y="6469057"/>
                </a:lnTo>
                <a:lnTo>
                  <a:pt x="5298949" y="6493983"/>
                </a:lnTo>
                <a:lnTo>
                  <a:pt x="5316033" y="6518824"/>
                </a:lnTo>
                <a:lnTo>
                  <a:pt x="5333303" y="6543579"/>
                </a:lnTo>
                <a:lnTo>
                  <a:pt x="5350756" y="6568250"/>
                </a:lnTo>
                <a:lnTo>
                  <a:pt x="5368393" y="6592835"/>
                </a:lnTo>
                <a:lnTo>
                  <a:pt x="5386213" y="6617334"/>
                </a:lnTo>
                <a:lnTo>
                  <a:pt x="5404215" y="6641746"/>
                </a:lnTo>
                <a:lnTo>
                  <a:pt x="5422400" y="6666072"/>
                </a:lnTo>
                <a:lnTo>
                  <a:pt x="5440765" y="6690311"/>
                </a:lnTo>
                <a:lnTo>
                  <a:pt x="5459310" y="6714463"/>
                </a:lnTo>
                <a:lnTo>
                  <a:pt x="5478036" y="6738527"/>
                </a:lnTo>
                <a:lnTo>
                  <a:pt x="5496941" y="6762503"/>
                </a:lnTo>
                <a:lnTo>
                  <a:pt x="5516023" y="6786390"/>
                </a:lnTo>
                <a:lnTo>
                  <a:pt x="5535285" y="6810188"/>
                </a:lnTo>
                <a:lnTo>
                  <a:pt x="5554723" y="6833898"/>
                </a:lnTo>
                <a:lnTo>
                  <a:pt x="5574339" y="6857518"/>
                </a:lnTo>
                <a:lnTo>
                  <a:pt x="5629197" y="6857518"/>
                </a:lnTo>
                <a:lnTo>
                  <a:pt x="5629606" y="6858000"/>
                </a:lnTo>
                <a:lnTo>
                  <a:pt x="0" y="685800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prstClr val="white"/>
              </a:solidFill>
              <a:effectLst/>
              <a:uLnTx/>
              <a:uFillTx/>
              <a:latin typeface="Vinci Sans"/>
              <a:ea typeface="+mn-ea"/>
              <a:cs typeface="+mn-cs"/>
            </a:endParaRPr>
          </a:p>
        </p:txBody>
      </p:sp>
      <p:sp>
        <p:nvSpPr>
          <p:cNvPr id="15" name="Espace réservé pour une image  14">
            <a:extLst>
              <a:ext uri="{FF2B5EF4-FFF2-40B4-BE49-F238E27FC236}">
                <a16:creationId xmlns:a16="http://schemas.microsoft.com/office/drawing/2014/main" id="{04BADCC8-1429-DBB8-72E3-13C6214B8472}"/>
              </a:ext>
            </a:extLst>
          </p:cNvPr>
          <p:cNvSpPr>
            <a:spLocks noGrp="1"/>
          </p:cNvSpPr>
          <p:nvPr>
            <p:ph type="pic" sz="quarter" idx="13"/>
          </p:nvPr>
        </p:nvSpPr>
        <p:spPr>
          <a:xfrm>
            <a:off x="0" y="0"/>
            <a:ext cx="9687552" cy="9144000"/>
          </a:xfrm>
          <a:custGeom>
            <a:avLst/>
            <a:gdLst>
              <a:gd name="connsiteX0" fmla="*/ 0 w 7265664"/>
              <a:gd name="connsiteY0" fmla="*/ 0 h 6858000"/>
              <a:gd name="connsiteX1" fmla="*/ 7265664 w 7265664"/>
              <a:gd name="connsiteY1" fmla="*/ 0 h 6858000"/>
              <a:gd name="connsiteX2" fmla="*/ 7251855 w 7265664"/>
              <a:gd name="connsiteY2" fmla="*/ 9328 h 6858000"/>
              <a:gd name="connsiteX3" fmla="*/ 7224836 w 7265664"/>
              <a:gd name="connsiteY3" fmla="*/ 27734 h 6858000"/>
              <a:gd name="connsiteX4" fmla="*/ 7197928 w 7265664"/>
              <a:gd name="connsiteY4" fmla="*/ 46219 h 6858000"/>
              <a:gd name="connsiteX5" fmla="*/ 7171137 w 7265664"/>
              <a:gd name="connsiteY5" fmla="*/ 64780 h 6858000"/>
              <a:gd name="connsiteX6" fmla="*/ 7144460 w 7265664"/>
              <a:gd name="connsiteY6" fmla="*/ 83418 h 6858000"/>
              <a:gd name="connsiteX7" fmla="*/ 7117898 w 7265664"/>
              <a:gd name="connsiteY7" fmla="*/ 102133 h 6858000"/>
              <a:gd name="connsiteX8" fmla="*/ 7091449 w 7265664"/>
              <a:gd name="connsiteY8" fmla="*/ 120923 h 6858000"/>
              <a:gd name="connsiteX9" fmla="*/ 7065120 w 7265664"/>
              <a:gd name="connsiteY9" fmla="*/ 139791 h 6858000"/>
              <a:gd name="connsiteX10" fmla="*/ 7038905 w 7265664"/>
              <a:gd name="connsiteY10" fmla="*/ 158732 h 6858000"/>
              <a:gd name="connsiteX11" fmla="*/ 7012807 w 7265664"/>
              <a:gd name="connsiteY11" fmla="*/ 177748 h 6858000"/>
              <a:gd name="connsiteX12" fmla="*/ 6986827 w 7265664"/>
              <a:gd name="connsiteY12" fmla="*/ 196840 h 6858000"/>
              <a:gd name="connsiteX13" fmla="*/ 6960963 w 7265664"/>
              <a:gd name="connsiteY13" fmla="*/ 216006 h 6858000"/>
              <a:gd name="connsiteX14" fmla="*/ 6935217 w 7265664"/>
              <a:gd name="connsiteY14" fmla="*/ 235246 h 6858000"/>
              <a:gd name="connsiteX15" fmla="*/ 6909592 w 7265664"/>
              <a:gd name="connsiteY15" fmla="*/ 254560 h 6858000"/>
              <a:gd name="connsiteX16" fmla="*/ 6884083 w 7265664"/>
              <a:gd name="connsiteY16" fmla="*/ 273947 h 6858000"/>
              <a:gd name="connsiteX17" fmla="*/ 6858694 w 7265664"/>
              <a:gd name="connsiteY17" fmla="*/ 293407 h 6858000"/>
              <a:gd name="connsiteX18" fmla="*/ 6833425 w 7265664"/>
              <a:gd name="connsiteY18" fmla="*/ 312940 h 6858000"/>
              <a:gd name="connsiteX19" fmla="*/ 6808277 w 7265664"/>
              <a:gd name="connsiteY19" fmla="*/ 332544 h 6858000"/>
              <a:gd name="connsiteX20" fmla="*/ 6783248 w 7265664"/>
              <a:gd name="connsiteY20" fmla="*/ 352222 h 6858000"/>
              <a:gd name="connsiteX21" fmla="*/ 6758339 w 7265664"/>
              <a:gd name="connsiteY21" fmla="*/ 371970 h 6858000"/>
              <a:gd name="connsiteX22" fmla="*/ 6733552 w 7265664"/>
              <a:gd name="connsiteY22" fmla="*/ 391791 h 6858000"/>
              <a:gd name="connsiteX23" fmla="*/ 6708888 w 7265664"/>
              <a:gd name="connsiteY23" fmla="*/ 411682 h 6858000"/>
              <a:gd name="connsiteX24" fmla="*/ 6684345 w 7265664"/>
              <a:gd name="connsiteY24" fmla="*/ 431644 h 6858000"/>
              <a:gd name="connsiteX25" fmla="*/ 6659925 w 7265664"/>
              <a:gd name="connsiteY25" fmla="*/ 451675 h 6858000"/>
              <a:gd name="connsiteX26" fmla="*/ 6635625 w 7265664"/>
              <a:gd name="connsiteY26" fmla="*/ 471778 h 6858000"/>
              <a:gd name="connsiteX27" fmla="*/ 6611452 w 7265664"/>
              <a:gd name="connsiteY27" fmla="*/ 491950 h 6858000"/>
              <a:gd name="connsiteX28" fmla="*/ 6587402 w 7265664"/>
              <a:gd name="connsiteY28" fmla="*/ 512190 h 6858000"/>
              <a:gd name="connsiteX29" fmla="*/ 6563475 w 7265664"/>
              <a:gd name="connsiteY29" fmla="*/ 532500 h 6858000"/>
              <a:gd name="connsiteX30" fmla="*/ 6539671 w 7265664"/>
              <a:gd name="connsiteY30" fmla="*/ 552878 h 6858000"/>
              <a:gd name="connsiteX31" fmla="*/ 6515994 w 7265664"/>
              <a:gd name="connsiteY31" fmla="*/ 573325 h 6858000"/>
              <a:gd name="connsiteX32" fmla="*/ 6492443 w 7265664"/>
              <a:gd name="connsiteY32" fmla="*/ 593839 h 6858000"/>
              <a:gd name="connsiteX33" fmla="*/ 6469016 w 7265664"/>
              <a:gd name="connsiteY33" fmla="*/ 614421 h 6858000"/>
              <a:gd name="connsiteX34" fmla="*/ 6445716 w 7265664"/>
              <a:gd name="connsiteY34" fmla="*/ 635070 h 6858000"/>
              <a:gd name="connsiteX35" fmla="*/ 6422542 w 7265664"/>
              <a:gd name="connsiteY35" fmla="*/ 655786 h 6858000"/>
              <a:gd name="connsiteX36" fmla="*/ 6399495 w 7265664"/>
              <a:gd name="connsiteY36" fmla="*/ 676569 h 6858000"/>
              <a:gd name="connsiteX37" fmla="*/ 6376576 w 7265664"/>
              <a:gd name="connsiteY37" fmla="*/ 697418 h 6858000"/>
              <a:gd name="connsiteX38" fmla="*/ 6353785 w 7265664"/>
              <a:gd name="connsiteY38" fmla="*/ 718333 h 6858000"/>
              <a:gd name="connsiteX39" fmla="*/ 6331120 w 7265664"/>
              <a:gd name="connsiteY39" fmla="*/ 739313 h 6858000"/>
              <a:gd name="connsiteX40" fmla="*/ 6308585 w 7265664"/>
              <a:gd name="connsiteY40" fmla="*/ 760359 h 6858000"/>
              <a:gd name="connsiteX41" fmla="*/ 6286180 w 7265664"/>
              <a:gd name="connsiteY41" fmla="*/ 781469 h 6858000"/>
              <a:gd name="connsiteX42" fmla="*/ 6263904 w 7265664"/>
              <a:gd name="connsiteY42" fmla="*/ 802645 h 6858000"/>
              <a:gd name="connsiteX43" fmla="*/ 6241756 w 7265664"/>
              <a:gd name="connsiteY43" fmla="*/ 823883 h 6858000"/>
              <a:gd name="connsiteX44" fmla="*/ 6219740 w 7265664"/>
              <a:gd name="connsiteY44" fmla="*/ 845186 h 6858000"/>
              <a:gd name="connsiteX45" fmla="*/ 6197855 w 7265664"/>
              <a:gd name="connsiteY45" fmla="*/ 866553 h 6858000"/>
              <a:gd name="connsiteX46" fmla="*/ 6176099 w 7265664"/>
              <a:gd name="connsiteY46" fmla="*/ 887982 h 6858000"/>
              <a:gd name="connsiteX47" fmla="*/ 6154475 w 7265664"/>
              <a:gd name="connsiteY47" fmla="*/ 909474 h 6858000"/>
              <a:gd name="connsiteX48" fmla="*/ 6132985 w 7265664"/>
              <a:gd name="connsiteY48" fmla="*/ 931029 h 6858000"/>
              <a:gd name="connsiteX49" fmla="*/ 6111626 w 7265664"/>
              <a:gd name="connsiteY49" fmla="*/ 952646 h 6858000"/>
              <a:gd name="connsiteX50" fmla="*/ 6090399 w 7265664"/>
              <a:gd name="connsiteY50" fmla="*/ 974325 h 6858000"/>
              <a:gd name="connsiteX51" fmla="*/ 6069304 w 7265664"/>
              <a:gd name="connsiteY51" fmla="*/ 996065 h 6858000"/>
              <a:gd name="connsiteX52" fmla="*/ 6048346 w 7265664"/>
              <a:gd name="connsiteY52" fmla="*/ 1017866 h 6858000"/>
              <a:gd name="connsiteX53" fmla="*/ 6027518 w 7265664"/>
              <a:gd name="connsiteY53" fmla="*/ 1039728 h 6858000"/>
              <a:gd name="connsiteX54" fmla="*/ 6006828 w 7265664"/>
              <a:gd name="connsiteY54" fmla="*/ 1061651 h 6858000"/>
              <a:gd name="connsiteX55" fmla="*/ 5986271 w 7265664"/>
              <a:gd name="connsiteY55" fmla="*/ 1083633 h 6858000"/>
              <a:gd name="connsiteX56" fmla="*/ 5965849 w 7265664"/>
              <a:gd name="connsiteY56" fmla="*/ 1105676 h 6858000"/>
              <a:gd name="connsiteX57" fmla="*/ 5945562 w 7265664"/>
              <a:gd name="connsiteY57" fmla="*/ 1127778 h 6858000"/>
              <a:gd name="connsiteX58" fmla="*/ 5925411 w 7265664"/>
              <a:gd name="connsiteY58" fmla="*/ 1149938 h 6858000"/>
              <a:gd name="connsiteX59" fmla="*/ 5905397 w 7265664"/>
              <a:gd name="connsiteY59" fmla="*/ 1172157 h 6858000"/>
              <a:gd name="connsiteX60" fmla="*/ 5885519 w 7265664"/>
              <a:gd name="connsiteY60" fmla="*/ 1194435 h 6858000"/>
              <a:gd name="connsiteX61" fmla="*/ 5865778 w 7265664"/>
              <a:gd name="connsiteY61" fmla="*/ 1216771 h 6858000"/>
              <a:gd name="connsiteX62" fmla="*/ 5846176 w 7265664"/>
              <a:gd name="connsiteY62" fmla="*/ 1239165 h 6858000"/>
              <a:gd name="connsiteX63" fmla="*/ 5826710 w 7265664"/>
              <a:gd name="connsiteY63" fmla="*/ 1261615 h 6858000"/>
              <a:gd name="connsiteX64" fmla="*/ 5807384 w 7265664"/>
              <a:gd name="connsiteY64" fmla="*/ 1284123 h 6858000"/>
              <a:gd name="connsiteX65" fmla="*/ 5788197 w 7265664"/>
              <a:gd name="connsiteY65" fmla="*/ 1306687 h 6858000"/>
              <a:gd name="connsiteX66" fmla="*/ 5769148 w 7265664"/>
              <a:gd name="connsiteY66" fmla="*/ 1329309 h 6858000"/>
              <a:gd name="connsiteX67" fmla="*/ 5750240 w 7265664"/>
              <a:gd name="connsiteY67" fmla="*/ 1351985 h 6858000"/>
              <a:gd name="connsiteX68" fmla="*/ 5731471 w 7265664"/>
              <a:gd name="connsiteY68" fmla="*/ 1374717 h 6858000"/>
              <a:gd name="connsiteX69" fmla="*/ 5712843 w 7265664"/>
              <a:gd name="connsiteY69" fmla="*/ 1397506 h 6858000"/>
              <a:gd name="connsiteX70" fmla="*/ 5694355 w 7265664"/>
              <a:gd name="connsiteY70" fmla="*/ 1420348 h 6858000"/>
              <a:gd name="connsiteX71" fmla="*/ 5678112 w 7265664"/>
              <a:gd name="connsiteY71" fmla="*/ 1440621 h 6858000"/>
              <a:gd name="connsiteX72" fmla="*/ 5601824 w 7265664"/>
              <a:gd name="connsiteY72" fmla="*/ 1530098 h 6858000"/>
              <a:gd name="connsiteX73" fmla="*/ 4613174 w 7265664"/>
              <a:gd name="connsiteY73" fmla="*/ 4163216 h 6858000"/>
              <a:gd name="connsiteX74" fmla="*/ 4613816 w 7265664"/>
              <a:gd name="connsiteY74" fmla="*/ 4180379 h 6858000"/>
              <a:gd name="connsiteX75" fmla="*/ 4613618 w 7265664"/>
              <a:gd name="connsiteY75" fmla="*/ 4190997 h 6858000"/>
              <a:gd name="connsiteX76" fmla="*/ 4613303 w 7265664"/>
              <a:gd name="connsiteY76" fmla="*/ 4217824 h 6858000"/>
              <a:gd name="connsiteX77" fmla="*/ 4613174 w 7265664"/>
              <a:gd name="connsiteY77" fmla="*/ 4244669 h 6858000"/>
              <a:gd name="connsiteX78" fmla="*/ 4613230 w 7265664"/>
              <a:gd name="connsiteY78" fmla="*/ 4271528 h 6858000"/>
              <a:gd name="connsiteX79" fmla="*/ 4613476 w 7265664"/>
              <a:gd name="connsiteY79" fmla="*/ 4298404 h 6858000"/>
              <a:gd name="connsiteX80" fmla="*/ 4613910 w 7265664"/>
              <a:gd name="connsiteY80" fmla="*/ 4325297 h 6858000"/>
              <a:gd name="connsiteX81" fmla="*/ 4614532 w 7265664"/>
              <a:gd name="connsiteY81" fmla="*/ 4352204 h 6858000"/>
              <a:gd name="connsiteX82" fmla="*/ 4615342 w 7265664"/>
              <a:gd name="connsiteY82" fmla="*/ 4379127 h 6858000"/>
              <a:gd name="connsiteX83" fmla="*/ 4616340 w 7265664"/>
              <a:gd name="connsiteY83" fmla="*/ 4406064 h 6858000"/>
              <a:gd name="connsiteX84" fmla="*/ 4617529 w 7265664"/>
              <a:gd name="connsiteY84" fmla="*/ 4433017 h 6858000"/>
              <a:gd name="connsiteX85" fmla="*/ 4618907 w 7265664"/>
              <a:gd name="connsiteY85" fmla="*/ 4459982 h 6858000"/>
              <a:gd name="connsiteX86" fmla="*/ 4620476 w 7265664"/>
              <a:gd name="connsiteY86" fmla="*/ 4486962 h 6858000"/>
              <a:gd name="connsiteX87" fmla="*/ 4622234 w 7265664"/>
              <a:gd name="connsiteY87" fmla="*/ 4513954 h 6858000"/>
              <a:gd name="connsiteX88" fmla="*/ 4624184 w 7265664"/>
              <a:gd name="connsiteY88" fmla="*/ 4540961 h 6858000"/>
              <a:gd name="connsiteX89" fmla="*/ 4626326 w 7265664"/>
              <a:gd name="connsiteY89" fmla="*/ 4567981 h 6858000"/>
              <a:gd name="connsiteX90" fmla="*/ 4628926 w 7265664"/>
              <a:gd name="connsiteY90" fmla="*/ 4597973 h 6858000"/>
              <a:gd name="connsiteX91" fmla="*/ 4631759 w 7265664"/>
              <a:gd name="connsiteY91" fmla="*/ 4627906 h 6858000"/>
              <a:gd name="connsiteX92" fmla="*/ 4634819 w 7265664"/>
              <a:gd name="connsiteY92" fmla="*/ 4657777 h 6858000"/>
              <a:gd name="connsiteX93" fmla="*/ 4638110 w 7265664"/>
              <a:gd name="connsiteY93" fmla="*/ 4687587 h 6858000"/>
              <a:gd name="connsiteX94" fmla="*/ 4641628 w 7265664"/>
              <a:gd name="connsiteY94" fmla="*/ 4717336 h 6858000"/>
              <a:gd name="connsiteX95" fmla="*/ 4645371 w 7265664"/>
              <a:gd name="connsiteY95" fmla="*/ 4747023 h 6858000"/>
              <a:gd name="connsiteX96" fmla="*/ 4649343 w 7265664"/>
              <a:gd name="connsiteY96" fmla="*/ 4776647 h 6858000"/>
              <a:gd name="connsiteX97" fmla="*/ 4653543 w 7265664"/>
              <a:gd name="connsiteY97" fmla="*/ 4806209 h 6858000"/>
              <a:gd name="connsiteX98" fmla="*/ 4657967 w 7265664"/>
              <a:gd name="connsiteY98" fmla="*/ 4835708 h 6858000"/>
              <a:gd name="connsiteX99" fmla="*/ 4662616 w 7265664"/>
              <a:gd name="connsiteY99" fmla="*/ 4865143 h 6858000"/>
              <a:gd name="connsiteX100" fmla="*/ 4667489 w 7265664"/>
              <a:gd name="connsiteY100" fmla="*/ 4894515 h 6858000"/>
              <a:gd name="connsiteX101" fmla="*/ 4672587 w 7265664"/>
              <a:gd name="connsiteY101" fmla="*/ 4923822 h 6858000"/>
              <a:gd name="connsiteX102" fmla="*/ 4677908 w 7265664"/>
              <a:gd name="connsiteY102" fmla="*/ 4953065 h 6858000"/>
              <a:gd name="connsiteX103" fmla="*/ 4683451 w 7265664"/>
              <a:gd name="connsiteY103" fmla="*/ 4982243 h 6858000"/>
              <a:gd name="connsiteX104" fmla="*/ 4689216 w 7265664"/>
              <a:gd name="connsiteY104" fmla="*/ 5011358 h 6858000"/>
              <a:gd name="connsiteX105" fmla="*/ 4695202 w 7265664"/>
              <a:gd name="connsiteY105" fmla="*/ 5040405 h 6858000"/>
              <a:gd name="connsiteX106" fmla="*/ 4701409 w 7265664"/>
              <a:gd name="connsiteY106" fmla="*/ 5069387 h 6858000"/>
              <a:gd name="connsiteX107" fmla="*/ 4707836 w 7265664"/>
              <a:gd name="connsiteY107" fmla="*/ 5098302 h 6858000"/>
              <a:gd name="connsiteX108" fmla="*/ 4714481 w 7265664"/>
              <a:gd name="connsiteY108" fmla="*/ 5127152 h 6858000"/>
              <a:gd name="connsiteX109" fmla="*/ 4721345 w 7265664"/>
              <a:gd name="connsiteY109" fmla="*/ 5155934 h 6858000"/>
              <a:gd name="connsiteX110" fmla="*/ 4728430 w 7265664"/>
              <a:gd name="connsiteY110" fmla="*/ 5184649 h 6858000"/>
              <a:gd name="connsiteX111" fmla="*/ 4735728 w 7265664"/>
              <a:gd name="connsiteY111" fmla="*/ 5213297 h 6858000"/>
              <a:gd name="connsiteX112" fmla="*/ 4743246 w 7265664"/>
              <a:gd name="connsiteY112" fmla="*/ 5241877 h 6858000"/>
              <a:gd name="connsiteX113" fmla="*/ 4750979 w 7265664"/>
              <a:gd name="connsiteY113" fmla="*/ 5270388 h 6858000"/>
              <a:gd name="connsiteX114" fmla="*/ 4758928 w 7265664"/>
              <a:gd name="connsiteY114" fmla="*/ 5298831 h 6858000"/>
              <a:gd name="connsiteX115" fmla="*/ 4767092 w 7265664"/>
              <a:gd name="connsiteY115" fmla="*/ 5327205 h 6858000"/>
              <a:gd name="connsiteX116" fmla="*/ 4775470 w 7265664"/>
              <a:gd name="connsiteY116" fmla="*/ 5355509 h 6858000"/>
              <a:gd name="connsiteX117" fmla="*/ 4784062 w 7265664"/>
              <a:gd name="connsiteY117" fmla="*/ 5383744 h 6858000"/>
              <a:gd name="connsiteX118" fmla="*/ 4792867 w 7265664"/>
              <a:gd name="connsiteY118" fmla="*/ 5411909 h 6858000"/>
              <a:gd name="connsiteX119" fmla="*/ 4801884 w 7265664"/>
              <a:gd name="connsiteY119" fmla="*/ 5440004 h 6858000"/>
              <a:gd name="connsiteX120" fmla="*/ 4811114 w 7265664"/>
              <a:gd name="connsiteY120" fmla="*/ 5468027 h 6858000"/>
              <a:gd name="connsiteX121" fmla="*/ 4820554 w 7265664"/>
              <a:gd name="connsiteY121" fmla="*/ 5495979 h 6858000"/>
              <a:gd name="connsiteX122" fmla="*/ 4830203 w 7265664"/>
              <a:gd name="connsiteY122" fmla="*/ 5523861 h 6858000"/>
              <a:gd name="connsiteX123" fmla="*/ 4840064 w 7265664"/>
              <a:gd name="connsiteY123" fmla="*/ 5551670 h 6858000"/>
              <a:gd name="connsiteX124" fmla="*/ 4850133 w 7265664"/>
              <a:gd name="connsiteY124" fmla="*/ 5579408 h 6858000"/>
              <a:gd name="connsiteX125" fmla="*/ 4860413 w 7265664"/>
              <a:gd name="connsiteY125" fmla="*/ 5607072 h 6858000"/>
              <a:gd name="connsiteX126" fmla="*/ 4870897 w 7265664"/>
              <a:gd name="connsiteY126" fmla="*/ 5634664 h 6858000"/>
              <a:gd name="connsiteX127" fmla="*/ 4881593 w 7265664"/>
              <a:gd name="connsiteY127" fmla="*/ 5662182 h 6858000"/>
              <a:gd name="connsiteX128" fmla="*/ 4892493 w 7265664"/>
              <a:gd name="connsiteY128" fmla="*/ 5689627 h 6858000"/>
              <a:gd name="connsiteX129" fmla="*/ 4903600 w 7265664"/>
              <a:gd name="connsiteY129" fmla="*/ 5716999 h 6858000"/>
              <a:gd name="connsiteX130" fmla="*/ 4914912 w 7265664"/>
              <a:gd name="connsiteY130" fmla="*/ 5744296 h 6858000"/>
              <a:gd name="connsiteX131" fmla="*/ 4926429 w 7265664"/>
              <a:gd name="connsiteY131" fmla="*/ 5771518 h 6858000"/>
              <a:gd name="connsiteX132" fmla="*/ 4938151 w 7265664"/>
              <a:gd name="connsiteY132" fmla="*/ 5798666 h 6858000"/>
              <a:gd name="connsiteX133" fmla="*/ 4950074 w 7265664"/>
              <a:gd name="connsiteY133" fmla="*/ 5825737 h 6858000"/>
              <a:gd name="connsiteX134" fmla="*/ 4962201 w 7265664"/>
              <a:gd name="connsiteY134" fmla="*/ 5852734 h 6858000"/>
              <a:gd name="connsiteX135" fmla="*/ 4974533 w 7265664"/>
              <a:gd name="connsiteY135" fmla="*/ 5879655 h 6858000"/>
              <a:gd name="connsiteX136" fmla="*/ 4987065 w 7265664"/>
              <a:gd name="connsiteY136" fmla="*/ 5906499 h 6858000"/>
              <a:gd name="connsiteX137" fmla="*/ 4999797 w 7265664"/>
              <a:gd name="connsiteY137" fmla="*/ 5933266 h 6858000"/>
              <a:gd name="connsiteX138" fmla="*/ 5012731 w 7265664"/>
              <a:gd name="connsiteY138" fmla="*/ 5959956 h 6858000"/>
              <a:gd name="connsiteX139" fmla="*/ 5025863 w 7265664"/>
              <a:gd name="connsiteY139" fmla="*/ 5986568 h 6858000"/>
              <a:gd name="connsiteX140" fmla="*/ 5039194 w 7265664"/>
              <a:gd name="connsiteY140" fmla="*/ 6013104 h 6858000"/>
              <a:gd name="connsiteX141" fmla="*/ 5052726 w 7265664"/>
              <a:gd name="connsiteY141" fmla="*/ 6039560 h 6858000"/>
              <a:gd name="connsiteX142" fmla="*/ 5066455 w 7265664"/>
              <a:gd name="connsiteY142" fmla="*/ 6065939 h 6858000"/>
              <a:gd name="connsiteX143" fmla="*/ 5080380 w 7265664"/>
              <a:gd name="connsiteY143" fmla="*/ 6092239 h 6858000"/>
              <a:gd name="connsiteX144" fmla="*/ 5094502 w 7265664"/>
              <a:gd name="connsiteY144" fmla="*/ 6118460 h 6858000"/>
              <a:gd name="connsiteX145" fmla="*/ 5108821 w 7265664"/>
              <a:gd name="connsiteY145" fmla="*/ 6144600 h 6858000"/>
              <a:gd name="connsiteX146" fmla="*/ 5123335 w 7265664"/>
              <a:gd name="connsiteY146" fmla="*/ 6170661 h 6858000"/>
              <a:gd name="connsiteX147" fmla="*/ 5138043 w 7265664"/>
              <a:gd name="connsiteY147" fmla="*/ 6196642 h 6858000"/>
              <a:gd name="connsiteX148" fmla="*/ 5152947 w 7265664"/>
              <a:gd name="connsiteY148" fmla="*/ 6222543 h 6858000"/>
              <a:gd name="connsiteX149" fmla="*/ 5168042 w 7265664"/>
              <a:gd name="connsiteY149" fmla="*/ 6248363 h 6858000"/>
              <a:gd name="connsiteX150" fmla="*/ 5183332 w 7265664"/>
              <a:gd name="connsiteY150" fmla="*/ 6274100 h 6858000"/>
              <a:gd name="connsiteX151" fmla="*/ 5198813 w 7265664"/>
              <a:gd name="connsiteY151" fmla="*/ 6299756 h 6858000"/>
              <a:gd name="connsiteX152" fmla="*/ 5214486 w 7265664"/>
              <a:gd name="connsiteY152" fmla="*/ 6325331 h 6858000"/>
              <a:gd name="connsiteX153" fmla="*/ 5230350 w 7265664"/>
              <a:gd name="connsiteY153" fmla="*/ 6350824 h 6858000"/>
              <a:gd name="connsiteX154" fmla="*/ 5246405 w 7265664"/>
              <a:gd name="connsiteY154" fmla="*/ 6376233 h 6858000"/>
              <a:gd name="connsiteX155" fmla="*/ 5262648 w 7265664"/>
              <a:gd name="connsiteY155" fmla="*/ 6401560 h 6858000"/>
              <a:gd name="connsiteX156" fmla="*/ 5279081 w 7265664"/>
              <a:gd name="connsiteY156" fmla="*/ 6426803 h 6858000"/>
              <a:gd name="connsiteX157" fmla="*/ 5295702 w 7265664"/>
              <a:gd name="connsiteY157" fmla="*/ 6451962 h 6858000"/>
              <a:gd name="connsiteX158" fmla="*/ 5312511 w 7265664"/>
              <a:gd name="connsiteY158" fmla="*/ 6477036 h 6858000"/>
              <a:gd name="connsiteX159" fmla="*/ 5329508 w 7265664"/>
              <a:gd name="connsiteY159" fmla="*/ 6502028 h 6858000"/>
              <a:gd name="connsiteX160" fmla="*/ 5346691 w 7265664"/>
              <a:gd name="connsiteY160" fmla="*/ 6526934 h 6858000"/>
              <a:gd name="connsiteX161" fmla="*/ 5364060 w 7265664"/>
              <a:gd name="connsiteY161" fmla="*/ 6551754 h 6858000"/>
              <a:gd name="connsiteX162" fmla="*/ 5381614 w 7265664"/>
              <a:gd name="connsiteY162" fmla="*/ 6576490 h 6858000"/>
              <a:gd name="connsiteX163" fmla="*/ 5399353 w 7265664"/>
              <a:gd name="connsiteY163" fmla="*/ 6601139 h 6858000"/>
              <a:gd name="connsiteX164" fmla="*/ 5417275 w 7265664"/>
              <a:gd name="connsiteY164" fmla="*/ 6625703 h 6858000"/>
              <a:gd name="connsiteX165" fmla="*/ 5435381 w 7265664"/>
              <a:gd name="connsiteY165" fmla="*/ 6650179 h 6858000"/>
              <a:gd name="connsiteX166" fmla="*/ 5453671 w 7265664"/>
              <a:gd name="connsiteY166" fmla="*/ 6674569 h 6858000"/>
              <a:gd name="connsiteX167" fmla="*/ 5472142 w 7265664"/>
              <a:gd name="connsiteY167" fmla="*/ 6698871 h 6858000"/>
              <a:gd name="connsiteX168" fmla="*/ 5490794 w 7265664"/>
              <a:gd name="connsiteY168" fmla="*/ 6723087 h 6858000"/>
              <a:gd name="connsiteX169" fmla="*/ 5509628 w 7265664"/>
              <a:gd name="connsiteY169" fmla="*/ 6747214 h 6858000"/>
              <a:gd name="connsiteX170" fmla="*/ 5528642 w 7265664"/>
              <a:gd name="connsiteY170" fmla="*/ 6771253 h 6858000"/>
              <a:gd name="connsiteX171" fmla="*/ 5547834 w 7265664"/>
              <a:gd name="connsiteY171" fmla="*/ 6795202 h 6858000"/>
              <a:gd name="connsiteX172" fmla="*/ 5567207 w 7265664"/>
              <a:gd name="connsiteY172" fmla="*/ 6819063 h 6858000"/>
              <a:gd name="connsiteX173" fmla="*/ 5586757 w 7265664"/>
              <a:gd name="connsiteY173" fmla="*/ 6842835 h 6858000"/>
              <a:gd name="connsiteX174" fmla="*/ 5599391 w 7265664"/>
              <a:gd name="connsiteY174" fmla="*/ 6858000 h 6858000"/>
              <a:gd name="connsiteX175" fmla="*/ 0 w 7265664"/>
              <a:gd name="connsiteY17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7265664" h="6858000">
                <a:moveTo>
                  <a:pt x="0" y="0"/>
                </a:moveTo>
                <a:lnTo>
                  <a:pt x="7265664" y="0"/>
                </a:lnTo>
                <a:lnTo>
                  <a:pt x="7251855" y="9328"/>
                </a:lnTo>
                <a:lnTo>
                  <a:pt x="7224836" y="27734"/>
                </a:lnTo>
                <a:lnTo>
                  <a:pt x="7197928" y="46219"/>
                </a:lnTo>
                <a:lnTo>
                  <a:pt x="7171137" y="64780"/>
                </a:lnTo>
                <a:lnTo>
                  <a:pt x="7144460" y="83418"/>
                </a:lnTo>
                <a:lnTo>
                  <a:pt x="7117898" y="102133"/>
                </a:lnTo>
                <a:lnTo>
                  <a:pt x="7091449" y="120923"/>
                </a:lnTo>
                <a:lnTo>
                  <a:pt x="7065120" y="139791"/>
                </a:lnTo>
                <a:lnTo>
                  <a:pt x="7038905" y="158732"/>
                </a:lnTo>
                <a:lnTo>
                  <a:pt x="7012807" y="177748"/>
                </a:lnTo>
                <a:lnTo>
                  <a:pt x="6986827" y="196840"/>
                </a:lnTo>
                <a:lnTo>
                  <a:pt x="6960963" y="216006"/>
                </a:lnTo>
                <a:lnTo>
                  <a:pt x="6935217" y="235246"/>
                </a:lnTo>
                <a:lnTo>
                  <a:pt x="6909592" y="254560"/>
                </a:lnTo>
                <a:lnTo>
                  <a:pt x="6884083" y="273947"/>
                </a:lnTo>
                <a:lnTo>
                  <a:pt x="6858694" y="293407"/>
                </a:lnTo>
                <a:lnTo>
                  <a:pt x="6833425" y="312940"/>
                </a:lnTo>
                <a:lnTo>
                  <a:pt x="6808277" y="332544"/>
                </a:lnTo>
                <a:lnTo>
                  <a:pt x="6783248" y="352222"/>
                </a:lnTo>
                <a:lnTo>
                  <a:pt x="6758339" y="371970"/>
                </a:lnTo>
                <a:lnTo>
                  <a:pt x="6733552" y="391791"/>
                </a:lnTo>
                <a:lnTo>
                  <a:pt x="6708888" y="411682"/>
                </a:lnTo>
                <a:lnTo>
                  <a:pt x="6684345" y="431644"/>
                </a:lnTo>
                <a:lnTo>
                  <a:pt x="6659925" y="451675"/>
                </a:lnTo>
                <a:lnTo>
                  <a:pt x="6635625" y="471778"/>
                </a:lnTo>
                <a:lnTo>
                  <a:pt x="6611452" y="491950"/>
                </a:lnTo>
                <a:lnTo>
                  <a:pt x="6587402" y="512190"/>
                </a:lnTo>
                <a:lnTo>
                  <a:pt x="6563475" y="532500"/>
                </a:lnTo>
                <a:lnTo>
                  <a:pt x="6539671" y="552878"/>
                </a:lnTo>
                <a:lnTo>
                  <a:pt x="6515994" y="573325"/>
                </a:lnTo>
                <a:lnTo>
                  <a:pt x="6492443" y="593839"/>
                </a:lnTo>
                <a:lnTo>
                  <a:pt x="6469016" y="614421"/>
                </a:lnTo>
                <a:lnTo>
                  <a:pt x="6445716" y="635070"/>
                </a:lnTo>
                <a:lnTo>
                  <a:pt x="6422542" y="655786"/>
                </a:lnTo>
                <a:lnTo>
                  <a:pt x="6399495" y="676569"/>
                </a:lnTo>
                <a:lnTo>
                  <a:pt x="6376576" y="697418"/>
                </a:lnTo>
                <a:lnTo>
                  <a:pt x="6353785" y="718333"/>
                </a:lnTo>
                <a:lnTo>
                  <a:pt x="6331120" y="739313"/>
                </a:lnTo>
                <a:lnTo>
                  <a:pt x="6308585" y="760359"/>
                </a:lnTo>
                <a:lnTo>
                  <a:pt x="6286180" y="781469"/>
                </a:lnTo>
                <a:lnTo>
                  <a:pt x="6263904" y="802645"/>
                </a:lnTo>
                <a:lnTo>
                  <a:pt x="6241756" y="823883"/>
                </a:lnTo>
                <a:lnTo>
                  <a:pt x="6219740" y="845186"/>
                </a:lnTo>
                <a:lnTo>
                  <a:pt x="6197855" y="866553"/>
                </a:lnTo>
                <a:lnTo>
                  <a:pt x="6176099" y="887982"/>
                </a:lnTo>
                <a:lnTo>
                  <a:pt x="6154475" y="909474"/>
                </a:lnTo>
                <a:lnTo>
                  <a:pt x="6132985" y="931029"/>
                </a:lnTo>
                <a:lnTo>
                  <a:pt x="6111626" y="952646"/>
                </a:lnTo>
                <a:lnTo>
                  <a:pt x="6090399" y="974325"/>
                </a:lnTo>
                <a:lnTo>
                  <a:pt x="6069304" y="996065"/>
                </a:lnTo>
                <a:lnTo>
                  <a:pt x="6048346" y="1017866"/>
                </a:lnTo>
                <a:lnTo>
                  <a:pt x="6027518" y="1039728"/>
                </a:lnTo>
                <a:lnTo>
                  <a:pt x="6006828" y="1061651"/>
                </a:lnTo>
                <a:lnTo>
                  <a:pt x="5986271" y="1083633"/>
                </a:lnTo>
                <a:lnTo>
                  <a:pt x="5965849" y="1105676"/>
                </a:lnTo>
                <a:lnTo>
                  <a:pt x="5945562" y="1127778"/>
                </a:lnTo>
                <a:lnTo>
                  <a:pt x="5925411" y="1149938"/>
                </a:lnTo>
                <a:lnTo>
                  <a:pt x="5905397" y="1172157"/>
                </a:lnTo>
                <a:lnTo>
                  <a:pt x="5885519" y="1194435"/>
                </a:lnTo>
                <a:lnTo>
                  <a:pt x="5865778" y="1216771"/>
                </a:lnTo>
                <a:lnTo>
                  <a:pt x="5846176" y="1239165"/>
                </a:lnTo>
                <a:lnTo>
                  <a:pt x="5826710" y="1261615"/>
                </a:lnTo>
                <a:lnTo>
                  <a:pt x="5807384" y="1284123"/>
                </a:lnTo>
                <a:lnTo>
                  <a:pt x="5788197" y="1306687"/>
                </a:lnTo>
                <a:lnTo>
                  <a:pt x="5769148" y="1329309"/>
                </a:lnTo>
                <a:lnTo>
                  <a:pt x="5750240" y="1351985"/>
                </a:lnTo>
                <a:lnTo>
                  <a:pt x="5731471" y="1374717"/>
                </a:lnTo>
                <a:lnTo>
                  <a:pt x="5712843" y="1397506"/>
                </a:lnTo>
                <a:lnTo>
                  <a:pt x="5694355" y="1420348"/>
                </a:lnTo>
                <a:lnTo>
                  <a:pt x="5678112" y="1440621"/>
                </a:lnTo>
                <a:lnTo>
                  <a:pt x="5601824" y="1530098"/>
                </a:lnTo>
                <a:cubicBezTo>
                  <a:pt x="4971317" y="2312827"/>
                  <a:pt x="4613174" y="3209816"/>
                  <a:pt x="4613174" y="4163216"/>
                </a:cubicBezTo>
                <a:lnTo>
                  <a:pt x="4613816" y="4180379"/>
                </a:lnTo>
                <a:lnTo>
                  <a:pt x="4613618" y="4190997"/>
                </a:lnTo>
                <a:lnTo>
                  <a:pt x="4613303" y="4217824"/>
                </a:lnTo>
                <a:lnTo>
                  <a:pt x="4613174" y="4244669"/>
                </a:lnTo>
                <a:lnTo>
                  <a:pt x="4613230" y="4271528"/>
                </a:lnTo>
                <a:lnTo>
                  <a:pt x="4613476" y="4298404"/>
                </a:lnTo>
                <a:lnTo>
                  <a:pt x="4613910" y="4325297"/>
                </a:lnTo>
                <a:lnTo>
                  <a:pt x="4614532" y="4352204"/>
                </a:lnTo>
                <a:lnTo>
                  <a:pt x="4615342" y="4379127"/>
                </a:lnTo>
                <a:lnTo>
                  <a:pt x="4616340" y="4406064"/>
                </a:lnTo>
                <a:lnTo>
                  <a:pt x="4617529" y="4433017"/>
                </a:lnTo>
                <a:lnTo>
                  <a:pt x="4618907" y="4459982"/>
                </a:lnTo>
                <a:lnTo>
                  <a:pt x="4620476" y="4486962"/>
                </a:lnTo>
                <a:lnTo>
                  <a:pt x="4622234" y="4513954"/>
                </a:lnTo>
                <a:lnTo>
                  <a:pt x="4624184" y="4540961"/>
                </a:lnTo>
                <a:lnTo>
                  <a:pt x="4626326" y="4567981"/>
                </a:lnTo>
                <a:lnTo>
                  <a:pt x="4628926" y="4597973"/>
                </a:lnTo>
                <a:lnTo>
                  <a:pt x="4631759" y="4627906"/>
                </a:lnTo>
                <a:lnTo>
                  <a:pt x="4634819" y="4657777"/>
                </a:lnTo>
                <a:lnTo>
                  <a:pt x="4638110" y="4687587"/>
                </a:lnTo>
                <a:lnTo>
                  <a:pt x="4641628" y="4717336"/>
                </a:lnTo>
                <a:lnTo>
                  <a:pt x="4645371" y="4747023"/>
                </a:lnTo>
                <a:lnTo>
                  <a:pt x="4649343" y="4776647"/>
                </a:lnTo>
                <a:lnTo>
                  <a:pt x="4653543" y="4806209"/>
                </a:lnTo>
                <a:lnTo>
                  <a:pt x="4657967" y="4835708"/>
                </a:lnTo>
                <a:lnTo>
                  <a:pt x="4662616" y="4865143"/>
                </a:lnTo>
                <a:lnTo>
                  <a:pt x="4667489" y="4894515"/>
                </a:lnTo>
                <a:lnTo>
                  <a:pt x="4672587" y="4923822"/>
                </a:lnTo>
                <a:lnTo>
                  <a:pt x="4677908" y="4953065"/>
                </a:lnTo>
                <a:lnTo>
                  <a:pt x="4683451" y="4982243"/>
                </a:lnTo>
                <a:lnTo>
                  <a:pt x="4689216" y="5011358"/>
                </a:lnTo>
                <a:lnTo>
                  <a:pt x="4695202" y="5040405"/>
                </a:lnTo>
                <a:lnTo>
                  <a:pt x="4701409" y="5069387"/>
                </a:lnTo>
                <a:lnTo>
                  <a:pt x="4707836" y="5098302"/>
                </a:lnTo>
                <a:lnTo>
                  <a:pt x="4714481" y="5127152"/>
                </a:lnTo>
                <a:lnTo>
                  <a:pt x="4721345" y="5155934"/>
                </a:lnTo>
                <a:lnTo>
                  <a:pt x="4728430" y="5184649"/>
                </a:lnTo>
                <a:lnTo>
                  <a:pt x="4735728" y="5213297"/>
                </a:lnTo>
                <a:lnTo>
                  <a:pt x="4743246" y="5241877"/>
                </a:lnTo>
                <a:lnTo>
                  <a:pt x="4750979" y="5270388"/>
                </a:lnTo>
                <a:lnTo>
                  <a:pt x="4758928" y="5298831"/>
                </a:lnTo>
                <a:lnTo>
                  <a:pt x="4767092" y="5327205"/>
                </a:lnTo>
                <a:lnTo>
                  <a:pt x="4775470" y="5355509"/>
                </a:lnTo>
                <a:lnTo>
                  <a:pt x="4784062" y="5383744"/>
                </a:lnTo>
                <a:lnTo>
                  <a:pt x="4792867" y="5411909"/>
                </a:lnTo>
                <a:lnTo>
                  <a:pt x="4801884" y="5440004"/>
                </a:lnTo>
                <a:lnTo>
                  <a:pt x="4811114" y="5468027"/>
                </a:lnTo>
                <a:lnTo>
                  <a:pt x="4820554" y="5495979"/>
                </a:lnTo>
                <a:lnTo>
                  <a:pt x="4830203" y="5523861"/>
                </a:lnTo>
                <a:lnTo>
                  <a:pt x="4840064" y="5551670"/>
                </a:lnTo>
                <a:lnTo>
                  <a:pt x="4850133" y="5579408"/>
                </a:lnTo>
                <a:lnTo>
                  <a:pt x="4860413" y="5607072"/>
                </a:lnTo>
                <a:lnTo>
                  <a:pt x="4870897" y="5634664"/>
                </a:lnTo>
                <a:lnTo>
                  <a:pt x="4881593" y="5662182"/>
                </a:lnTo>
                <a:lnTo>
                  <a:pt x="4892493" y="5689627"/>
                </a:lnTo>
                <a:lnTo>
                  <a:pt x="4903600" y="5716999"/>
                </a:lnTo>
                <a:lnTo>
                  <a:pt x="4914912" y="5744296"/>
                </a:lnTo>
                <a:lnTo>
                  <a:pt x="4926429" y="5771518"/>
                </a:lnTo>
                <a:lnTo>
                  <a:pt x="4938151" y="5798666"/>
                </a:lnTo>
                <a:lnTo>
                  <a:pt x="4950074" y="5825737"/>
                </a:lnTo>
                <a:lnTo>
                  <a:pt x="4962201" y="5852734"/>
                </a:lnTo>
                <a:lnTo>
                  <a:pt x="4974533" y="5879655"/>
                </a:lnTo>
                <a:lnTo>
                  <a:pt x="4987065" y="5906499"/>
                </a:lnTo>
                <a:lnTo>
                  <a:pt x="4999797" y="5933266"/>
                </a:lnTo>
                <a:lnTo>
                  <a:pt x="5012731" y="5959956"/>
                </a:lnTo>
                <a:lnTo>
                  <a:pt x="5025863" y="5986568"/>
                </a:lnTo>
                <a:lnTo>
                  <a:pt x="5039194" y="6013104"/>
                </a:lnTo>
                <a:lnTo>
                  <a:pt x="5052726" y="6039560"/>
                </a:lnTo>
                <a:lnTo>
                  <a:pt x="5066455" y="6065939"/>
                </a:lnTo>
                <a:lnTo>
                  <a:pt x="5080380" y="6092239"/>
                </a:lnTo>
                <a:lnTo>
                  <a:pt x="5094502" y="6118460"/>
                </a:lnTo>
                <a:lnTo>
                  <a:pt x="5108821" y="6144600"/>
                </a:lnTo>
                <a:lnTo>
                  <a:pt x="5123335" y="6170661"/>
                </a:lnTo>
                <a:lnTo>
                  <a:pt x="5138043" y="6196642"/>
                </a:lnTo>
                <a:lnTo>
                  <a:pt x="5152947" y="6222543"/>
                </a:lnTo>
                <a:lnTo>
                  <a:pt x="5168042" y="6248363"/>
                </a:lnTo>
                <a:lnTo>
                  <a:pt x="5183332" y="6274100"/>
                </a:lnTo>
                <a:lnTo>
                  <a:pt x="5198813" y="6299756"/>
                </a:lnTo>
                <a:lnTo>
                  <a:pt x="5214486" y="6325331"/>
                </a:lnTo>
                <a:lnTo>
                  <a:pt x="5230350" y="6350824"/>
                </a:lnTo>
                <a:lnTo>
                  <a:pt x="5246405" y="6376233"/>
                </a:lnTo>
                <a:lnTo>
                  <a:pt x="5262648" y="6401560"/>
                </a:lnTo>
                <a:lnTo>
                  <a:pt x="5279081" y="6426803"/>
                </a:lnTo>
                <a:lnTo>
                  <a:pt x="5295702" y="6451962"/>
                </a:lnTo>
                <a:lnTo>
                  <a:pt x="5312511" y="6477036"/>
                </a:lnTo>
                <a:lnTo>
                  <a:pt x="5329508" y="6502028"/>
                </a:lnTo>
                <a:lnTo>
                  <a:pt x="5346691" y="6526934"/>
                </a:lnTo>
                <a:lnTo>
                  <a:pt x="5364060" y="6551754"/>
                </a:lnTo>
                <a:lnTo>
                  <a:pt x="5381614" y="6576490"/>
                </a:lnTo>
                <a:lnTo>
                  <a:pt x="5399353" y="6601139"/>
                </a:lnTo>
                <a:lnTo>
                  <a:pt x="5417275" y="6625703"/>
                </a:lnTo>
                <a:lnTo>
                  <a:pt x="5435381" y="6650179"/>
                </a:lnTo>
                <a:lnTo>
                  <a:pt x="5453671" y="6674569"/>
                </a:lnTo>
                <a:lnTo>
                  <a:pt x="5472142" y="6698871"/>
                </a:lnTo>
                <a:lnTo>
                  <a:pt x="5490794" y="6723087"/>
                </a:lnTo>
                <a:lnTo>
                  <a:pt x="5509628" y="6747214"/>
                </a:lnTo>
                <a:lnTo>
                  <a:pt x="5528642" y="6771253"/>
                </a:lnTo>
                <a:lnTo>
                  <a:pt x="5547834" y="6795202"/>
                </a:lnTo>
                <a:lnTo>
                  <a:pt x="5567207" y="6819063"/>
                </a:lnTo>
                <a:lnTo>
                  <a:pt x="5586757" y="6842835"/>
                </a:lnTo>
                <a:lnTo>
                  <a:pt x="5599391" y="6858000"/>
                </a:lnTo>
                <a:lnTo>
                  <a:pt x="0" y="6858000"/>
                </a:lnTo>
                <a:close/>
              </a:path>
            </a:pathLst>
          </a:custGeom>
        </p:spPr>
        <p:txBody>
          <a:bodyPr wrap="square">
            <a:noAutofit/>
          </a:bodyPr>
          <a:lstStyle>
            <a:lvl1pPr>
              <a:defRPr>
                <a:noFill/>
              </a:defRPr>
            </a:lvl1pPr>
          </a:lstStyle>
          <a:p>
            <a:endParaRPr lang="en-US"/>
          </a:p>
        </p:txBody>
      </p:sp>
      <p:sp>
        <p:nvSpPr>
          <p:cNvPr id="4" name="Titre 2">
            <a:extLst>
              <a:ext uri="{FF2B5EF4-FFF2-40B4-BE49-F238E27FC236}">
                <a16:creationId xmlns:a16="http://schemas.microsoft.com/office/drawing/2014/main" id="{3C9B0751-86C9-2A89-BED7-D88E38D94A69}"/>
              </a:ext>
            </a:extLst>
          </p:cNvPr>
          <p:cNvSpPr>
            <a:spLocks noGrp="1"/>
          </p:cNvSpPr>
          <p:nvPr>
            <p:ph type="title" hasCustomPrompt="1"/>
          </p:nvPr>
        </p:nvSpPr>
        <p:spPr>
          <a:xfrm>
            <a:off x="720000" y="720000"/>
            <a:ext cx="14817600" cy="480000"/>
          </a:xfrm>
          <a:prstGeom prst="rect">
            <a:avLst/>
          </a:prstGeom>
        </p:spPr>
        <p:txBody>
          <a:bodyPr lIns="0" tIns="0" rIns="0" bIns="0" anchor="ctr" anchorCtr="0"/>
          <a:lstStyle>
            <a:lvl1pPr>
              <a:defRPr sz="3200">
                <a:solidFill>
                  <a:schemeClr val="bg1"/>
                </a:solidFill>
                <a:effectLst>
                  <a:outerShdw blurRad="38100" dist="38100" dir="2700000" algn="tl">
                    <a:srgbClr val="000000">
                      <a:alpha val="43137"/>
                    </a:srgbClr>
                  </a:outerShdw>
                </a:effectLst>
              </a:defRPr>
            </a:lvl1pPr>
          </a:lstStyle>
          <a:p>
            <a:r>
              <a:rPr lang="fr-FR"/>
              <a:t>MAIN TITLE SLIDE</a:t>
            </a:r>
            <a:endParaRPr lang="en-US"/>
          </a:p>
        </p:txBody>
      </p:sp>
      <p:sp>
        <p:nvSpPr>
          <p:cNvPr id="5" name="Espace réservé du texte 4">
            <a:extLst>
              <a:ext uri="{FF2B5EF4-FFF2-40B4-BE49-F238E27FC236}">
                <a16:creationId xmlns:a16="http://schemas.microsoft.com/office/drawing/2014/main" id="{8380EF6C-2F91-C5DD-E293-6D0333A5D6AA}"/>
              </a:ext>
            </a:extLst>
          </p:cNvPr>
          <p:cNvSpPr>
            <a:spLocks noGrp="1"/>
          </p:cNvSpPr>
          <p:nvPr>
            <p:ph type="body" sz="quarter" idx="10" hasCustomPrompt="1"/>
          </p:nvPr>
        </p:nvSpPr>
        <p:spPr>
          <a:xfrm>
            <a:off x="720000" y="1221351"/>
            <a:ext cx="14817599" cy="384000"/>
          </a:xfrm>
          <a:prstGeom prst="rect">
            <a:avLst/>
          </a:prstGeom>
        </p:spPr>
        <p:txBody>
          <a:bodyPr lIns="0" tIns="0" rIns="0" bIns="0" anchor="ctr" anchorCtr="0"/>
          <a:lstStyle>
            <a:lvl1pPr>
              <a:defRPr lang="en-US" sz="2400" b="0" dirty="0">
                <a:solidFill>
                  <a:schemeClr val="bg1"/>
                </a:solidFill>
                <a:effectLst>
                  <a:outerShdw blurRad="38100" dist="38100" dir="2700000" algn="tl">
                    <a:srgbClr val="000000">
                      <a:alpha val="43137"/>
                    </a:srgbClr>
                  </a:outerShdw>
                </a:effectLst>
                <a:latin typeface="Vinci Sans Light" panose="02000000000000000000" pitchFamily="50" charset="0"/>
                <a:ea typeface="+mj-ea"/>
                <a:cs typeface="+mj-cs"/>
              </a:defRPr>
            </a:lvl1pPr>
          </a:lstStyle>
          <a:p>
            <a:r>
              <a:rPr lang="fr-FR"/>
              <a:t>UNDER TITLE</a:t>
            </a:r>
          </a:p>
        </p:txBody>
      </p:sp>
      <p:sp>
        <p:nvSpPr>
          <p:cNvPr id="10" name="Espace réservé du texte 5">
            <a:extLst>
              <a:ext uri="{FF2B5EF4-FFF2-40B4-BE49-F238E27FC236}">
                <a16:creationId xmlns:a16="http://schemas.microsoft.com/office/drawing/2014/main" id="{974EF5A4-E893-60DF-BACB-2B25BB853B71}"/>
              </a:ext>
            </a:extLst>
          </p:cNvPr>
          <p:cNvSpPr>
            <a:spLocks noGrp="1"/>
          </p:cNvSpPr>
          <p:nvPr>
            <p:ph type="body" sz="quarter" idx="16" hasCustomPrompt="1"/>
          </p:nvPr>
        </p:nvSpPr>
        <p:spPr>
          <a:xfrm>
            <a:off x="7856001" y="2127096"/>
            <a:ext cx="7680000" cy="3120000"/>
          </a:xfrm>
          <a:prstGeom prst="rect">
            <a:avLst/>
          </a:prstGeom>
        </p:spPr>
        <p:txBody>
          <a:bodyPr lIns="0" tIns="0" rIns="0" bIns="0"/>
          <a:lstStyle>
            <a:lvl1pPr>
              <a:defRPr sz="1867">
                <a:solidFill>
                  <a:srgbClr val="004489"/>
                </a:solidFill>
                <a:latin typeface="+mn-lt"/>
              </a:defRPr>
            </a:lvl1pPr>
            <a:lvl2pPr marL="479988" indent="-239994">
              <a:lnSpc>
                <a:spcPct val="100000"/>
              </a:lnSpc>
              <a:spcBef>
                <a:spcPts val="0"/>
              </a:spcBef>
              <a:buFont typeface="Wingdings" panose="05000000000000000000" pitchFamily="2" charset="2"/>
              <a:buChar char="§"/>
              <a:defRPr sz="1600">
                <a:solidFill>
                  <a:srgbClr val="004489"/>
                </a:solidFill>
                <a:latin typeface="+mn-lt"/>
              </a:defRPr>
            </a:lvl2pPr>
            <a:lvl3pPr marL="719982" indent="-239994">
              <a:lnSpc>
                <a:spcPct val="100000"/>
              </a:lnSpc>
              <a:spcBef>
                <a:spcPts val="0"/>
              </a:spcBef>
              <a:buFont typeface="Wingdings" panose="05000000000000000000" pitchFamily="2" charset="2"/>
              <a:buChar char="§"/>
              <a:defRPr sz="1600">
                <a:solidFill>
                  <a:srgbClr val="004489"/>
                </a:solidFill>
                <a:latin typeface="+mn-lt"/>
              </a:defRPr>
            </a:lvl3pPr>
            <a:lvl4pPr marL="959976" indent="-239994">
              <a:lnSpc>
                <a:spcPct val="100000"/>
              </a:lnSpc>
              <a:spcBef>
                <a:spcPts val="0"/>
              </a:spcBef>
              <a:buFont typeface="Wingdings" panose="05000000000000000000" pitchFamily="2" charset="2"/>
              <a:buChar char="§"/>
              <a:defRPr sz="1600">
                <a:solidFill>
                  <a:srgbClr val="004489"/>
                </a:solidFill>
                <a:latin typeface="+mn-lt"/>
              </a:defRPr>
            </a:lvl4pPr>
            <a:lvl5pPr marL="1199970" indent="-239994">
              <a:lnSpc>
                <a:spcPct val="100000"/>
              </a:lnSpc>
              <a:spcBef>
                <a:spcPts val="0"/>
              </a:spcBef>
              <a:buFont typeface="Wingdings" panose="05000000000000000000" pitchFamily="2" charset="2"/>
              <a:buChar char="§"/>
              <a:defRPr sz="1600">
                <a:solidFill>
                  <a:srgbClr val="004489"/>
                </a:solidFill>
                <a:latin typeface="+mn-lt"/>
              </a:defRPr>
            </a:lvl5pPr>
          </a:lstStyle>
          <a:p>
            <a:pPr lvl="0"/>
            <a:r>
              <a:rPr lang="fr-FR"/>
              <a:t>Click to </a:t>
            </a:r>
            <a:r>
              <a:rPr lang="fr-FR" err="1"/>
              <a:t>modify</a:t>
            </a:r>
            <a:r>
              <a:rPr lang="fr-FR"/>
              <a:t> the </a:t>
            </a:r>
            <a:r>
              <a:rPr lang="fr-FR" err="1"/>
              <a:t>text</a:t>
            </a:r>
            <a:r>
              <a:rPr lang="fr-FR"/>
              <a:t> styles</a:t>
            </a:r>
          </a:p>
          <a:p>
            <a:pPr lvl="1"/>
            <a:r>
              <a:rPr lang="fr-FR"/>
              <a:t>Second </a:t>
            </a:r>
            <a:r>
              <a:rPr lang="fr-FR" err="1"/>
              <a:t>level</a:t>
            </a:r>
            <a:endParaRPr lang="fr-FR"/>
          </a:p>
          <a:p>
            <a:pPr lvl="2"/>
            <a:r>
              <a:rPr lang="fr-FR" err="1"/>
              <a:t>Third</a:t>
            </a:r>
            <a:r>
              <a:rPr lang="fr-FR"/>
              <a:t> </a:t>
            </a:r>
            <a:r>
              <a:rPr lang="fr-FR" err="1"/>
              <a:t>level</a:t>
            </a:r>
            <a:endParaRPr lang="fr-FR"/>
          </a:p>
          <a:p>
            <a:pPr lvl="3"/>
            <a:r>
              <a:rPr lang="fr-FR" err="1"/>
              <a:t>Fourth</a:t>
            </a:r>
            <a:r>
              <a:rPr lang="fr-FR"/>
              <a:t> </a:t>
            </a:r>
            <a:r>
              <a:rPr lang="fr-FR" err="1"/>
              <a:t>level</a:t>
            </a:r>
            <a:endParaRPr lang="fr-FR"/>
          </a:p>
          <a:p>
            <a:pPr lvl="4"/>
            <a:r>
              <a:rPr lang="fr-FR" err="1"/>
              <a:t>Fitfh</a:t>
            </a:r>
            <a:r>
              <a:rPr lang="fr-FR"/>
              <a:t> </a:t>
            </a:r>
            <a:r>
              <a:rPr lang="fr-FR" err="1"/>
              <a:t>level</a:t>
            </a:r>
            <a:endParaRPr lang="fr-FR"/>
          </a:p>
        </p:txBody>
      </p:sp>
      <p:sp>
        <p:nvSpPr>
          <p:cNvPr id="12" name="Espace réservé du texte 5">
            <a:extLst>
              <a:ext uri="{FF2B5EF4-FFF2-40B4-BE49-F238E27FC236}">
                <a16:creationId xmlns:a16="http://schemas.microsoft.com/office/drawing/2014/main" id="{B05E69ED-BAE1-8A40-A246-DD3C4A67BE0F}"/>
              </a:ext>
            </a:extLst>
          </p:cNvPr>
          <p:cNvSpPr>
            <a:spLocks noGrp="1"/>
          </p:cNvSpPr>
          <p:nvPr>
            <p:ph type="body" sz="quarter" idx="18" hasCustomPrompt="1"/>
          </p:nvPr>
        </p:nvSpPr>
        <p:spPr>
          <a:xfrm>
            <a:off x="719999" y="2127096"/>
            <a:ext cx="4800000" cy="5760000"/>
          </a:xfrm>
          <a:prstGeom prst="rect">
            <a:avLst/>
          </a:prstGeom>
        </p:spPr>
        <p:txBody>
          <a:bodyPr lIns="0" tIns="0" rIns="0" bIns="0"/>
          <a:lstStyle>
            <a:lvl1pPr>
              <a:defRPr sz="1867">
                <a:solidFill>
                  <a:schemeClr val="bg1"/>
                </a:solidFill>
                <a:latin typeface="+mn-lt"/>
              </a:defRPr>
            </a:lvl1pPr>
            <a:lvl2pPr marL="479988" indent="-239994">
              <a:lnSpc>
                <a:spcPct val="100000"/>
              </a:lnSpc>
              <a:spcBef>
                <a:spcPts val="0"/>
              </a:spcBef>
              <a:buFont typeface="Wingdings" panose="05000000000000000000" pitchFamily="2" charset="2"/>
              <a:buChar char="§"/>
              <a:defRPr sz="1600">
                <a:solidFill>
                  <a:schemeClr val="bg1"/>
                </a:solidFill>
                <a:latin typeface="+mn-lt"/>
              </a:defRPr>
            </a:lvl2pPr>
            <a:lvl3pPr marL="719982" indent="-239994">
              <a:lnSpc>
                <a:spcPct val="100000"/>
              </a:lnSpc>
              <a:spcBef>
                <a:spcPts val="0"/>
              </a:spcBef>
              <a:buFont typeface="Wingdings" panose="05000000000000000000" pitchFamily="2" charset="2"/>
              <a:buChar char="§"/>
              <a:defRPr sz="1600">
                <a:solidFill>
                  <a:schemeClr val="bg1"/>
                </a:solidFill>
                <a:latin typeface="+mn-lt"/>
              </a:defRPr>
            </a:lvl3pPr>
            <a:lvl4pPr marL="959976" indent="-239994">
              <a:lnSpc>
                <a:spcPct val="100000"/>
              </a:lnSpc>
              <a:spcBef>
                <a:spcPts val="0"/>
              </a:spcBef>
              <a:buFont typeface="Wingdings" panose="05000000000000000000" pitchFamily="2" charset="2"/>
              <a:buChar char="§"/>
              <a:defRPr sz="1600">
                <a:solidFill>
                  <a:schemeClr val="bg1"/>
                </a:solidFill>
                <a:latin typeface="+mn-lt"/>
              </a:defRPr>
            </a:lvl4pPr>
            <a:lvl5pPr marL="1199970" indent="-239994">
              <a:lnSpc>
                <a:spcPct val="100000"/>
              </a:lnSpc>
              <a:spcBef>
                <a:spcPts val="0"/>
              </a:spcBef>
              <a:buFont typeface="Wingdings" panose="05000000000000000000" pitchFamily="2" charset="2"/>
              <a:buChar char="§"/>
              <a:defRPr sz="1600">
                <a:solidFill>
                  <a:schemeClr val="bg1"/>
                </a:solidFill>
                <a:latin typeface="+mn-lt"/>
              </a:defRPr>
            </a:lvl5pPr>
          </a:lstStyle>
          <a:p>
            <a:pPr lvl="0"/>
            <a:r>
              <a:rPr lang="fr-FR"/>
              <a:t>Click to </a:t>
            </a:r>
            <a:r>
              <a:rPr lang="fr-FR" err="1"/>
              <a:t>modify</a:t>
            </a:r>
            <a:r>
              <a:rPr lang="fr-FR"/>
              <a:t> the </a:t>
            </a:r>
            <a:r>
              <a:rPr lang="fr-FR" err="1"/>
              <a:t>text</a:t>
            </a:r>
            <a:r>
              <a:rPr lang="fr-FR"/>
              <a:t> styles</a:t>
            </a:r>
          </a:p>
          <a:p>
            <a:pPr lvl="1"/>
            <a:r>
              <a:rPr lang="fr-FR"/>
              <a:t>Second </a:t>
            </a:r>
            <a:r>
              <a:rPr lang="fr-FR" err="1"/>
              <a:t>level</a:t>
            </a:r>
            <a:endParaRPr lang="fr-FR"/>
          </a:p>
          <a:p>
            <a:pPr lvl="2"/>
            <a:r>
              <a:rPr lang="fr-FR" err="1"/>
              <a:t>Third</a:t>
            </a:r>
            <a:r>
              <a:rPr lang="fr-FR"/>
              <a:t> </a:t>
            </a:r>
            <a:r>
              <a:rPr lang="fr-FR" err="1"/>
              <a:t>level</a:t>
            </a:r>
            <a:endParaRPr lang="fr-FR"/>
          </a:p>
          <a:p>
            <a:pPr lvl="3"/>
            <a:r>
              <a:rPr lang="fr-FR" err="1"/>
              <a:t>Fourth</a:t>
            </a:r>
            <a:r>
              <a:rPr lang="fr-FR"/>
              <a:t> </a:t>
            </a:r>
            <a:r>
              <a:rPr lang="fr-FR" err="1"/>
              <a:t>level</a:t>
            </a:r>
            <a:endParaRPr lang="fr-FR"/>
          </a:p>
          <a:p>
            <a:pPr lvl="4"/>
            <a:r>
              <a:rPr lang="fr-FR" err="1"/>
              <a:t>Fitfh</a:t>
            </a:r>
            <a:r>
              <a:rPr lang="fr-FR"/>
              <a:t> </a:t>
            </a:r>
            <a:r>
              <a:rPr lang="fr-FR" err="1"/>
              <a:t>level</a:t>
            </a:r>
            <a:endParaRPr lang="fr-FR"/>
          </a:p>
        </p:txBody>
      </p:sp>
      <p:sp>
        <p:nvSpPr>
          <p:cNvPr id="3" name="object 6">
            <a:extLst>
              <a:ext uri="{FF2B5EF4-FFF2-40B4-BE49-F238E27FC236}">
                <a16:creationId xmlns:a16="http://schemas.microsoft.com/office/drawing/2014/main" id="{2EBD9B74-6535-99DF-8675-41682558E551}"/>
              </a:ext>
            </a:extLst>
          </p:cNvPr>
          <p:cNvSpPr>
            <a:spLocks/>
          </p:cNvSpPr>
          <p:nvPr userDrawn="1"/>
        </p:nvSpPr>
        <p:spPr>
          <a:xfrm>
            <a:off x="6112576" y="-12000"/>
            <a:ext cx="4822801" cy="9168000"/>
          </a:xfrm>
          <a:custGeom>
            <a:avLst/>
            <a:gdLst/>
            <a:ahLst/>
            <a:cxnLst/>
            <a:rect l="l" t="t" r="r" b="b"/>
            <a:pathLst>
              <a:path w="6409055" h="11308715">
                <a:moveTo>
                  <a:pt x="6408431" y="0"/>
                </a:moveTo>
                <a:lnTo>
                  <a:pt x="4696410" y="0"/>
                </a:lnTo>
                <a:lnTo>
                  <a:pt x="4648608" y="30146"/>
                </a:lnTo>
                <a:lnTo>
                  <a:pt x="4601007" y="60421"/>
                </a:lnTo>
                <a:lnTo>
                  <a:pt x="4553605" y="90823"/>
                </a:lnTo>
                <a:lnTo>
                  <a:pt x="4506405" y="121352"/>
                </a:lnTo>
                <a:lnTo>
                  <a:pt x="4459407" y="152007"/>
                </a:lnTo>
                <a:lnTo>
                  <a:pt x="4412612" y="182788"/>
                </a:lnTo>
                <a:lnTo>
                  <a:pt x="4366020" y="213694"/>
                </a:lnTo>
                <a:lnTo>
                  <a:pt x="4319633" y="244725"/>
                </a:lnTo>
                <a:lnTo>
                  <a:pt x="4273450" y="275879"/>
                </a:lnTo>
                <a:lnTo>
                  <a:pt x="4227473" y="307157"/>
                </a:lnTo>
                <a:lnTo>
                  <a:pt x="4181703" y="338558"/>
                </a:lnTo>
                <a:lnTo>
                  <a:pt x="4136139" y="370082"/>
                </a:lnTo>
                <a:lnTo>
                  <a:pt x="4090784" y="401727"/>
                </a:lnTo>
                <a:lnTo>
                  <a:pt x="4045637" y="433493"/>
                </a:lnTo>
                <a:lnTo>
                  <a:pt x="4000699" y="465380"/>
                </a:lnTo>
                <a:lnTo>
                  <a:pt x="3955971" y="497387"/>
                </a:lnTo>
                <a:lnTo>
                  <a:pt x="3911454" y="529514"/>
                </a:lnTo>
                <a:lnTo>
                  <a:pt x="3867148" y="561759"/>
                </a:lnTo>
                <a:lnTo>
                  <a:pt x="3823054" y="594123"/>
                </a:lnTo>
                <a:lnTo>
                  <a:pt x="3779173" y="626605"/>
                </a:lnTo>
                <a:lnTo>
                  <a:pt x="3735506" y="659205"/>
                </a:lnTo>
                <a:lnTo>
                  <a:pt x="3692053" y="691921"/>
                </a:lnTo>
                <a:lnTo>
                  <a:pt x="3648815" y="724753"/>
                </a:lnTo>
                <a:lnTo>
                  <a:pt x="3605793" y="757700"/>
                </a:lnTo>
                <a:lnTo>
                  <a:pt x="3562987" y="790763"/>
                </a:lnTo>
                <a:lnTo>
                  <a:pt x="3520398" y="823941"/>
                </a:lnTo>
                <a:lnTo>
                  <a:pt x="3478028" y="857232"/>
                </a:lnTo>
                <a:lnTo>
                  <a:pt x="3435875" y="890636"/>
                </a:lnTo>
                <a:lnTo>
                  <a:pt x="3393943" y="924154"/>
                </a:lnTo>
                <a:lnTo>
                  <a:pt x="3352230" y="957784"/>
                </a:lnTo>
                <a:lnTo>
                  <a:pt x="3310738" y="991525"/>
                </a:lnTo>
                <a:lnTo>
                  <a:pt x="3269467" y="1025378"/>
                </a:lnTo>
                <a:lnTo>
                  <a:pt x="3228419" y="1059341"/>
                </a:lnTo>
                <a:lnTo>
                  <a:pt x="3187593" y="1093414"/>
                </a:lnTo>
                <a:lnTo>
                  <a:pt x="3146991" y="1127596"/>
                </a:lnTo>
                <a:lnTo>
                  <a:pt x="3106614" y="1161888"/>
                </a:lnTo>
                <a:lnTo>
                  <a:pt x="3066462" y="1196288"/>
                </a:lnTo>
                <a:lnTo>
                  <a:pt x="3026535" y="1230795"/>
                </a:lnTo>
                <a:lnTo>
                  <a:pt x="2986835" y="1265410"/>
                </a:lnTo>
                <a:lnTo>
                  <a:pt x="2947362" y="1300132"/>
                </a:lnTo>
                <a:lnTo>
                  <a:pt x="2908117" y="1334959"/>
                </a:lnTo>
                <a:lnTo>
                  <a:pt x="2869101" y="1369892"/>
                </a:lnTo>
                <a:lnTo>
                  <a:pt x="2830314" y="1404930"/>
                </a:lnTo>
                <a:lnTo>
                  <a:pt x="2791758" y="1440073"/>
                </a:lnTo>
                <a:lnTo>
                  <a:pt x="2753432" y="1475319"/>
                </a:lnTo>
                <a:lnTo>
                  <a:pt x="2715338" y="1510669"/>
                </a:lnTo>
                <a:lnTo>
                  <a:pt x="2677476" y="1546121"/>
                </a:lnTo>
                <a:lnTo>
                  <a:pt x="2639847" y="1581676"/>
                </a:lnTo>
                <a:lnTo>
                  <a:pt x="2602451" y="1617332"/>
                </a:lnTo>
                <a:lnTo>
                  <a:pt x="2565290" y="1653089"/>
                </a:lnTo>
                <a:lnTo>
                  <a:pt x="2528365" y="1688947"/>
                </a:lnTo>
                <a:lnTo>
                  <a:pt x="2491675" y="1724905"/>
                </a:lnTo>
                <a:lnTo>
                  <a:pt x="2455222" y="1760962"/>
                </a:lnTo>
                <a:lnTo>
                  <a:pt x="2419006" y="1797118"/>
                </a:lnTo>
                <a:lnTo>
                  <a:pt x="2383028" y="1833372"/>
                </a:lnTo>
                <a:lnTo>
                  <a:pt x="2347289" y="1869724"/>
                </a:lnTo>
                <a:lnTo>
                  <a:pt x="2311789" y="1906172"/>
                </a:lnTo>
                <a:lnTo>
                  <a:pt x="2276530" y="1942718"/>
                </a:lnTo>
                <a:lnTo>
                  <a:pt x="2241511" y="1979359"/>
                </a:lnTo>
                <a:lnTo>
                  <a:pt x="2206734" y="2016096"/>
                </a:lnTo>
                <a:lnTo>
                  <a:pt x="2172200" y="2052928"/>
                </a:lnTo>
                <a:lnTo>
                  <a:pt x="2137908" y="2089854"/>
                </a:lnTo>
                <a:lnTo>
                  <a:pt x="2103860" y="2126874"/>
                </a:lnTo>
                <a:lnTo>
                  <a:pt x="2070057" y="2163988"/>
                </a:lnTo>
                <a:lnTo>
                  <a:pt x="2036499" y="2201193"/>
                </a:lnTo>
                <a:lnTo>
                  <a:pt x="2003187" y="2238491"/>
                </a:lnTo>
                <a:lnTo>
                  <a:pt x="1970122" y="2275881"/>
                </a:lnTo>
                <a:lnTo>
                  <a:pt x="1937304" y="2313361"/>
                </a:lnTo>
                <a:lnTo>
                  <a:pt x="1904734" y="2350932"/>
                </a:lnTo>
                <a:lnTo>
                  <a:pt x="1872413" y="2388593"/>
                </a:lnTo>
                <a:lnTo>
                  <a:pt x="1840342" y="2426343"/>
                </a:lnTo>
                <a:lnTo>
                  <a:pt x="1808520" y="2464181"/>
                </a:lnTo>
                <a:lnTo>
                  <a:pt x="1776950" y="2502108"/>
                </a:lnTo>
                <a:lnTo>
                  <a:pt x="1745632" y="2540122"/>
                </a:lnTo>
                <a:lnTo>
                  <a:pt x="1714566" y="2578224"/>
                </a:lnTo>
                <a:lnTo>
                  <a:pt x="1683753" y="2616412"/>
                </a:lnTo>
                <a:lnTo>
                  <a:pt x="1653194" y="2654686"/>
                </a:lnTo>
                <a:lnTo>
                  <a:pt x="1622889" y="2693045"/>
                </a:lnTo>
                <a:lnTo>
                  <a:pt x="1592840" y="2731489"/>
                </a:lnTo>
                <a:lnTo>
                  <a:pt x="1563047" y="2770018"/>
                </a:lnTo>
                <a:lnTo>
                  <a:pt x="1533510" y="2808630"/>
                </a:lnTo>
                <a:lnTo>
                  <a:pt x="1504231" y="2847325"/>
                </a:lnTo>
                <a:lnTo>
                  <a:pt x="1475211" y="2886102"/>
                </a:lnTo>
                <a:lnTo>
                  <a:pt x="1446449" y="2924962"/>
                </a:lnTo>
                <a:lnTo>
                  <a:pt x="1417946" y="2963903"/>
                </a:lnTo>
                <a:lnTo>
                  <a:pt x="1389705" y="3002925"/>
                </a:lnTo>
                <a:lnTo>
                  <a:pt x="1361724" y="3042028"/>
                </a:lnTo>
                <a:lnTo>
                  <a:pt x="1334005" y="3081210"/>
                </a:lnTo>
                <a:lnTo>
                  <a:pt x="1306548" y="3120471"/>
                </a:lnTo>
                <a:lnTo>
                  <a:pt x="1279355" y="3159811"/>
                </a:lnTo>
                <a:lnTo>
                  <a:pt x="1252425" y="3199229"/>
                </a:lnTo>
                <a:lnTo>
                  <a:pt x="1225761" y="3238725"/>
                </a:lnTo>
                <a:lnTo>
                  <a:pt x="1199361" y="3278297"/>
                </a:lnTo>
                <a:lnTo>
                  <a:pt x="1173228" y="3317946"/>
                </a:lnTo>
                <a:lnTo>
                  <a:pt x="1147362" y="3357671"/>
                </a:lnTo>
                <a:lnTo>
                  <a:pt x="1121763" y="3397471"/>
                </a:lnTo>
                <a:lnTo>
                  <a:pt x="1096432" y="3437346"/>
                </a:lnTo>
                <a:lnTo>
                  <a:pt x="1071371" y="3477295"/>
                </a:lnTo>
                <a:lnTo>
                  <a:pt x="1046579" y="3517318"/>
                </a:lnTo>
                <a:lnTo>
                  <a:pt x="1022057" y="3557413"/>
                </a:lnTo>
                <a:lnTo>
                  <a:pt x="997807" y="3597581"/>
                </a:lnTo>
                <a:lnTo>
                  <a:pt x="973828" y="3637821"/>
                </a:lnTo>
                <a:lnTo>
                  <a:pt x="950122" y="3678133"/>
                </a:lnTo>
                <a:lnTo>
                  <a:pt x="926690" y="3718515"/>
                </a:lnTo>
                <a:lnTo>
                  <a:pt x="903531" y="3758967"/>
                </a:lnTo>
                <a:lnTo>
                  <a:pt x="880647" y="3799489"/>
                </a:lnTo>
                <a:lnTo>
                  <a:pt x="858039" y="3840081"/>
                </a:lnTo>
                <a:lnTo>
                  <a:pt x="835706" y="3880740"/>
                </a:lnTo>
                <a:lnTo>
                  <a:pt x="813651" y="3921468"/>
                </a:lnTo>
                <a:lnTo>
                  <a:pt x="791873" y="3962263"/>
                </a:lnTo>
                <a:lnTo>
                  <a:pt x="770374" y="4003125"/>
                </a:lnTo>
                <a:lnTo>
                  <a:pt x="749154" y="4044054"/>
                </a:lnTo>
                <a:lnTo>
                  <a:pt x="728213" y="4085048"/>
                </a:lnTo>
                <a:lnTo>
                  <a:pt x="707553" y="4126107"/>
                </a:lnTo>
                <a:lnTo>
                  <a:pt x="687174" y="4167231"/>
                </a:lnTo>
                <a:lnTo>
                  <a:pt x="667077" y="4208419"/>
                </a:lnTo>
                <a:lnTo>
                  <a:pt x="647263" y="4249671"/>
                </a:lnTo>
                <a:lnTo>
                  <a:pt x="627732" y="4290986"/>
                </a:lnTo>
                <a:lnTo>
                  <a:pt x="608485" y="4332363"/>
                </a:lnTo>
                <a:lnTo>
                  <a:pt x="589523" y="4373801"/>
                </a:lnTo>
                <a:lnTo>
                  <a:pt x="570847" y="4415301"/>
                </a:lnTo>
                <a:lnTo>
                  <a:pt x="552456" y="4456862"/>
                </a:lnTo>
                <a:lnTo>
                  <a:pt x="534353" y="4498483"/>
                </a:lnTo>
                <a:lnTo>
                  <a:pt x="516538" y="4540164"/>
                </a:lnTo>
                <a:lnTo>
                  <a:pt x="499010" y="4581903"/>
                </a:lnTo>
                <a:lnTo>
                  <a:pt x="481772" y="4623701"/>
                </a:lnTo>
                <a:lnTo>
                  <a:pt x="464824" y="4665557"/>
                </a:lnTo>
                <a:lnTo>
                  <a:pt x="448167" y="4707470"/>
                </a:lnTo>
                <a:lnTo>
                  <a:pt x="431800" y="4749441"/>
                </a:lnTo>
                <a:lnTo>
                  <a:pt x="415726" y="4791467"/>
                </a:lnTo>
                <a:lnTo>
                  <a:pt x="399944" y="4833549"/>
                </a:lnTo>
                <a:lnTo>
                  <a:pt x="384456" y="4875686"/>
                </a:lnTo>
                <a:lnTo>
                  <a:pt x="369262" y="4917878"/>
                </a:lnTo>
                <a:lnTo>
                  <a:pt x="354363" y="4960123"/>
                </a:lnTo>
                <a:lnTo>
                  <a:pt x="339760" y="5002422"/>
                </a:lnTo>
                <a:lnTo>
                  <a:pt x="325453" y="5044774"/>
                </a:lnTo>
                <a:lnTo>
                  <a:pt x="311443" y="5087179"/>
                </a:lnTo>
                <a:lnTo>
                  <a:pt x="297730" y="5129635"/>
                </a:lnTo>
                <a:lnTo>
                  <a:pt x="284316" y="5172142"/>
                </a:lnTo>
                <a:lnTo>
                  <a:pt x="271202" y="5214700"/>
                </a:lnTo>
                <a:lnTo>
                  <a:pt x="258387" y="5257308"/>
                </a:lnTo>
                <a:lnTo>
                  <a:pt x="245873" y="5299965"/>
                </a:lnTo>
                <a:lnTo>
                  <a:pt x="233660" y="5342672"/>
                </a:lnTo>
                <a:lnTo>
                  <a:pt x="221750" y="5385426"/>
                </a:lnTo>
                <a:lnTo>
                  <a:pt x="210142" y="5428229"/>
                </a:lnTo>
                <a:lnTo>
                  <a:pt x="198838" y="5471079"/>
                </a:lnTo>
                <a:lnTo>
                  <a:pt x="187838" y="5513975"/>
                </a:lnTo>
                <a:lnTo>
                  <a:pt x="177142" y="5556918"/>
                </a:lnTo>
                <a:lnTo>
                  <a:pt x="166753" y="5599906"/>
                </a:lnTo>
                <a:lnTo>
                  <a:pt x="156670" y="5642940"/>
                </a:lnTo>
                <a:lnTo>
                  <a:pt x="146894" y="5686018"/>
                </a:lnTo>
                <a:lnTo>
                  <a:pt x="137426" y="5729139"/>
                </a:lnTo>
                <a:lnTo>
                  <a:pt x="128267" y="5772304"/>
                </a:lnTo>
                <a:lnTo>
                  <a:pt x="119417" y="5815512"/>
                </a:lnTo>
                <a:lnTo>
                  <a:pt x="110876" y="5858762"/>
                </a:lnTo>
                <a:lnTo>
                  <a:pt x="102647" y="5902054"/>
                </a:lnTo>
                <a:lnTo>
                  <a:pt x="94729" y="5945387"/>
                </a:lnTo>
                <a:lnTo>
                  <a:pt x="87123" y="5988761"/>
                </a:lnTo>
                <a:lnTo>
                  <a:pt x="79830" y="6032174"/>
                </a:lnTo>
                <a:lnTo>
                  <a:pt x="72851" y="6075627"/>
                </a:lnTo>
                <a:lnTo>
                  <a:pt x="66186" y="6119118"/>
                </a:lnTo>
                <a:lnTo>
                  <a:pt x="59836" y="6162648"/>
                </a:lnTo>
                <a:lnTo>
                  <a:pt x="53801" y="6206216"/>
                </a:lnTo>
                <a:lnTo>
                  <a:pt x="48083" y="6249821"/>
                </a:lnTo>
                <a:lnTo>
                  <a:pt x="42683" y="6293463"/>
                </a:lnTo>
                <a:lnTo>
                  <a:pt x="37600" y="6337140"/>
                </a:lnTo>
                <a:lnTo>
                  <a:pt x="32836" y="6380853"/>
                </a:lnTo>
                <a:lnTo>
                  <a:pt x="28391" y="6424602"/>
                </a:lnTo>
                <a:lnTo>
                  <a:pt x="24267" y="6468384"/>
                </a:lnTo>
                <a:lnTo>
                  <a:pt x="20463" y="6512200"/>
                </a:lnTo>
                <a:lnTo>
                  <a:pt x="16981" y="6556050"/>
                </a:lnTo>
                <a:lnTo>
                  <a:pt x="13821" y="6599932"/>
                </a:lnTo>
                <a:lnTo>
                  <a:pt x="10984" y="6643846"/>
                </a:lnTo>
                <a:lnTo>
                  <a:pt x="8470" y="6687792"/>
                </a:lnTo>
                <a:lnTo>
                  <a:pt x="6281" y="6731769"/>
                </a:lnTo>
                <a:lnTo>
                  <a:pt x="4417" y="6775777"/>
                </a:lnTo>
                <a:lnTo>
                  <a:pt x="2879" y="6819814"/>
                </a:lnTo>
                <a:lnTo>
                  <a:pt x="1668" y="6863881"/>
                </a:lnTo>
                <a:lnTo>
                  <a:pt x="783" y="6907976"/>
                </a:lnTo>
                <a:lnTo>
                  <a:pt x="227" y="6952100"/>
                </a:lnTo>
                <a:lnTo>
                  <a:pt x="0" y="6996252"/>
                </a:lnTo>
                <a:lnTo>
                  <a:pt x="101" y="7040430"/>
                </a:lnTo>
                <a:lnTo>
                  <a:pt x="533" y="7084635"/>
                </a:lnTo>
                <a:lnTo>
                  <a:pt x="1296" y="7128866"/>
                </a:lnTo>
                <a:lnTo>
                  <a:pt x="2391" y="7173122"/>
                </a:lnTo>
                <a:lnTo>
                  <a:pt x="3818" y="7217404"/>
                </a:lnTo>
                <a:lnTo>
                  <a:pt x="5577" y="7261709"/>
                </a:lnTo>
                <a:lnTo>
                  <a:pt x="7671" y="7306039"/>
                </a:lnTo>
                <a:lnTo>
                  <a:pt x="10099" y="7350391"/>
                </a:lnTo>
                <a:lnTo>
                  <a:pt x="12862" y="7394766"/>
                </a:lnTo>
                <a:lnTo>
                  <a:pt x="15961" y="7439163"/>
                </a:lnTo>
                <a:lnTo>
                  <a:pt x="19397" y="7483582"/>
                </a:lnTo>
                <a:lnTo>
                  <a:pt x="23170" y="7528022"/>
                </a:lnTo>
                <a:lnTo>
                  <a:pt x="27753" y="7577353"/>
                </a:lnTo>
                <a:lnTo>
                  <a:pt x="32741" y="7626584"/>
                </a:lnTo>
                <a:lnTo>
                  <a:pt x="38133" y="7675716"/>
                </a:lnTo>
                <a:lnTo>
                  <a:pt x="43929" y="7724746"/>
                </a:lnTo>
                <a:lnTo>
                  <a:pt x="50126" y="7773675"/>
                </a:lnTo>
                <a:lnTo>
                  <a:pt x="56724" y="7822503"/>
                </a:lnTo>
                <a:lnTo>
                  <a:pt x="63722" y="7871228"/>
                </a:lnTo>
                <a:lnTo>
                  <a:pt x="71119" y="7919850"/>
                </a:lnTo>
                <a:lnTo>
                  <a:pt x="78913" y="7968368"/>
                </a:lnTo>
                <a:lnTo>
                  <a:pt x="87103" y="8016782"/>
                </a:lnTo>
                <a:lnTo>
                  <a:pt x="95689" y="8065091"/>
                </a:lnTo>
                <a:lnTo>
                  <a:pt x="104669" y="8113295"/>
                </a:lnTo>
                <a:lnTo>
                  <a:pt x="114042" y="8161393"/>
                </a:lnTo>
                <a:lnTo>
                  <a:pt x="123808" y="8209384"/>
                </a:lnTo>
                <a:lnTo>
                  <a:pt x="133964" y="8257269"/>
                </a:lnTo>
                <a:lnTo>
                  <a:pt x="144509" y="8305045"/>
                </a:lnTo>
                <a:lnTo>
                  <a:pt x="155444" y="8352714"/>
                </a:lnTo>
                <a:lnTo>
                  <a:pt x="166766" y="8400273"/>
                </a:lnTo>
                <a:lnTo>
                  <a:pt x="178474" y="8447723"/>
                </a:lnTo>
                <a:lnTo>
                  <a:pt x="190568" y="8495063"/>
                </a:lnTo>
                <a:lnTo>
                  <a:pt x="203046" y="8542293"/>
                </a:lnTo>
                <a:lnTo>
                  <a:pt x="215907" y="8589411"/>
                </a:lnTo>
                <a:lnTo>
                  <a:pt x="229150" y="8636418"/>
                </a:lnTo>
                <a:lnTo>
                  <a:pt x="242774" y="8683312"/>
                </a:lnTo>
                <a:lnTo>
                  <a:pt x="256778" y="8730094"/>
                </a:lnTo>
                <a:lnTo>
                  <a:pt x="271160" y="8776762"/>
                </a:lnTo>
                <a:lnTo>
                  <a:pt x="285920" y="8823316"/>
                </a:lnTo>
                <a:lnTo>
                  <a:pt x="301056" y="8869755"/>
                </a:lnTo>
                <a:lnTo>
                  <a:pt x="316568" y="8916080"/>
                </a:lnTo>
                <a:lnTo>
                  <a:pt x="332453" y="8962288"/>
                </a:lnTo>
                <a:lnTo>
                  <a:pt x="348712" y="9008380"/>
                </a:lnTo>
                <a:lnTo>
                  <a:pt x="365343" y="9054355"/>
                </a:lnTo>
                <a:lnTo>
                  <a:pt x="382345" y="9100213"/>
                </a:lnTo>
                <a:lnTo>
                  <a:pt x="399716" y="9145953"/>
                </a:lnTo>
                <a:lnTo>
                  <a:pt x="417456" y="9191574"/>
                </a:lnTo>
                <a:lnTo>
                  <a:pt x="435564" y="9237075"/>
                </a:lnTo>
                <a:lnTo>
                  <a:pt x="454038" y="9282457"/>
                </a:lnTo>
                <a:lnTo>
                  <a:pt x="472878" y="9327719"/>
                </a:lnTo>
                <a:lnTo>
                  <a:pt x="492081" y="9372859"/>
                </a:lnTo>
                <a:lnTo>
                  <a:pt x="511648" y="9417878"/>
                </a:lnTo>
                <a:lnTo>
                  <a:pt x="531577" y="9462775"/>
                </a:lnTo>
                <a:lnTo>
                  <a:pt x="551866" y="9507549"/>
                </a:lnTo>
                <a:lnTo>
                  <a:pt x="572516" y="9552200"/>
                </a:lnTo>
                <a:lnTo>
                  <a:pt x="593524" y="9596727"/>
                </a:lnTo>
                <a:lnTo>
                  <a:pt x="614889" y="9641129"/>
                </a:lnTo>
                <a:lnTo>
                  <a:pt x="636611" y="9685407"/>
                </a:lnTo>
                <a:lnTo>
                  <a:pt x="658688" y="9729559"/>
                </a:lnTo>
                <a:lnTo>
                  <a:pt x="681120" y="9773585"/>
                </a:lnTo>
                <a:lnTo>
                  <a:pt x="703904" y="9817484"/>
                </a:lnTo>
                <a:lnTo>
                  <a:pt x="727041" y="9861255"/>
                </a:lnTo>
                <a:lnTo>
                  <a:pt x="750528" y="9904899"/>
                </a:lnTo>
                <a:lnTo>
                  <a:pt x="774366" y="9948414"/>
                </a:lnTo>
                <a:lnTo>
                  <a:pt x="798551" y="9991801"/>
                </a:lnTo>
                <a:lnTo>
                  <a:pt x="823085" y="10035057"/>
                </a:lnTo>
                <a:lnTo>
                  <a:pt x="847965" y="10078184"/>
                </a:lnTo>
                <a:lnTo>
                  <a:pt x="873190" y="10121179"/>
                </a:lnTo>
                <a:lnTo>
                  <a:pt x="898759" y="10164043"/>
                </a:lnTo>
                <a:lnTo>
                  <a:pt x="924671" y="10206776"/>
                </a:lnTo>
                <a:lnTo>
                  <a:pt x="950926" y="10249375"/>
                </a:lnTo>
                <a:lnTo>
                  <a:pt x="977521" y="10291842"/>
                </a:lnTo>
                <a:lnTo>
                  <a:pt x="1004456" y="10334175"/>
                </a:lnTo>
                <a:lnTo>
                  <a:pt x="1031730" y="10376373"/>
                </a:lnTo>
                <a:lnTo>
                  <a:pt x="1059341" y="10418437"/>
                </a:lnTo>
                <a:lnTo>
                  <a:pt x="1087288" y="10460366"/>
                </a:lnTo>
                <a:lnTo>
                  <a:pt x="1115571" y="10502158"/>
                </a:lnTo>
                <a:lnTo>
                  <a:pt x="1144189" y="10543814"/>
                </a:lnTo>
                <a:lnTo>
                  <a:pt x="1173139" y="10585333"/>
                </a:lnTo>
                <a:lnTo>
                  <a:pt x="1202421" y="10626713"/>
                </a:lnTo>
                <a:lnTo>
                  <a:pt x="1232034" y="10667956"/>
                </a:lnTo>
                <a:lnTo>
                  <a:pt x="1261977" y="10709060"/>
                </a:lnTo>
                <a:lnTo>
                  <a:pt x="1292248" y="10750024"/>
                </a:lnTo>
                <a:lnTo>
                  <a:pt x="1322847" y="10790848"/>
                </a:lnTo>
                <a:lnTo>
                  <a:pt x="1353773" y="10831532"/>
                </a:lnTo>
                <a:lnTo>
                  <a:pt x="1385023" y="10872074"/>
                </a:lnTo>
                <a:lnTo>
                  <a:pt x="1416598" y="10912475"/>
                </a:lnTo>
                <a:lnTo>
                  <a:pt x="1448496" y="10952733"/>
                </a:lnTo>
                <a:lnTo>
                  <a:pt x="1480716" y="10992848"/>
                </a:lnTo>
                <a:lnTo>
                  <a:pt x="1513257" y="11032820"/>
                </a:lnTo>
                <a:lnTo>
                  <a:pt x="1546118" y="11072648"/>
                </a:lnTo>
                <a:lnTo>
                  <a:pt x="1579297" y="11112331"/>
                </a:lnTo>
                <a:lnTo>
                  <a:pt x="1612794" y="11151869"/>
                </a:lnTo>
                <a:lnTo>
                  <a:pt x="1646607" y="11191261"/>
                </a:lnTo>
                <a:lnTo>
                  <a:pt x="1680736" y="11230506"/>
                </a:lnTo>
                <a:lnTo>
                  <a:pt x="1715179" y="11269605"/>
                </a:lnTo>
                <a:lnTo>
                  <a:pt x="1749935" y="11308556"/>
                </a:lnTo>
                <a:lnTo>
                  <a:pt x="2586412" y="11308556"/>
                </a:lnTo>
                <a:lnTo>
                  <a:pt x="2542874" y="11276864"/>
                </a:lnTo>
                <a:lnTo>
                  <a:pt x="2499649" y="11244974"/>
                </a:lnTo>
                <a:lnTo>
                  <a:pt x="2456740" y="11212887"/>
                </a:lnTo>
                <a:lnTo>
                  <a:pt x="2414148" y="11180604"/>
                </a:lnTo>
                <a:lnTo>
                  <a:pt x="2371874" y="11148124"/>
                </a:lnTo>
                <a:lnTo>
                  <a:pt x="2329920" y="11115450"/>
                </a:lnTo>
                <a:lnTo>
                  <a:pt x="2288288" y="11082581"/>
                </a:lnTo>
                <a:lnTo>
                  <a:pt x="2246978" y="11049520"/>
                </a:lnTo>
                <a:lnTo>
                  <a:pt x="2205993" y="11016266"/>
                </a:lnTo>
                <a:lnTo>
                  <a:pt x="2165335" y="10982820"/>
                </a:lnTo>
                <a:lnTo>
                  <a:pt x="2125004" y="10949184"/>
                </a:lnTo>
                <a:lnTo>
                  <a:pt x="2085002" y="10915357"/>
                </a:lnTo>
                <a:lnTo>
                  <a:pt x="2045332" y="10881342"/>
                </a:lnTo>
                <a:lnTo>
                  <a:pt x="2005993" y="10847138"/>
                </a:lnTo>
                <a:lnTo>
                  <a:pt x="1966989" y="10812747"/>
                </a:lnTo>
                <a:lnTo>
                  <a:pt x="1928320" y="10778169"/>
                </a:lnTo>
                <a:lnTo>
                  <a:pt x="1889989" y="10743405"/>
                </a:lnTo>
                <a:lnTo>
                  <a:pt x="1851996" y="10708457"/>
                </a:lnTo>
                <a:lnTo>
                  <a:pt x="1814343" y="10673324"/>
                </a:lnTo>
                <a:lnTo>
                  <a:pt x="1777032" y="10638008"/>
                </a:lnTo>
                <a:lnTo>
                  <a:pt x="1740064" y="10602510"/>
                </a:lnTo>
                <a:lnTo>
                  <a:pt x="1703442" y="10566830"/>
                </a:lnTo>
                <a:lnTo>
                  <a:pt x="1667165" y="10530969"/>
                </a:lnTo>
                <a:lnTo>
                  <a:pt x="1631237" y="10494928"/>
                </a:lnTo>
                <a:lnTo>
                  <a:pt x="1595659" y="10458708"/>
                </a:lnTo>
                <a:lnTo>
                  <a:pt x="1560431" y="10422309"/>
                </a:lnTo>
                <a:lnTo>
                  <a:pt x="1525556" y="10385734"/>
                </a:lnTo>
                <a:lnTo>
                  <a:pt x="1491036" y="10348981"/>
                </a:lnTo>
                <a:lnTo>
                  <a:pt x="1456871" y="10312053"/>
                </a:lnTo>
                <a:lnTo>
                  <a:pt x="1423064" y="10274949"/>
                </a:lnTo>
                <a:lnTo>
                  <a:pt x="1389616" y="10237672"/>
                </a:lnTo>
                <a:lnTo>
                  <a:pt x="1356528" y="10200221"/>
                </a:lnTo>
                <a:lnTo>
                  <a:pt x="1323802" y="10162598"/>
                </a:lnTo>
                <a:lnTo>
                  <a:pt x="1291440" y="10124803"/>
                </a:lnTo>
                <a:lnTo>
                  <a:pt x="1259443" y="10086837"/>
                </a:lnTo>
                <a:lnTo>
                  <a:pt x="1227813" y="10048701"/>
                </a:lnTo>
                <a:lnTo>
                  <a:pt x="1196551" y="10010396"/>
                </a:lnTo>
                <a:lnTo>
                  <a:pt x="1165659" y="9971922"/>
                </a:lnTo>
                <a:lnTo>
                  <a:pt x="1135138" y="9933281"/>
                </a:lnTo>
                <a:lnTo>
                  <a:pt x="1104991" y="9894474"/>
                </a:lnTo>
                <a:lnTo>
                  <a:pt x="1075218" y="9855500"/>
                </a:lnTo>
                <a:lnTo>
                  <a:pt x="1045821" y="9816361"/>
                </a:lnTo>
                <a:lnTo>
                  <a:pt x="1016802" y="9777059"/>
                </a:lnTo>
                <a:lnTo>
                  <a:pt x="988162" y="9737592"/>
                </a:lnTo>
                <a:lnTo>
                  <a:pt x="959902" y="9697963"/>
                </a:lnTo>
                <a:lnTo>
                  <a:pt x="932025" y="9658173"/>
                </a:lnTo>
                <a:lnTo>
                  <a:pt x="904533" y="9618221"/>
                </a:lnTo>
                <a:lnTo>
                  <a:pt x="877425" y="9578110"/>
                </a:lnTo>
                <a:lnTo>
                  <a:pt x="850705" y="9537839"/>
                </a:lnTo>
                <a:lnTo>
                  <a:pt x="824373" y="9497410"/>
                </a:lnTo>
                <a:lnTo>
                  <a:pt x="798431" y="9456823"/>
                </a:lnTo>
                <a:lnTo>
                  <a:pt x="772881" y="9416080"/>
                </a:lnTo>
                <a:lnTo>
                  <a:pt x="747725" y="9375180"/>
                </a:lnTo>
                <a:lnTo>
                  <a:pt x="722963" y="9334126"/>
                </a:lnTo>
                <a:lnTo>
                  <a:pt x="698597" y="9292917"/>
                </a:lnTo>
                <a:lnTo>
                  <a:pt x="674630" y="9251555"/>
                </a:lnTo>
                <a:lnTo>
                  <a:pt x="651062" y="9210040"/>
                </a:lnTo>
                <a:lnTo>
                  <a:pt x="627895" y="9168373"/>
                </a:lnTo>
                <a:lnTo>
                  <a:pt x="605131" y="9126556"/>
                </a:lnTo>
                <a:lnTo>
                  <a:pt x="582771" y="9084588"/>
                </a:lnTo>
                <a:lnTo>
                  <a:pt x="560817" y="9042471"/>
                </a:lnTo>
                <a:lnTo>
                  <a:pt x="539270" y="9000206"/>
                </a:lnTo>
                <a:lnTo>
                  <a:pt x="518132" y="8957793"/>
                </a:lnTo>
                <a:lnTo>
                  <a:pt x="497404" y="8915233"/>
                </a:lnTo>
                <a:lnTo>
                  <a:pt x="477088" y="8872527"/>
                </a:lnTo>
                <a:lnTo>
                  <a:pt x="457186" y="8829676"/>
                </a:lnTo>
                <a:lnTo>
                  <a:pt x="437700" y="8786681"/>
                </a:lnTo>
                <a:lnTo>
                  <a:pt x="418629" y="8743542"/>
                </a:lnTo>
                <a:lnTo>
                  <a:pt x="399977" y="8700261"/>
                </a:lnTo>
                <a:lnTo>
                  <a:pt x="381745" y="8656838"/>
                </a:lnTo>
                <a:lnTo>
                  <a:pt x="363934" y="8613273"/>
                </a:lnTo>
                <a:lnTo>
                  <a:pt x="346546" y="8569569"/>
                </a:lnTo>
                <a:lnTo>
                  <a:pt x="329583" y="8525725"/>
                </a:lnTo>
                <a:lnTo>
                  <a:pt x="313046" y="8481743"/>
                </a:lnTo>
                <a:lnTo>
                  <a:pt x="296936" y="8437623"/>
                </a:lnTo>
                <a:lnTo>
                  <a:pt x="281255" y="8393366"/>
                </a:lnTo>
                <a:lnTo>
                  <a:pt x="266006" y="8348974"/>
                </a:lnTo>
                <a:lnTo>
                  <a:pt x="251188" y="8304446"/>
                </a:lnTo>
                <a:lnTo>
                  <a:pt x="236804" y="8259783"/>
                </a:lnTo>
                <a:lnTo>
                  <a:pt x="222856" y="8214988"/>
                </a:lnTo>
                <a:lnTo>
                  <a:pt x="209345" y="8170059"/>
                </a:lnTo>
                <a:lnTo>
                  <a:pt x="196272" y="8124999"/>
                </a:lnTo>
                <a:lnTo>
                  <a:pt x="183639" y="8079807"/>
                </a:lnTo>
                <a:lnTo>
                  <a:pt x="171448" y="8034486"/>
                </a:lnTo>
                <a:lnTo>
                  <a:pt x="159700" y="7989035"/>
                </a:lnTo>
                <a:lnTo>
                  <a:pt x="148397" y="7943455"/>
                </a:lnTo>
                <a:lnTo>
                  <a:pt x="137541" y="7897748"/>
                </a:lnTo>
                <a:lnTo>
                  <a:pt x="127132" y="7851914"/>
                </a:lnTo>
                <a:lnTo>
                  <a:pt x="117172" y="7805953"/>
                </a:lnTo>
                <a:lnTo>
                  <a:pt x="107664" y="7759868"/>
                </a:lnTo>
                <a:lnTo>
                  <a:pt x="98608" y="7713658"/>
                </a:lnTo>
                <a:lnTo>
                  <a:pt x="90007" y="7667324"/>
                </a:lnTo>
                <a:lnTo>
                  <a:pt x="81861" y="7620868"/>
                </a:lnTo>
                <a:lnTo>
                  <a:pt x="74172" y="7574290"/>
                </a:lnTo>
                <a:lnTo>
                  <a:pt x="66942" y="7527591"/>
                </a:lnTo>
                <a:lnTo>
                  <a:pt x="60173" y="7480771"/>
                </a:lnTo>
                <a:lnTo>
                  <a:pt x="53865" y="7433833"/>
                </a:lnTo>
                <a:lnTo>
                  <a:pt x="48021" y="7386775"/>
                </a:lnTo>
                <a:lnTo>
                  <a:pt x="42642" y="7339600"/>
                </a:lnTo>
                <a:lnTo>
                  <a:pt x="37729" y="7292308"/>
                </a:lnTo>
                <a:lnTo>
                  <a:pt x="33285" y="7244899"/>
                </a:lnTo>
                <a:lnTo>
                  <a:pt x="29488" y="7199622"/>
                </a:lnTo>
                <a:lnTo>
                  <a:pt x="26129" y="7154374"/>
                </a:lnTo>
                <a:lnTo>
                  <a:pt x="23206" y="7109154"/>
                </a:lnTo>
                <a:lnTo>
                  <a:pt x="20720" y="7063965"/>
                </a:lnTo>
                <a:lnTo>
                  <a:pt x="18668" y="7018807"/>
                </a:lnTo>
                <a:lnTo>
                  <a:pt x="17049" y="6973680"/>
                </a:lnTo>
                <a:lnTo>
                  <a:pt x="15862" y="6928587"/>
                </a:lnTo>
                <a:lnTo>
                  <a:pt x="15107" y="6883528"/>
                </a:lnTo>
                <a:lnTo>
                  <a:pt x="14780" y="6838504"/>
                </a:lnTo>
                <a:lnTo>
                  <a:pt x="14883" y="6793515"/>
                </a:lnTo>
                <a:lnTo>
                  <a:pt x="15413" y="6748563"/>
                </a:lnTo>
                <a:lnTo>
                  <a:pt x="16369" y="6703649"/>
                </a:lnTo>
                <a:lnTo>
                  <a:pt x="17749" y="6658774"/>
                </a:lnTo>
                <a:lnTo>
                  <a:pt x="19554" y="6613939"/>
                </a:lnTo>
                <a:lnTo>
                  <a:pt x="21781" y="6569144"/>
                </a:lnTo>
                <a:lnTo>
                  <a:pt x="24429" y="6524390"/>
                </a:lnTo>
                <a:lnTo>
                  <a:pt x="27497" y="6479679"/>
                </a:lnTo>
                <a:lnTo>
                  <a:pt x="30984" y="6435012"/>
                </a:lnTo>
                <a:lnTo>
                  <a:pt x="34889" y="6390389"/>
                </a:lnTo>
                <a:lnTo>
                  <a:pt x="39210" y="6345811"/>
                </a:lnTo>
                <a:lnTo>
                  <a:pt x="43946" y="6301280"/>
                </a:lnTo>
                <a:lnTo>
                  <a:pt x="49096" y="6256796"/>
                </a:lnTo>
                <a:lnTo>
                  <a:pt x="54660" y="6212360"/>
                </a:lnTo>
                <a:lnTo>
                  <a:pt x="60634" y="6167973"/>
                </a:lnTo>
                <a:lnTo>
                  <a:pt x="67020" y="6123637"/>
                </a:lnTo>
                <a:lnTo>
                  <a:pt x="73814" y="6079351"/>
                </a:lnTo>
                <a:lnTo>
                  <a:pt x="81016" y="6035118"/>
                </a:lnTo>
                <a:lnTo>
                  <a:pt x="88625" y="5990937"/>
                </a:lnTo>
                <a:lnTo>
                  <a:pt x="96640" y="5946810"/>
                </a:lnTo>
                <a:lnTo>
                  <a:pt x="105059" y="5902739"/>
                </a:lnTo>
                <a:lnTo>
                  <a:pt x="113881" y="5858723"/>
                </a:lnTo>
                <a:lnTo>
                  <a:pt x="123106" y="5814763"/>
                </a:lnTo>
                <a:lnTo>
                  <a:pt x="132731" y="5770862"/>
                </a:lnTo>
                <a:lnTo>
                  <a:pt x="142755" y="5727019"/>
                </a:lnTo>
                <a:lnTo>
                  <a:pt x="153178" y="5683236"/>
                </a:lnTo>
                <a:lnTo>
                  <a:pt x="163998" y="5639513"/>
                </a:lnTo>
                <a:lnTo>
                  <a:pt x="175214" y="5595852"/>
                </a:lnTo>
                <a:lnTo>
                  <a:pt x="186824" y="5552253"/>
                </a:lnTo>
                <a:lnTo>
                  <a:pt x="198828" y="5508718"/>
                </a:lnTo>
                <a:lnTo>
                  <a:pt x="211225" y="5465247"/>
                </a:lnTo>
                <a:lnTo>
                  <a:pt x="224012" y="5421842"/>
                </a:lnTo>
                <a:lnTo>
                  <a:pt x="237190" y="5378502"/>
                </a:lnTo>
                <a:lnTo>
                  <a:pt x="250756" y="5335230"/>
                </a:lnTo>
                <a:lnTo>
                  <a:pt x="264709" y="5292026"/>
                </a:lnTo>
                <a:lnTo>
                  <a:pt x="279049" y="5248891"/>
                </a:lnTo>
                <a:lnTo>
                  <a:pt x="293774" y="5205827"/>
                </a:lnTo>
                <a:lnTo>
                  <a:pt x="308883" y="5162833"/>
                </a:lnTo>
                <a:lnTo>
                  <a:pt x="324374" y="5119911"/>
                </a:lnTo>
                <a:lnTo>
                  <a:pt x="340247" y="5077062"/>
                </a:lnTo>
                <a:lnTo>
                  <a:pt x="356500" y="5034287"/>
                </a:lnTo>
                <a:lnTo>
                  <a:pt x="373132" y="4991587"/>
                </a:lnTo>
                <a:lnTo>
                  <a:pt x="390142" y="4948963"/>
                </a:lnTo>
                <a:lnTo>
                  <a:pt x="407529" y="4906415"/>
                </a:lnTo>
                <a:lnTo>
                  <a:pt x="425291" y="4863945"/>
                </a:lnTo>
                <a:lnTo>
                  <a:pt x="443427" y="4821554"/>
                </a:lnTo>
                <a:lnTo>
                  <a:pt x="461936" y="4779242"/>
                </a:lnTo>
                <a:lnTo>
                  <a:pt x="480817" y="4737011"/>
                </a:lnTo>
                <a:lnTo>
                  <a:pt x="500069" y="4694861"/>
                </a:lnTo>
                <a:lnTo>
                  <a:pt x="519690" y="4652794"/>
                </a:lnTo>
                <a:lnTo>
                  <a:pt x="539679" y="4610810"/>
                </a:lnTo>
                <a:lnTo>
                  <a:pt x="560035" y="4568910"/>
                </a:lnTo>
                <a:lnTo>
                  <a:pt x="580757" y="4527096"/>
                </a:lnTo>
                <a:lnTo>
                  <a:pt x="601843" y="4485368"/>
                </a:lnTo>
                <a:lnTo>
                  <a:pt x="623293" y="4443727"/>
                </a:lnTo>
                <a:lnTo>
                  <a:pt x="645105" y="4402174"/>
                </a:lnTo>
                <a:lnTo>
                  <a:pt x="667278" y="4360710"/>
                </a:lnTo>
                <a:lnTo>
                  <a:pt x="689810" y="4319337"/>
                </a:lnTo>
                <a:lnTo>
                  <a:pt x="712701" y="4278054"/>
                </a:lnTo>
                <a:lnTo>
                  <a:pt x="735950" y="4236863"/>
                </a:lnTo>
                <a:lnTo>
                  <a:pt x="759554" y="4195765"/>
                </a:lnTo>
                <a:lnTo>
                  <a:pt x="783514" y="4154761"/>
                </a:lnTo>
                <a:lnTo>
                  <a:pt x="807827" y="4113852"/>
                </a:lnTo>
                <a:lnTo>
                  <a:pt x="832493" y="4073038"/>
                </a:lnTo>
                <a:lnTo>
                  <a:pt x="857509" y="4032321"/>
                </a:lnTo>
                <a:lnTo>
                  <a:pt x="882876" y="3991702"/>
                </a:lnTo>
                <a:lnTo>
                  <a:pt x="908592" y="3951181"/>
                </a:lnTo>
                <a:lnTo>
                  <a:pt x="934656" y="3910760"/>
                </a:lnTo>
                <a:lnTo>
                  <a:pt x="961066" y="3870440"/>
                </a:lnTo>
                <a:lnTo>
                  <a:pt x="987821" y="3830220"/>
                </a:lnTo>
                <a:lnTo>
                  <a:pt x="1014920" y="3790104"/>
                </a:lnTo>
                <a:lnTo>
                  <a:pt x="1042363" y="3750090"/>
                </a:lnTo>
                <a:lnTo>
                  <a:pt x="1070146" y="3710181"/>
                </a:lnTo>
                <a:lnTo>
                  <a:pt x="1098270" y="3670377"/>
                </a:lnTo>
                <a:lnTo>
                  <a:pt x="1126734" y="3630679"/>
                </a:lnTo>
                <a:lnTo>
                  <a:pt x="1155535" y="3591088"/>
                </a:lnTo>
                <a:lnTo>
                  <a:pt x="1184674" y="3551606"/>
                </a:lnTo>
                <a:lnTo>
                  <a:pt x="1214147" y="3512232"/>
                </a:lnTo>
                <a:lnTo>
                  <a:pt x="1243956" y="3472969"/>
                </a:lnTo>
                <a:lnTo>
                  <a:pt x="1274097" y="3433816"/>
                </a:lnTo>
                <a:lnTo>
                  <a:pt x="1304570" y="3394775"/>
                </a:lnTo>
                <a:lnTo>
                  <a:pt x="1335375" y="3355847"/>
                </a:lnTo>
                <a:lnTo>
                  <a:pt x="1366508" y="3317033"/>
                </a:lnTo>
                <a:lnTo>
                  <a:pt x="1397971" y="3278334"/>
                </a:lnTo>
                <a:lnTo>
                  <a:pt x="1429760" y="3239750"/>
                </a:lnTo>
                <a:lnTo>
                  <a:pt x="1461875" y="3201283"/>
                </a:lnTo>
                <a:lnTo>
                  <a:pt x="1494315" y="3162934"/>
                </a:lnTo>
                <a:lnTo>
                  <a:pt x="1527079" y="3124703"/>
                </a:lnTo>
                <a:lnTo>
                  <a:pt x="1560164" y="3086592"/>
                </a:lnTo>
                <a:lnTo>
                  <a:pt x="1593571" y="3048601"/>
                </a:lnTo>
                <a:lnTo>
                  <a:pt x="1627298" y="3010731"/>
                </a:lnTo>
                <a:lnTo>
                  <a:pt x="1661344" y="2972984"/>
                </a:lnTo>
                <a:lnTo>
                  <a:pt x="1695707" y="2935360"/>
                </a:lnTo>
                <a:lnTo>
                  <a:pt x="1730386" y="2897860"/>
                </a:lnTo>
                <a:lnTo>
                  <a:pt x="1765381" y="2860486"/>
                </a:lnTo>
                <a:lnTo>
                  <a:pt x="1800689" y="2823237"/>
                </a:lnTo>
                <a:lnTo>
                  <a:pt x="1836310" y="2786116"/>
                </a:lnTo>
                <a:lnTo>
                  <a:pt x="1872243" y="2749123"/>
                </a:lnTo>
                <a:lnTo>
                  <a:pt x="1908486" y="2712259"/>
                </a:lnTo>
                <a:lnTo>
                  <a:pt x="1945037" y="2675525"/>
                </a:lnTo>
                <a:lnTo>
                  <a:pt x="1981897" y="2638921"/>
                </a:lnTo>
                <a:lnTo>
                  <a:pt x="2019064" y="2602450"/>
                </a:lnTo>
                <a:lnTo>
                  <a:pt x="2056535" y="2566111"/>
                </a:lnTo>
                <a:lnTo>
                  <a:pt x="2094311" y="2529906"/>
                </a:lnTo>
                <a:lnTo>
                  <a:pt x="2132390" y="2493836"/>
                </a:lnTo>
                <a:lnTo>
                  <a:pt x="2170771" y="2457901"/>
                </a:lnTo>
                <a:lnTo>
                  <a:pt x="2209453" y="2422103"/>
                </a:lnTo>
                <a:lnTo>
                  <a:pt x="2248434" y="2386443"/>
                </a:lnTo>
                <a:lnTo>
                  <a:pt x="2287713" y="2350921"/>
                </a:lnTo>
                <a:lnTo>
                  <a:pt x="2327289" y="2315538"/>
                </a:lnTo>
                <a:lnTo>
                  <a:pt x="2367161" y="2280296"/>
                </a:lnTo>
                <a:lnTo>
                  <a:pt x="2407327" y="2245195"/>
                </a:lnTo>
                <a:lnTo>
                  <a:pt x="2447787" y="2210237"/>
                </a:lnTo>
                <a:lnTo>
                  <a:pt x="2488539" y="2175422"/>
                </a:lnTo>
                <a:lnTo>
                  <a:pt x="2529582" y="2140751"/>
                </a:lnTo>
                <a:lnTo>
                  <a:pt x="2570915" y="2106225"/>
                </a:lnTo>
                <a:lnTo>
                  <a:pt x="2612536" y="2071845"/>
                </a:lnTo>
                <a:lnTo>
                  <a:pt x="2654445" y="2037612"/>
                </a:lnTo>
                <a:lnTo>
                  <a:pt x="2696640" y="2003528"/>
                </a:lnTo>
                <a:lnTo>
                  <a:pt x="2739120" y="1969592"/>
                </a:lnTo>
                <a:lnTo>
                  <a:pt x="2781883" y="1935806"/>
                </a:lnTo>
                <a:lnTo>
                  <a:pt x="2824929" y="1902171"/>
                </a:lnTo>
                <a:lnTo>
                  <a:pt x="2868256" y="1868688"/>
                </a:lnTo>
                <a:lnTo>
                  <a:pt x="2911864" y="1835358"/>
                </a:lnTo>
                <a:lnTo>
                  <a:pt x="2955750" y="1802181"/>
                </a:lnTo>
                <a:lnTo>
                  <a:pt x="2999914" y="1769159"/>
                </a:lnTo>
                <a:lnTo>
                  <a:pt x="3044354" y="1736293"/>
                </a:lnTo>
                <a:lnTo>
                  <a:pt x="3089070" y="1703583"/>
                </a:lnTo>
                <a:lnTo>
                  <a:pt x="3134060" y="1671030"/>
                </a:lnTo>
                <a:lnTo>
                  <a:pt x="3179323" y="1638637"/>
                </a:lnTo>
                <a:lnTo>
                  <a:pt x="3224857" y="1606402"/>
                </a:lnTo>
                <a:lnTo>
                  <a:pt x="3270662" y="1574328"/>
                </a:lnTo>
                <a:lnTo>
                  <a:pt x="3316736" y="1542415"/>
                </a:lnTo>
                <a:lnTo>
                  <a:pt x="3363078" y="1510665"/>
                </a:lnTo>
                <a:lnTo>
                  <a:pt x="3409687" y="1479077"/>
                </a:lnTo>
                <a:lnTo>
                  <a:pt x="3456561" y="1447654"/>
                </a:lnTo>
                <a:lnTo>
                  <a:pt x="3503700" y="1416396"/>
                </a:lnTo>
                <a:lnTo>
                  <a:pt x="3551103" y="1385304"/>
                </a:lnTo>
                <a:lnTo>
                  <a:pt x="3598767" y="1354379"/>
                </a:lnTo>
                <a:lnTo>
                  <a:pt x="3646692" y="1323622"/>
                </a:lnTo>
                <a:lnTo>
                  <a:pt x="3694876" y="1293034"/>
                </a:lnTo>
                <a:lnTo>
                  <a:pt x="3743319" y="1262616"/>
                </a:lnTo>
                <a:lnTo>
                  <a:pt x="3792020" y="1232368"/>
                </a:lnTo>
                <a:lnTo>
                  <a:pt x="3840976" y="1202293"/>
                </a:lnTo>
                <a:lnTo>
                  <a:pt x="3890187" y="1172390"/>
                </a:lnTo>
                <a:lnTo>
                  <a:pt x="3939651" y="1142660"/>
                </a:lnTo>
                <a:lnTo>
                  <a:pt x="3989368" y="1113106"/>
                </a:lnTo>
                <a:lnTo>
                  <a:pt x="4039336" y="1083727"/>
                </a:lnTo>
                <a:lnTo>
                  <a:pt x="4089554" y="1054524"/>
                </a:lnTo>
                <a:lnTo>
                  <a:pt x="4140021" y="1025499"/>
                </a:lnTo>
                <a:lnTo>
                  <a:pt x="4190735" y="996652"/>
                </a:lnTo>
                <a:lnTo>
                  <a:pt x="4241696" y="967985"/>
                </a:lnTo>
                <a:lnTo>
                  <a:pt x="4292901" y="939498"/>
                </a:lnTo>
                <a:lnTo>
                  <a:pt x="4344351" y="911192"/>
                </a:lnTo>
                <a:lnTo>
                  <a:pt x="4396043" y="883069"/>
                </a:lnTo>
                <a:lnTo>
                  <a:pt x="4447977" y="855128"/>
                </a:lnTo>
                <a:lnTo>
                  <a:pt x="4500151" y="827372"/>
                </a:lnTo>
                <a:lnTo>
                  <a:pt x="4552564" y="799801"/>
                </a:lnTo>
                <a:lnTo>
                  <a:pt x="4605215" y="772416"/>
                </a:lnTo>
                <a:lnTo>
                  <a:pt x="4658103" y="745218"/>
                </a:lnTo>
                <a:lnTo>
                  <a:pt x="4711226" y="718208"/>
                </a:lnTo>
                <a:lnTo>
                  <a:pt x="4764584" y="691386"/>
                </a:lnTo>
                <a:lnTo>
                  <a:pt x="4818174" y="664755"/>
                </a:lnTo>
                <a:lnTo>
                  <a:pt x="4871997" y="638314"/>
                </a:lnTo>
                <a:lnTo>
                  <a:pt x="4926050" y="612065"/>
                </a:lnTo>
                <a:lnTo>
                  <a:pt x="4980332" y="586009"/>
                </a:lnTo>
                <a:lnTo>
                  <a:pt x="5034843" y="560146"/>
                </a:lnTo>
                <a:lnTo>
                  <a:pt x="5089580" y="534478"/>
                </a:lnTo>
                <a:lnTo>
                  <a:pt x="5144544" y="509005"/>
                </a:lnTo>
                <a:lnTo>
                  <a:pt x="5199732" y="483729"/>
                </a:lnTo>
                <a:lnTo>
                  <a:pt x="5255144" y="458650"/>
                </a:lnTo>
                <a:lnTo>
                  <a:pt x="5310777" y="433770"/>
                </a:lnTo>
                <a:lnTo>
                  <a:pt x="5366632" y="409089"/>
                </a:lnTo>
                <a:lnTo>
                  <a:pt x="5422707" y="384608"/>
                </a:lnTo>
                <a:lnTo>
                  <a:pt x="5479000" y="360329"/>
                </a:lnTo>
                <a:lnTo>
                  <a:pt x="5535510" y="336251"/>
                </a:lnTo>
                <a:lnTo>
                  <a:pt x="5592237" y="312377"/>
                </a:lnTo>
                <a:lnTo>
                  <a:pt x="5649178" y="288707"/>
                </a:lnTo>
                <a:lnTo>
                  <a:pt x="5706334" y="265242"/>
                </a:lnTo>
                <a:lnTo>
                  <a:pt x="5763702" y="241983"/>
                </a:lnTo>
                <a:lnTo>
                  <a:pt x="5821281" y="218931"/>
                </a:lnTo>
                <a:lnTo>
                  <a:pt x="5879070" y="196087"/>
                </a:lnTo>
                <a:lnTo>
                  <a:pt x="5937069" y="173451"/>
                </a:lnTo>
                <a:lnTo>
                  <a:pt x="5995275" y="151025"/>
                </a:lnTo>
                <a:lnTo>
                  <a:pt x="6053687" y="128810"/>
                </a:lnTo>
                <a:lnTo>
                  <a:pt x="6112305" y="106807"/>
                </a:lnTo>
                <a:lnTo>
                  <a:pt x="6171127" y="85017"/>
                </a:lnTo>
                <a:lnTo>
                  <a:pt x="6230152" y="63440"/>
                </a:lnTo>
                <a:lnTo>
                  <a:pt x="6289378" y="42077"/>
                </a:lnTo>
                <a:lnTo>
                  <a:pt x="6348805" y="20930"/>
                </a:lnTo>
                <a:lnTo>
                  <a:pt x="6408431" y="0"/>
                </a:lnTo>
                <a:close/>
              </a:path>
            </a:pathLst>
          </a:custGeom>
          <a:noFill/>
          <a:ln w="12700">
            <a:solidFill>
              <a:schemeClr val="accent1"/>
            </a:solidFill>
          </a:ln>
        </p:spPr>
        <p:txBody>
          <a:bodyPr wrap="square" lIns="0" tIns="0" rIns="0" bIns="0" rtlCol="0"/>
          <a:lstStyle/>
          <a:p>
            <a:endParaRPr sz="1456"/>
          </a:p>
        </p:txBody>
      </p:sp>
      <p:sp>
        <p:nvSpPr>
          <p:cNvPr id="11" name="Content Placeholder 8">
            <a:extLst>
              <a:ext uri="{FF2B5EF4-FFF2-40B4-BE49-F238E27FC236}">
                <a16:creationId xmlns:a16="http://schemas.microsoft.com/office/drawing/2014/main" id="{58CC5F1A-6E1D-C5A9-7841-C8D420AA8EA3}"/>
              </a:ext>
            </a:extLst>
          </p:cNvPr>
          <p:cNvSpPr>
            <a:spLocks noGrp="1"/>
          </p:cNvSpPr>
          <p:nvPr>
            <p:ph sz="quarter" idx="20"/>
          </p:nvPr>
        </p:nvSpPr>
        <p:spPr>
          <a:xfrm>
            <a:off x="7856001" y="5727096"/>
            <a:ext cx="7680000" cy="2160000"/>
          </a:xfrm>
          <a:prstGeom prst="rect">
            <a:avLst/>
          </a:prstGeom>
        </p:spPr>
        <p:txBody>
          <a:bodyPr/>
          <a:lstStyle>
            <a:lvl1pPr>
              <a:defRPr>
                <a:noFill/>
              </a:defRPr>
            </a:lvl1pPr>
          </a:lstStyle>
          <a:p>
            <a:pPr lvl="0"/>
            <a:endParaRPr lang="en-GB"/>
          </a:p>
        </p:txBody>
      </p:sp>
      <p:sp>
        <p:nvSpPr>
          <p:cNvPr id="6" name="Espace réservé du numéro de diapositive 4">
            <a:extLst>
              <a:ext uri="{FF2B5EF4-FFF2-40B4-BE49-F238E27FC236}">
                <a16:creationId xmlns:a16="http://schemas.microsoft.com/office/drawing/2014/main" id="{7B685B80-4855-652E-5906-02F3764921E5}"/>
              </a:ext>
            </a:extLst>
          </p:cNvPr>
          <p:cNvSpPr>
            <a:spLocks noGrp="1"/>
          </p:cNvSpPr>
          <p:nvPr>
            <p:ph type="sldNum" sz="quarter" idx="4"/>
          </p:nvPr>
        </p:nvSpPr>
        <p:spPr>
          <a:xfrm>
            <a:off x="480000" y="8544000"/>
            <a:ext cx="532624" cy="240000"/>
          </a:xfrm>
          <a:prstGeom prst="rect">
            <a:avLst/>
          </a:prstGeom>
        </p:spPr>
        <p:txBody>
          <a:bodyPr lIns="0" tIns="0" rIns="0" bIns="0" anchor="ctr" anchorCtr="0"/>
          <a:lstStyle>
            <a:lvl1pPr algn="ctr">
              <a:defRPr sz="1333">
                <a:solidFill>
                  <a:schemeClr val="bg1"/>
                </a:solidFill>
                <a:latin typeface="+mj-lt"/>
              </a:defRPr>
            </a:lvl1pPr>
          </a:lstStyle>
          <a:p>
            <a:fld id="{9A9D9850-EB0A-43F7-8805-7278E1ABB367}" type="slidenum">
              <a:rPr lang="en-GB" smtClean="0"/>
              <a:pPr/>
              <a:t>‹#›</a:t>
            </a:fld>
            <a:endParaRPr lang="en-GB"/>
          </a:p>
        </p:txBody>
      </p:sp>
      <p:sp>
        <p:nvSpPr>
          <p:cNvPr id="8" name="Footer Placeholder 6">
            <a:extLst>
              <a:ext uri="{FF2B5EF4-FFF2-40B4-BE49-F238E27FC236}">
                <a16:creationId xmlns:a16="http://schemas.microsoft.com/office/drawing/2014/main" id="{8575A1C9-12F9-68F9-9EDB-A2BA3180A171}"/>
              </a:ext>
            </a:extLst>
          </p:cNvPr>
          <p:cNvSpPr>
            <a:spLocks noGrp="1"/>
          </p:cNvSpPr>
          <p:nvPr>
            <p:ph type="ftr" sz="quarter" idx="21"/>
          </p:nvPr>
        </p:nvSpPr>
        <p:spPr>
          <a:xfrm>
            <a:off x="1213920" y="8543401"/>
            <a:ext cx="4800000" cy="240000"/>
          </a:xfrm>
          <a:prstGeom prst="rect">
            <a:avLst/>
          </a:prstGeom>
        </p:spPr>
        <p:txBody>
          <a:bodyPr/>
          <a:lstStyle>
            <a:lvl1pPr>
              <a:defRPr>
                <a:solidFill>
                  <a:schemeClr val="bg1"/>
                </a:solidFill>
              </a:defRPr>
            </a:lvl1pPr>
          </a:lstStyle>
          <a:p>
            <a:pPr algn="l"/>
            <a:r>
              <a:rPr lang="en-US"/>
              <a:t>Dunoon OHL CLG</a:t>
            </a:r>
          </a:p>
        </p:txBody>
      </p:sp>
    </p:spTree>
    <p:extLst>
      <p:ext uri="{BB962C8B-B14F-4D97-AF65-F5344CB8AC3E}">
        <p14:creationId xmlns:p14="http://schemas.microsoft.com/office/powerpoint/2010/main" val="2434886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FINAL SLIDE">
    <p:spTree>
      <p:nvGrpSpPr>
        <p:cNvPr id="1" name=""/>
        <p:cNvGrpSpPr/>
        <p:nvPr/>
      </p:nvGrpSpPr>
      <p:grpSpPr>
        <a:xfrm>
          <a:off x="0" y="0"/>
          <a:ext cx="0" cy="0"/>
          <a:chOff x="0" y="0"/>
          <a:chExt cx="0" cy="0"/>
        </a:xfrm>
      </p:grpSpPr>
      <p:pic>
        <p:nvPicPr>
          <p:cNvPr id="7" name="Image 6" descr="Une image contenant plein air, ciel, tour, hiver&#10;&#10;Description générée automatiquement">
            <a:extLst>
              <a:ext uri="{FF2B5EF4-FFF2-40B4-BE49-F238E27FC236}">
                <a16:creationId xmlns:a16="http://schemas.microsoft.com/office/drawing/2014/main" id="{26D4DB01-C1AF-958A-A283-49A9770BB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 y="0"/>
            <a:ext cx="16256000" cy="9144000"/>
          </a:xfrm>
          <a:prstGeom prst="rect">
            <a:avLst/>
          </a:prstGeom>
        </p:spPr>
      </p:pic>
      <p:sp>
        <p:nvSpPr>
          <p:cNvPr id="10" name="Rectangle 9">
            <a:extLst>
              <a:ext uri="{FF2B5EF4-FFF2-40B4-BE49-F238E27FC236}">
                <a16:creationId xmlns:a16="http://schemas.microsoft.com/office/drawing/2014/main" id="{6F9677AA-1636-68F9-5208-A19725A63451}"/>
              </a:ext>
            </a:extLst>
          </p:cNvPr>
          <p:cNvSpPr>
            <a:spLocks/>
          </p:cNvSpPr>
          <p:nvPr userDrawn="1"/>
        </p:nvSpPr>
        <p:spPr>
          <a:xfrm>
            <a:off x="-3" y="-515"/>
            <a:ext cx="16256000" cy="9144000"/>
          </a:xfrm>
          <a:prstGeom prst="rect">
            <a:avLst/>
          </a:prstGeom>
          <a:gradFill flip="none" rotWithShape="1">
            <a:gsLst>
              <a:gs pos="0">
                <a:schemeClr val="bg2">
                  <a:lumMod val="10000"/>
                  <a:alpha val="0"/>
                </a:schemeClr>
              </a:gs>
              <a:gs pos="90000">
                <a:schemeClr val="bg2">
                  <a:lumMod val="10000"/>
                  <a:alpha val="25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FR" sz="2400">
              <a:solidFill>
                <a:prstClr val="white"/>
              </a:solidFill>
              <a:latin typeface="Vinci Sans"/>
            </a:endParaRPr>
          </a:p>
        </p:txBody>
      </p:sp>
      <p:pic>
        <p:nvPicPr>
          <p:cNvPr id="8" name="Image 7" descr="Une image contenant Police, Graphique, texte, logo&#10;&#10;Description générée automatiquement">
            <a:extLst>
              <a:ext uri="{FF2B5EF4-FFF2-40B4-BE49-F238E27FC236}">
                <a16:creationId xmlns:a16="http://schemas.microsoft.com/office/drawing/2014/main" id="{A1B80AB3-9ABC-D1FD-708F-A2C2F170355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828022" y="8304023"/>
            <a:ext cx="2020517" cy="711524"/>
          </a:xfrm>
          <a:prstGeom prst="rect">
            <a:avLst/>
          </a:prstGeom>
        </p:spPr>
      </p:pic>
      <p:sp>
        <p:nvSpPr>
          <p:cNvPr id="22" name="Forme libre : forme 21">
            <a:extLst>
              <a:ext uri="{FF2B5EF4-FFF2-40B4-BE49-F238E27FC236}">
                <a16:creationId xmlns:a16="http://schemas.microsoft.com/office/drawing/2014/main" id="{F9129EAE-F544-57D4-B073-CED9F2F668E5}"/>
              </a:ext>
            </a:extLst>
          </p:cNvPr>
          <p:cNvSpPr>
            <a:spLocks noChangeAspect="1"/>
          </p:cNvSpPr>
          <p:nvPr userDrawn="1"/>
        </p:nvSpPr>
        <p:spPr>
          <a:xfrm>
            <a:off x="1" y="5465563"/>
            <a:ext cx="7292760" cy="3678437"/>
          </a:xfrm>
          <a:custGeom>
            <a:avLst/>
            <a:gdLst>
              <a:gd name="connsiteX0" fmla="*/ 3733464 w 5469570"/>
              <a:gd name="connsiteY0" fmla="*/ 1761514 h 2758828"/>
              <a:gd name="connsiteX1" fmla="*/ 3847041 w 5469570"/>
              <a:gd name="connsiteY1" fmla="*/ 1769082 h 2758828"/>
              <a:gd name="connsiteX2" fmla="*/ 3825618 w 5469570"/>
              <a:gd name="connsiteY2" fmla="*/ 1768533 h 2758828"/>
              <a:gd name="connsiteX3" fmla="*/ 3369729 w 5469570"/>
              <a:gd name="connsiteY3" fmla="*/ 1729174 h 2758828"/>
              <a:gd name="connsiteX4" fmla="*/ 3500756 w 5469570"/>
              <a:gd name="connsiteY4" fmla="*/ 1743790 h 2758828"/>
              <a:gd name="connsiteX5" fmla="*/ 3483511 w 5469570"/>
              <a:gd name="connsiteY5" fmla="*/ 1742476 h 2758828"/>
              <a:gd name="connsiteX6" fmla="*/ 3459444 w 5469570"/>
              <a:gd name="connsiteY6" fmla="*/ 1740643 h 2758828"/>
              <a:gd name="connsiteX7" fmla="*/ 3420809 w 5469570"/>
              <a:gd name="connsiteY7" fmla="*/ 1735704 h 2758828"/>
              <a:gd name="connsiteX8" fmla="*/ 3028263 w 5469570"/>
              <a:gd name="connsiteY8" fmla="*/ 1681540 h 2758828"/>
              <a:gd name="connsiteX9" fmla="*/ 3161918 w 5469570"/>
              <a:gd name="connsiteY9" fmla="*/ 1702608 h 2758828"/>
              <a:gd name="connsiteX10" fmla="*/ 3151807 w 5469570"/>
              <a:gd name="connsiteY10" fmla="*/ 1701316 h 2758828"/>
              <a:gd name="connsiteX11" fmla="*/ 3102831 w 5469570"/>
              <a:gd name="connsiteY11" fmla="*/ 1695055 h 2758828"/>
              <a:gd name="connsiteX12" fmla="*/ 2700942 w 5469570"/>
              <a:gd name="connsiteY12" fmla="*/ 1619087 h 2758828"/>
              <a:gd name="connsiteX13" fmla="*/ 2830674 w 5469570"/>
              <a:gd name="connsiteY13" fmla="*/ 1645727 h 2758828"/>
              <a:gd name="connsiteX14" fmla="*/ 2756911 w 5469570"/>
              <a:gd name="connsiteY14" fmla="*/ 1632357 h 2758828"/>
              <a:gd name="connsiteX15" fmla="*/ 2386149 w 5469570"/>
              <a:gd name="connsiteY15" fmla="*/ 1542276 h 2758828"/>
              <a:gd name="connsiteX16" fmla="*/ 2506046 w 5469570"/>
              <a:gd name="connsiteY16" fmla="*/ 1572875 h 2758828"/>
              <a:gd name="connsiteX17" fmla="*/ 2422821 w 5469570"/>
              <a:gd name="connsiteY17" fmla="*/ 1553141 h 2758828"/>
              <a:gd name="connsiteX18" fmla="*/ 2083906 w 5469570"/>
              <a:gd name="connsiteY18" fmla="*/ 1451595 h 2758828"/>
              <a:gd name="connsiteX19" fmla="*/ 2181718 w 5469570"/>
              <a:gd name="connsiteY19" fmla="*/ 1481706 h 2758828"/>
              <a:gd name="connsiteX20" fmla="*/ 2101697 w 5469570"/>
              <a:gd name="connsiteY20" fmla="*/ 1457997 h 2758828"/>
              <a:gd name="connsiteX21" fmla="*/ 1794582 w 5469570"/>
              <a:gd name="connsiteY21" fmla="*/ 1347475 h 2758828"/>
              <a:gd name="connsiteX22" fmla="*/ 1794677 w 5469570"/>
              <a:gd name="connsiteY22" fmla="*/ 1347515 h 2758828"/>
              <a:gd name="connsiteX23" fmla="*/ 1794754 w 5469570"/>
              <a:gd name="connsiteY23" fmla="*/ 1347543 h 2758828"/>
              <a:gd name="connsiteX24" fmla="*/ 1794676 w 5469570"/>
              <a:gd name="connsiteY24" fmla="*/ 1347515 h 2758828"/>
              <a:gd name="connsiteX25" fmla="*/ 1433980 w 5469570"/>
              <a:gd name="connsiteY25" fmla="*/ 1187410 h 2758828"/>
              <a:gd name="connsiteX26" fmla="*/ 1519727 w 5469570"/>
              <a:gd name="connsiteY26" fmla="*/ 1229512 h 2758828"/>
              <a:gd name="connsiteX27" fmla="*/ 1502892 w 5469570"/>
              <a:gd name="connsiteY27" fmla="*/ 1222286 h 2758828"/>
              <a:gd name="connsiteX28" fmla="*/ 1163045 w 5469570"/>
              <a:gd name="connsiteY28" fmla="*/ 1044685 h 2758828"/>
              <a:gd name="connsiteX29" fmla="*/ 1258806 w 5469570"/>
              <a:gd name="connsiteY29" fmla="*/ 1098754 h 2758828"/>
              <a:gd name="connsiteX30" fmla="*/ 1227482 w 5469570"/>
              <a:gd name="connsiteY30" fmla="*/ 1082901 h 2758828"/>
              <a:gd name="connsiteX31" fmla="*/ 918391 w 5469570"/>
              <a:gd name="connsiteY31" fmla="*/ 894447 h 2758828"/>
              <a:gd name="connsiteX32" fmla="*/ 1012639 w 5469570"/>
              <a:gd name="connsiteY32" fmla="*/ 955485 h 2758828"/>
              <a:gd name="connsiteX33" fmla="*/ 969581 w 5469570"/>
              <a:gd name="connsiteY33" fmla="*/ 929949 h 2758828"/>
              <a:gd name="connsiteX34" fmla="*/ 693836 w 5469570"/>
              <a:gd name="connsiteY34" fmla="*/ 734374 h 2758828"/>
              <a:gd name="connsiteX35" fmla="*/ 781729 w 5469570"/>
              <a:gd name="connsiteY35" fmla="*/ 799670 h 2758828"/>
              <a:gd name="connsiteX36" fmla="*/ 730326 w 5469570"/>
              <a:gd name="connsiteY36" fmla="*/ 764021 h 2758828"/>
              <a:gd name="connsiteX37" fmla="*/ 488374 w 5469570"/>
              <a:gd name="connsiteY37" fmla="*/ 564186 h 2758828"/>
              <a:gd name="connsiteX38" fmla="*/ 565916 w 5469570"/>
              <a:gd name="connsiteY38" fmla="*/ 630445 h 2758828"/>
              <a:gd name="connsiteX39" fmla="*/ 510852 w 5469570"/>
              <a:gd name="connsiteY39" fmla="*/ 585707 h 2758828"/>
              <a:gd name="connsiteX40" fmla="*/ 302157 w 5469570"/>
              <a:gd name="connsiteY40" fmla="*/ 384036 h 2758828"/>
              <a:gd name="connsiteX41" fmla="*/ 362151 w 5469570"/>
              <a:gd name="connsiteY41" fmla="*/ 443333 h 2758828"/>
              <a:gd name="connsiteX42" fmla="*/ 312295 w 5469570"/>
              <a:gd name="connsiteY42" fmla="*/ 395599 h 2758828"/>
              <a:gd name="connsiteX43" fmla="*/ 0 w 5469570"/>
              <a:gd name="connsiteY43" fmla="*/ 321499 h 2758828"/>
              <a:gd name="connsiteX44" fmla="*/ 15435 w 5469570"/>
              <a:gd name="connsiteY44" fmla="*/ 349141 h 2758828"/>
              <a:gd name="connsiteX45" fmla="*/ 15500 w 5469570"/>
              <a:gd name="connsiteY45" fmla="*/ 349234 h 2758828"/>
              <a:gd name="connsiteX46" fmla="*/ 220018 w 5469570"/>
              <a:gd name="connsiteY46" fmla="*/ 649569 h 2758828"/>
              <a:gd name="connsiteX47" fmla="*/ 236151 w 5469570"/>
              <a:gd name="connsiteY47" fmla="*/ 668684 h 2758828"/>
              <a:gd name="connsiteX48" fmla="*/ 248130 w 5469570"/>
              <a:gd name="connsiteY48" fmla="*/ 686026 h 2758828"/>
              <a:gd name="connsiteX49" fmla="*/ 320520 w 5469570"/>
              <a:gd name="connsiteY49" fmla="*/ 768648 h 2758828"/>
              <a:gd name="connsiteX50" fmla="*/ 460182 w 5469570"/>
              <a:gd name="connsiteY50" fmla="*/ 934126 h 2758828"/>
              <a:gd name="connsiteX51" fmla="*/ 497266 w 5469570"/>
              <a:gd name="connsiteY51" fmla="*/ 970375 h 2758828"/>
              <a:gd name="connsiteX52" fmla="*/ 525563 w 5469570"/>
              <a:gd name="connsiteY52" fmla="*/ 1002672 h 2758828"/>
              <a:gd name="connsiteX53" fmla="*/ 611195 w 5469570"/>
              <a:gd name="connsiteY53" fmla="*/ 1081741 h 2758828"/>
              <a:gd name="connsiteX54" fmla="*/ 734062 w 5469570"/>
              <a:gd name="connsiteY54" fmla="*/ 1201843 h 2758828"/>
              <a:gd name="connsiteX55" fmla="*/ 796852 w 5469570"/>
              <a:gd name="connsiteY55" fmla="*/ 1253170 h 2758828"/>
              <a:gd name="connsiteX56" fmla="*/ 845078 w 5469570"/>
              <a:gd name="connsiteY56" fmla="*/ 1297699 h 2758828"/>
              <a:gd name="connsiteX57" fmla="*/ 930870 w 5469570"/>
              <a:gd name="connsiteY57" fmla="*/ 1362718 h 2758828"/>
              <a:gd name="connsiteX58" fmla="*/ 1039793 w 5469570"/>
              <a:gd name="connsiteY58" fmla="*/ 1451754 h 2758828"/>
              <a:gd name="connsiteX59" fmla="*/ 1133275 w 5469570"/>
              <a:gd name="connsiteY59" fmla="*/ 1516114 h 2758828"/>
              <a:gd name="connsiteX60" fmla="*/ 1204020 w 5469570"/>
              <a:gd name="connsiteY60" fmla="*/ 1569730 h 2758828"/>
              <a:gd name="connsiteX61" fmla="*/ 1282392 w 5469570"/>
              <a:gd name="connsiteY61" fmla="*/ 1618778 h 2758828"/>
              <a:gd name="connsiteX62" fmla="*/ 1375513 w 5469570"/>
              <a:gd name="connsiteY62" fmla="*/ 1682890 h 2758828"/>
              <a:gd name="connsiteX63" fmla="*/ 1505584 w 5469570"/>
              <a:gd name="connsiteY63" fmla="*/ 1758461 h 2758828"/>
              <a:gd name="connsiteX64" fmla="*/ 1599736 w 5469570"/>
              <a:gd name="connsiteY64" fmla="*/ 1817385 h 2758828"/>
              <a:gd name="connsiteX65" fmla="*/ 1664943 w 5469570"/>
              <a:gd name="connsiteY65" fmla="*/ 1851048 h 2758828"/>
              <a:gd name="connsiteX66" fmla="*/ 1739355 w 5469570"/>
              <a:gd name="connsiteY66" fmla="*/ 1894282 h 2758828"/>
              <a:gd name="connsiteX67" fmla="*/ 1914863 w 5469570"/>
              <a:gd name="connsiteY67" fmla="*/ 1980069 h 2758828"/>
              <a:gd name="connsiteX68" fmla="*/ 2029571 w 5469570"/>
              <a:gd name="connsiteY68" fmla="*/ 2039287 h 2758828"/>
              <a:gd name="connsiteX69" fmla="*/ 2076870 w 5469570"/>
              <a:gd name="connsiteY69" fmla="*/ 2059258 h 2758828"/>
              <a:gd name="connsiteX70" fmla="*/ 2129457 w 5469570"/>
              <a:gd name="connsiteY70" fmla="*/ 2084962 h 2758828"/>
              <a:gd name="connsiteX71" fmla="*/ 2370995 w 5469570"/>
              <a:gd name="connsiteY71" fmla="*/ 2183443 h 2758828"/>
              <a:gd name="connsiteX72" fmla="*/ 2490869 w 5469570"/>
              <a:gd name="connsiteY72" fmla="*/ 2234056 h 2758828"/>
              <a:gd name="connsiteX73" fmla="*/ 2516236 w 5469570"/>
              <a:gd name="connsiteY73" fmla="*/ 2242662 h 2758828"/>
              <a:gd name="connsiteX74" fmla="*/ 2543952 w 5469570"/>
              <a:gd name="connsiteY74" fmla="*/ 2253962 h 2758828"/>
              <a:gd name="connsiteX75" fmla="*/ 2980779 w 5469570"/>
              <a:gd name="connsiteY75" fmla="*/ 2400248 h 2758828"/>
              <a:gd name="connsiteX76" fmla="*/ 2980976 w 5469570"/>
              <a:gd name="connsiteY76" fmla="*/ 2400315 h 2758828"/>
              <a:gd name="connsiteX77" fmla="*/ 3273037 w 5469570"/>
              <a:gd name="connsiteY77" fmla="*/ 2480996 h 2758828"/>
              <a:gd name="connsiteX78" fmla="*/ 3273037 w 5469570"/>
              <a:gd name="connsiteY78" fmla="*/ 2478635 h 2758828"/>
              <a:gd name="connsiteX79" fmla="*/ 3438667 w 5469570"/>
              <a:gd name="connsiteY79" fmla="*/ 2523051 h 2758828"/>
              <a:gd name="connsiteX80" fmla="*/ 5307228 w 5469570"/>
              <a:gd name="connsiteY80" fmla="*/ 2756452 h 2758828"/>
              <a:gd name="connsiteX81" fmla="*/ 5469570 w 5469570"/>
              <a:gd name="connsiteY81" fmla="*/ 2757290 h 2758828"/>
              <a:gd name="connsiteX82" fmla="*/ 5469570 w 5469570"/>
              <a:gd name="connsiteY82" fmla="*/ 2758828 h 2758828"/>
              <a:gd name="connsiteX83" fmla="*/ 4498459 w 5469570"/>
              <a:gd name="connsiteY83" fmla="*/ 2758828 h 2758828"/>
              <a:gd name="connsiteX84" fmla="*/ 3273037 w 5469570"/>
              <a:gd name="connsiteY84" fmla="*/ 2758828 h 2758828"/>
              <a:gd name="connsiteX85" fmla="*/ 0 w 5469570"/>
              <a:gd name="connsiteY85" fmla="*/ 2758828 h 2758828"/>
              <a:gd name="connsiteX86" fmla="*/ 1 w 5469570"/>
              <a:gd name="connsiteY86" fmla="*/ 0 h 2758828"/>
              <a:gd name="connsiteX87" fmla="*/ 135792 w 5469570"/>
              <a:gd name="connsiteY87" fmla="*/ 194286 h 2758828"/>
              <a:gd name="connsiteX88" fmla="*/ 135936 w 5469570"/>
              <a:gd name="connsiteY88" fmla="*/ 194451 h 2758828"/>
              <a:gd name="connsiteX89" fmla="*/ 135791 w 5469570"/>
              <a:gd name="connsiteY89" fmla="*/ 194286 h 2758828"/>
              <a:gd name="connsiteX90" fmla="*/ 1 w 5469570"/>
              <a:gd name="connsiteY90" fmla="*/ 1 h 2758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469570" h="2758828">
                <a:moveTo>
                  <a:pt x="3733464" y="1761514"/>
                </a:moveTo>
                <a:lnTo>
                  <a:pt x="3847041" y="1769082"/>
                </a:lnTo>
                <a:lnTo>
                  <a:pt x="3825618" y="1768533"/>
                </a:lnTo>
                <a:close/>
                <a:moveTo>
                  <a:pt x="3369729" y="1729174"/>
                </a:moveTo>
                <a:lnTo>
                  <a:pt x="3500756" y="1743790"/>
                </a:lnTo>
                <a:lnTo>
                  <a:pt x="3483511" y="1742476"/>
                </a:lnTo>
                <a:lnTo>
                  <a:pt x="3459444" y="1740643"/>
                </a:lnTo>
                <a:lnTo>
                  <a:pt x="3420809" y="1735704"/>
                </a:lnTo>
                <a:close/>
                <a:moveTo>
                  <a:pt x="3028263" y="1681540"/>
                </a:moveTo>
                <a:lnTo>
                  <a:pt x="3161918" y="1702608"/>
                </a:lnTo>
                <a:lnTo>
                  <a:pt x="3151807" y="1701316"/>
                </a:lnTo>
                <a:lnTo>
                  <a:pt x="3102831" y="1695055"/>
                </a:lnTo>
                <a:close/>
                <a:moveTo>
                  <a:pt x="2700942" y="1619087"/>
                </a:moveTo>
                <a:lnTo>
                  <a:pt x="2830674" y="1645727"/>
                </a:lnTo>
                <a:lnTo>
                  <a:pt x="2756911" y="1632357"/>
                </a:lnTo>
                <a:close/>
                <a:moveTo>
                  <a:pt x="2386149" y="1542276"/>
                </a:moveTo>
                <a:lnTo>
                  <a:pt x="2506046" y="1572875"/>
                </a:lnTo>
                <a:lnTo>
                  <a:pt x="2422821" y="1553141"/>
                </a:lnTo>
                <a:close/>
                <a:moveTo>
                  <a:pt x="2083906" y="1451595"/>
                </a:moveTo>
                <a:lnTo>
                  <a:pt x="2181718" y="1481706"/>
                </a:lnTo>
                <a:lnTo>
                  <a:pt x="2101697" y="1457997"/>
                </a:lnTo>
                <a:close/>
                <a:moveTo>
                  <a:pt x="1794582" y="1347475"/>
                </a:moveTo>
                <a:lnTo>
                  <a:pt x="1794677" y="1347515"/>
                </a:lnTo>
                <a:lnTo>
                  <a:pt x="1794754" y="1347543"/>
                </a:lnTo>
                <a:lnTo>
                  <a:pt x="1794676" y="1347515"/>
                </a:lnTo>
                <a:close/>
                <a:moveTo>
                  <a:pt x="1433980" y="1187410"/>
                </a:moveTo>
                <a:lnTo>
                  <a:pt x="1519727" y="1229512"/>
                </a:lnTo>
                <a:lnTo>
                  <a:pt x="1502892" y="1222286"/>
                </a:lnTo>
                <a:close/>
                <a:moveTo>
                  <a:pt x="1163045" y="1044685"/>
                </a:moveTo>
                <a:lnTo>
                  <a:pt x="1258806" y="1098754"/>
                </a:lnTo>
                <a:lnTo>
                  <a:pt x="1227482" y="1082901"/>
                </a:lnTo>
                <a:close/>
                <a:moveTo>
                  <a:pt x="918391" y="894447"/>
                </a:moveTo>
                <a:lnTo>
                  <a:pt x="1012639" y="955485"/>
                </a:lnTo>
                <a:lnTo>
                  <a:pt x="969581" y="929949"/>
                </a:lnTo>
                <a:close/>
                <a:moveTo>
                  <a:pt x="693836" y="734374"/>
                </a:moveTo>
                <a:lnTo>
                  <a:pt x="781729" y="799670"/>
                </a:lnTo>
                <a:lnTo>
                  <a:pt x="730326" y="764021"/>
                </a:lnTo>
                <a:close/>
                <a:moveTo>
                  <a:pt x="488374" y="564186"/>
                </a:moveTo>
                <a:lnTo>
                  <a:pt x="565916" y="630445"/>
                </a:lnTo>
                <a:lnTo>
                  <a:pt x="510852" y="585707"/>
                </a:lnTo>
                <a:close/>
                <a:moveTo>
                  <a:pt x="302157" y="384036"/>
                </a:moveTo>
                <a:lnTo>
                  <a:pt x="362151" y="443333"/>
                </a:lnTo>
                <a:lnTo>
                  <a:pt x="312295" y="395599"/>
                </a:lnTo>
                <a:close/>
                <a:moveTo>
                  <a:pt x="0" y="321499"/>
                </a:moveTo>
                <a:lnTo>
                  <a:pt x="15435" y="349141"/>
                </a:lnTo>
                <a:lnTo>
                  <a:pt x="15500" y="349234"/>
                </a:lnTo>
                <a:lnTo>
                  <a:pt x="220018" y="649569"/>
                </a:lnTo>
                <a:lnTo>
                  <a:pt x="236151" y="668684"/>
                </a:lnTo>
                <a:lnTo>
                  <a:pt x="248130" y="686026"/>
                </a:lnTo>
                <a:lnTo>
                  <a:pt x="320520" y="768648"/>
                </a:lnTo>
                <a:lnTo>
                  <a:pt x="460182" y="934126"/>
                </a:lnTo>
                <a:lnTo>
                  <a:pt x="497266" y="970375"/>
                </a:lnTo>
                <a:lnTo>
                  <a:pt x="525563" y="1002672"/>
                </a:lnTo>
                <a:lnTo>
                  <a:pt x="611195" y="1081741"/>
                </a:lnTo>
                <a:lnTo>
                  <a:pt x="734062" y="1201843"/>
                </a:lnTo>
                <a:lnTo>
                  <a:pt x="796852" y="1253170"/>
                </a:lnTo>
                <a:lnTo>
                  <a:pt x="845078" y="1297699"/>
                </a:lnTo>
                <a:lnTo>
                  <a:pt x="930870" y="1362718"/>
                </a:lnTo>
                <a:lnTo>
                  <a:pt x="1039793" y="1451754"/>
                </a:lnTo>
                <a:lnTo>
                  <a:pt x="1133275" y="1516114"/>
                </a:lnTo>
                <a:lnTo>
                  <a:pt x="1204020" y="1569730"/>
                </a:lnTo>
                <a:lnTo>
                  <a:pt x="1282392" y="1618778"/>
                </a:lnTo>
                <a:lnTo>
                  <a:pt x="1375513" y="1682890"/>
                </a:lnTo>
                <a:lnTo>
                  <a:pt x="1505584" y="1758461"/>
                </a:lnTo>
                <a:lnTo>
                  <a:pt x="1599736" y="1817385"/>
                </a:lnTo>
                <a:lnTo>
                  <a:pt x="1664943" y="1851048"/>
                </a:lnTo>
                <a:lnTo>
                  <a:pt x="1739355" y="1894282"/>
                </a:lnTo>
                <a:lnTo>
                  <a:pt x="1914863" y="1980069"/>
                </a:lnTo>
                <a:lnTo>
                  <a:pt x="2029571" y="2039287"/>
                </a:lnTo>
                <a:lnTo>
                  <a:pt x="2076870" y="2059258"/>
                </a:lnTo>
                <a:lnTo>
                  <a:pt x="2129457" y="2084962"/>
                </a:lnTo>
                <a:lnTo>
                  <a:pt x="2370995" y="2183443"/>
                </a:lnTo>
                <a:lnTo>
                  <a:pt x="2490869" y="2234056"/>
                </a:lnTo>
                <a:lnTo>
                  <a:pt x="2516236" y="2242662"/>
                </a:lnTo>
                <a:lnTo>
                  <a:pt x="2543952" y="2253962"/>
                </a:lnTo>
                <a:lnTo>
                  <a:pt x="2980779" y="2400248"/>
                </a:lnTo>
                <a:lnTo>
                  <a:pt x="2980976" y="2400315"/>
                </a:lnTo>
                <a:lnTo>
                  <a:pt x="3273037" y="2480996"/>
                </a:lnTo>
                <a:lnTo>
                  <a:pt x="3273037" y="2478635"/>
                </a:lnTo>
                <a:lnTo>
                  <a:pt x="3438667" y="2523051"/>
                </a:lnTo>
                <a:cubicBezTo>
                  <a:pt x="4022919" y="2661308"/>
                  <a:pt x="4651235" y="2741945"/>
                  <a:pt x="5307228" y="2756452"/>
                </a:cubicBezTo>
                <a:lnTo>
                  <a:pt x="5469570" y="2757290"/>
                </a:lnTo>
                <a:lnTo>
                  <a:pt x="5469570" y="2758828"/>
                </a:lnTo>
                <a:lnTo>
                  <a:pt x="4498459" y="2758828"/>
                </a:lnTo>
                <a:lnTo>
                  <a:pt x="3273037" y="2758828"/>
                </a:lnTo>
                <a:lnTo>
                  <a:pt x="0" y="2758828"/>
                </a:lnTo>
                <a:close/>
                <a:moveTo>
                  <a:pt x="1" y="0"/>
                </a:moveTo>
                <a:lnTo>
                  <a:pt x="135792" y="194286"/>
                </a:lnTo>
                <a:lnTo>
                  <a:pt x="135936" y="194451"/>
                </a:lnTo>
                <a:lnTo>
                  <a:pt x="135791" y="194286"/>
                </a:lnTo>
                <a:lnTo>
                  <a:pt x="1" y="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noFill/>
            </a:endParaRPr>
          </a:p>
        </p:txBody>
      </p:sp>
      <p:sp>
        <p:nvSpPr>
          <p:cNvPr id="25" name="Forme libre : forme 24">
            <a:extLst>
              <a:ext uri="{FF2B5EF4-FFF2-40B4-BE49-F238E27FC236}">
                <a16:creationId xmlns:a16="http://schemas.microsoft.com/office/drawing/2014/main" id="{41792BBA-2BD6-6E56-08C4-7089E21E3B1C}"/>
              </a:ext>
            </a:extLst>
          </p:cNvPr>
          <p:cNvSpPr>
            <a:spLocks/>
          </p:cNvSpPr>
          <p:nvPr userDrawn="1"/>
        </p:nvSpPr>
        <p:spPr>
          <a:xfrm>
            <a:off x="14514285" y="-1"/>
            <a:ext cx="1741712" cy="966529"/>
          </a:xfrm>
          <a:custGeom>
            <a:avLst/>
            <a:gdLst>
              <a:gd name="connsiteX0" fmla="*/ 0 w 1306284"/>
              <a:gd name="connsiteY0" fmla="*/ 0 h 724897"/>
              <a:gd name="connsiteX1" fmla="*/ 1306284 w 1306284"/>
              <a:gd name="connsiteY1" fmla="*/ 0 h 724897"/>
              <a:gd name="connsiteX2" fmla="*/ 1306284 w 1306284"/>
              <a:gd name="connsiteY2" fmla="*/ 724897 h 724897"/>
              <a:gd name="connsiteX3" fmla="*/ 1220588 w 1306284"/>
              <a:gd name="connsiteY3" fmla="*/ 584003 h 724897"/>
              <a:gd name="connsiteX4" fmla="*/ 917741 w 1306284"/>
              <a:gd name="connsiteY4" fmla="*/ 189252 h 724897"/>
              <a:gd name="connsiteX5" fmla="*/ 732691 w 1306284"/>
              <a:gd name="connsiteY5" fmla="*/ 1 h 724897"/>
              <a:gd name="connsiteX6" fmla="*/ 0 w 1306284"/>
              <a:gd name="connsiteY6" fmla="*/ 1 h 72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6284" h="724897">
                <a:moveTo>
                  <a:pt x="0" y="0"/>
                </a:moveTo>
                <a:lnTo>
                  <a:pt x="1306284" y="0"/>
                </a:lnTo>
                <a:lnTo>
                  <a:pt x="1306284" y="724897"/>
                </a:lnTo>
                <a:lnTo>
                  <a:pt x="1220588" y="584003"/>
                </a:lnTo>
                <a:cubicBezTo>
                  <a:pt x="1130587" y="447637"/>
                  <a:pt x="1029382" y="315921"/>
                  <a:pt x="917741" y="189252"/>
                </a:cubicBezTo>
                <a:lnTo>
                  <a:pt x="732691" y="1"/>
                </a:lnTo>
                <a:lnTo>
                  <a:pt x="0" y="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2" name="Forme libre : forme 1">
            <a:extLst>
              <a:ext uri="{FF2B5EF4-FFF2-40B4-BE49-F238E27FC236}">
                <a16:creationId xmlns:a16="http://schemas.microsoft.com/office/drawing/2014/main" id="{083E3231-3EB0-CC84-AD0A-471F0B39F92A}"/>
              </a:ext>
            </a:extLst>
          </p:cNvPr>
          <p:cNvSpPr>
            <a:spLocks noChangeAspect="1"/>
          </p:cNvSpPr>
          <p:nvPr userDrawn="1"/>
        </p:nvSpPr>
        <p:spPr>
          <a:xfrm>
            <a:off x="-1" y="0"/>
            <a:ext cx="16256000" cy="9144000"/>
          </a:xfrm>
          <a:custGeom>
            <a:avLst/>
            <a:gdLst>
              <a:gd name="connsiteX0" fmla="*/ 8345908 w 12192000"/>
              <a:gd name="connsiteY0" fmla="*/ 0 h 6858000"/>
              <a:gd name="connsiteX1" fmla="*/ 11754776 w 12192000"/>
              <a:gd name="connsiteY1" fmla="*/ 0 h 6858000"/>
              <a:gd name="connsiteX2" fmla="*/ 11770859 w 12192000"/>
              <a:gd name="connsiteY2" fmla="*/ 14998 h 6858000"/>
              <a:gd name="connsiteX3" fmla="*/ 12153480 w 12192000"/>
              <a:gd name="connsiteY3" fmla="*/ 452503 h 6858000"/>
              <a:gd name="connsiteX4" fmla="*/ 12192000 w 12192000"/>
              <a:gd name="connsiteY4" fmla="*/ 508809 h 6858000"/>
              <a:gd name="connsiteX5" fmla="*/ 12192000 w 12192000"/>
              <a:gd name="connsiteY5" fmla="*/ 3982881 h 6858000"/>
              <a:gd name="connsiteX6" fmla="*/ 12133651 w 12192000"/>
              <a:gd name="connsiteY6" fmla="*/ 4071036 h 6858000"/>
              <a:gd name="connsiteX7" fmla="*/ 6502286 w 12192000"/>
              <a:gd name="connsiteY7" fmla="*/ 6816793 h 6858000"/>
              <a:gd name="connsiteX8" fmla="*/ 28418 w 12192000"/>
              <a:gd name="connsiteY8" fmla="*/ 4579923 h 6858000"/>
              <a:gd name="connsiteX9" fmla="*/ 0 w 12192000"/>
              <a:gd name="connsiteY9" fmla="*/ 4535996 h 6858000"/>
              <a:gd name="connsiteX10" fmla="*/ 0 w 12192000"/>
              <a:gd name="connsiteY10" fmla="*/ 4263671 h 6858000"/>
              <a:gd name="connsiteX11" fmla="*/ 21757 w 12192000"/>
              <a:gd name="connsiteY11" fmla="*/ 4293240 h 6858000"/>
              <a:gd name="connsiteX12" fmla="*/ 4964689 w 12192000"/>
              <a:gd name="connsiteY12" fmla="*/ 5918668 h 6858000"/>
              <a:gd name="connsiteX13" fmla="*/ 9832064 w 12192000"/>
              <a:gd name="connsiteY13" fmla="*/ 2103295 h 6858000"/>
              <a:gd name="connsiteX14" fmla="*/ 8462081 w 12192000"/>
              <a:gd name="connsiteY14" fmla="*/ 720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0">
                <a:moveTo>
                  <a:pt x="8345908" y="0"/>
                </a:moveTo>
                <a:lnTo>
                  <a:pt x="11754776" y="0"/>
                </a:lnTo>
                <a:lnTo>
                  <a:pt x="11770859" y="14998"/>
                </a:lnTo>
                <a:cubicBezTo>
                  <a:pt x="11912077" y="154310"/>
                  <a:pt x="12040004" y="300344"/>
                  <a:pt x="12153480" y="452503"/>
                </a:cubicBezTo>
                <a:lnTo>
                  <a:pt x="12192000" y="508809"/>
                </a:lnTo>
                <a:lnTo>
                  <a:pt x="12192000" y="3982881"/>
                </a:lnTo>
                <a:lnTo>
                  <a:pt x="12133651" y="4071036"/>
                </a:lnTo>
                <a:cubicBezTo>
                  <a:pt x="11129001" y="5497612"/>
                  <a:pt x="9019489" y="6592893"/>
                  <a:pt x="6502286" y="6816793"/>
                </a:cubicBezTo>
                <a:cubicBezTo>
                  <a:pt x="3641782" y="7071224"/>
                  <a:pt x="1102961" y="6125762"/>
                  <a:pt x="28418" y="4579923"/>
                </a:cubicBezTo>
                <a:lnTo>
                  <a:pt x="0" y="4535996"/>
                </a:lnTo>
                <a:lnTo>
                  <a:pt x="0" y="4263671"/>
                </a:lnTo>
                <a:lnTo>
                  <a:pt x="21757" y="4293240"/>
                </a:lnTo>
                <a:cubicBezTo>
                  <a:pt x="913307" y="5427944"/>
                  <a:pt x="2824086" y="6109650"/>
                  <a:pt x="4964689" y="5918668"/>
                </a:cubicBezTo>
                <a:cubicBezTo>
                  <a:pt x="7818771" y="5656162"/>
                  <a:pt x="9997869" y="3958700"/>
                  <a:pt x="9832064" y="2103295"/>
                </a:cubicBezTo>
                <a:cubicBezTo>
                  <a:pt x="9759524" y="1291579"/>
                  <a:pt x="9250635" y="586772"/>
                  <a:pt x="8462081" y="72016"/>
                </a:cubicBezTo>
                <a:close/>
              </a:path>
            </a:pathLst>
          </a:custGeom>
          <a:gradFill flip="none" rotWithShape="1">
            <a:gsLst>
              <a:gs pos="0">
                <a:schemeClr val="bg1"/>
              </a:gs>
              <a:gs pos="100000">
                <a:schemeClr val="bg1">
                  <a:alpha val="0"/>
                </a:schemeClr>
              </a:gs>
            </a:gsLst>
            <a:lin ang="2700000" scaled="1"/>
            <a:tileRect/>
          </a:gradFill>
          <a:ln w="3685" cap="flat">
            <a:noFill/>
            <a:prstDash val="solid"/>
            <a:miter/>
          </a:ln>
        </p:spPr>
        <p:txBody>
          <a:bodyPr wrap="square" rtlCol="0" anchor="ctr">
            <a:noAutofit/>
          </a:bodyPr>
          <a:lstStyle/>
          <a:p>
            <a:pPr lvl="0"/>
            <a:endParaRPr lang="fr-FR" sz="2400"/>
          </a:p>
        </p:txBody>
      </p:sp>
      <p:sp>
        <p:nvSpPr>
          <p:cNvPr id="6" name="Espace réservé du texte 10">
            <a:extLst>
              <a:ext uri="{FF2B5EF4-FFF2-40B4-BE49-F238E27FC236}">
                <a16:creationId xmlns:a16="http://schemas.microsoft.com/office/drawing/2014/main" id="{33F172DF-268D-B010-44F4-125825E5CB09}"/>
              </a:ext>
            </a:extLst>
          </p:cNvPr>
          <p:cNvSpPr>
            <a:spLocks noGrp="1"/>
          </p:cNvSpPr>
          <p:nvPr>
            <p:ph type="body" sz="quarter" idx="10" hasCustomPrompt="1"/>
          </p:nvPr>
        </p:nvSpPr>
        <p:spPr>
          <a:xfrm>
            <a:off x="1917990" y="3371484"/>
            <a:ext cx="12420021" cy="2462213"/>
          </a:xfrm>
          <a:prstGeom prst="rect">
            <a:avLst/>
          </a:prstGeom>
          <a:noFill/>
          <a:effectLst/>
        </p:spPr>
        <p:txBody>
          <a:bodyPr vert="horz" wrap="square" lIns="0" tIns="0" rIns="0" bIns="0" rtlCol="0">
            <a:spAutoFit/>
          </a:bodyPr>
          <a:lstStyle>
            <a:lvl1pPr>
              <a:defRPr lang="en-US" sz="16000" b="1" dirty="0">
                <a:ln>
                  <a:gradFill>
                    <a:gsLst>
                      <a:gs pos="0">
                        <a:schemeClr val="accent1">
                          <a:lumMod val="5000"/>
                          <a:lumOff val="95000"/>
                          <a:alpha val="67000"/>
                        </a:schemeClr>
                      </a:gs>
                      <a:gs pos="100000">
                        <a:schemeClr val="bg1">
                          <a:lumMod val="75000"/>
                          <a:alpha val="44000"/>
                        </a:schemeClr>
                      </a:gs>
                    </a:gsLst>
                    <a:lin ang="5400000" scaled="1"/>
                  </a:gradFill>
                </a:ln>
                <a:gradFill>
                  <a:gsLst>
                    <a:gs pos="0">
                      <a:schemeClr val="bg1">
                        <a:alpha val="90000"/>
                      </a:schemeClr>
                    </a:gs>
                    <a:gs pos="100000">
                      <a:schemeClr val="bg2">
                        <a:alpha val="60000"/>
                      </a:schemeClr>
                    </a:gs>
                  </a:gsLst>
                  <a:lin ang="5400000" scaled="1"/>
                </a:gradFill>
                <a:effectLst>
                  <a:outerShdw blurRad="38100" dist="38100" dir="2700000" algn="tl">
                    <a:srgbClr val="000000">
                      <a:alpha val="43137"/>
                    </a:srgbClr>
                  </a:outerShdw>
                </a:effectLst>
                <a:latin typeface="+mj-lt"/>
                <a:ea typeface="+mj-ea"/>
                <a:cs typeface="+mj-cs"/>
              </a:defRPr>
            </a:lvl1pPr>
          </a:lstStyle>
          <a:p>
            <a:pPr lvl="0" algn="ctr">
              <a:spcBef>
                <a:spcPct val="0"/>
              </a:spcBef>
            </a:pPr>
            <a:r>
              <a:rPr lang="en-US"/>
              <a:t>Thank you !</a:t>
            </a:r>
          </a:p>
        </p:txBody>
      </p:sp>
    </p:spTree>
    <p:extLst>
      <p:ext uri="{BB962C8B-B14F-4D97-AF65-F5344CB8AC3E}">
        <p14:creationId xmlns:p14="http://schemas.microsoft.com/office/powerpoint/2010/main" val="2938952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250"/>
                                        <p:tgtEl>
                                          <p:spTgt spid="7"/>
                                        </p:tgtEl>
                                      </p:cBhvr>
                                    </p:animEffect>
                                  </p:childTnLst>
                                </p:cTn>
                              </p:par>
                              <p:par>
                                <p:cTn id="8" presetID="6" presetClass="emph" presetSubtype="0" fill="hold" nodeType="withEffect">
                                  <p:stCondLst>
                                    <p:cond delay="250"/>
                                  </p:stCondLst>
                                  <p:childTnLst>
                                    <p:animScale>
                                      <p:cBhvr>
                                        <p:cTn id="9" dur="10" fill="hold"/>
                                        <p:tgtEl>
                                          <p:spTgt spid="7"/>
                                        </p:tgtEl>
                                      </p:cBhvr>
                                      <p:by x="125000" y="125000"/>
                                    </p:animScale>
                                  </p:childTnLst>
                                </p:cTn>
                              </p:par>
                              <p:par>
                                <p:cTn id="10" presetID="6" presetClass="emph" presetSubtype="0" decel="100000" fill="hold" nodeType="withEffect">
                                  <p:stCondLst>
                                    <p:cond delay="250"/>
                                  </p:stCondLst>
                                  <p:childTnLst>
                                    <p:animScale>
                                      <p:cBhvr>
                                        <p:cTn id="11" dur="2250" fill="hold"/>
                                        <p:tgtEl>
                                          <p:spTgt spid="7"/>
                                        </p:tgtEl>
                                      </p:cBhvr>
                                      <p:by x="80000" y="80000"/>
                                    </p:animScale>
                                  </p:childTnLst>
                                </p:cTn>
                              </p:par>
                              <p:par>
                                <p:cTn id="12" presetID="10" presetClass="entr" presetSubtype="0" fill="hold" grpId="0" nodeType="withEffect">
                                  <p:stCondLst>
                                    <p:cond delay="500"/>
                                  </p:stCondLst>
                                  <p:iterate type="wd">
                                    <p:tmPct val="20000"/>
                                  </p:iterate>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64" presetClass="path" presetSubtype="0" decel="100000" fill="hold" grpId="1" nodeType="withEffect">
                                  <p:stCondLst>
                                    <p:cond delay="500"/>
                                  </p:stCondLst>
                                  <p:iterate type="wd">
                                    <p:tmPct val="5000"/>
                                  </p:iterate>
                                  <p:childTnLst>
                                    <p:animMotion origin="layout" path="M 4.79167E-6 0.05255 L 4.79167E-6 -7.40741E-7 " pathEditMode="relative" rAng="0" ptsTypes="AA">
                                      <p:cBhvr>
                                        <p:cTn id="16" dur="1250" fill="hold"/>
                                        <p:tgtEl>
                                          <p:spTgt spid="6"/>
                                        </p:tgtEl>
                                        <p:attrNameLst>
                                          <p:attrName>ppt_x</p:attrName>
                                          <p:attrName>ppt_y</p:attrName>
                                        </p:attrNameLst>
                                      </p:cBhvr>
                                      <p:rCtr x="0" y="-2639"/>
                                    </p:animMotion>
                                  </p:childTnLst>
                                </p:cTn>
                              </p:par>
                              <p:par>
                                <p:cTn id="17" presetID="10" presetClass="entr" presetSubtype="0" fill="hold" grpId="0" nodeType="withEffect">
                                  <p:stCondLst>
                                    <p:cond delay="25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250"/>
                                        <p:tgtEl>
                                          <p:spTgt spid="10"/>
                                        </p:tgtEl>
                                      </p:cBhvr>
                                    </p:animEffect>
                                  </p:childTnLst>
                                </p:cTn>
                              </p:par>
                              <p:par>
                                <p:cTn id="20" presetID="6" presetClass="emph" presetSubtype="0" fill="hold" grpId="1" nodeType="withEffect">
                                  <p:stCondLst>
                                    <p:cond delay="250"/>
                                  </p:stCondLst>
                                  <p:childTnLst>
                                    <p:animScale>
                                      <p:cBhvr>
                                        <p:cTn id="21" dur="10" fill="hold"/>
                                        <p:tgtEl>
                                          <p:spTgt spid="10"/>
                                        </p:tgtEl>
                                      </p:cBhvr>
                                      <p:by x="125000" y="125000"/>
                                    </p:animScale>
                                  </p:childTnLst>
                                </p:cTn>
                              </p:par>
                              <p:par>
                                <p:cTn id="22" presetID="6" presetClass="emph" presetSubtype="0" decel="100000" fill="hold" grpId="2" nodeType="withEffect">
                                  <p:stCondLst>
                                    <p:cond delay="250"/>
                                  </p:stCondLst>
                                  <p:childTnLst>
                                    <p:animScale>
                                      <p:cBhvr>
                                        <p:cTn id="23" dur="2250" fill="hold"/>
                                        <p:tgtEl>
                                          <p:spTgt spid="10"/>
                                        </p:tgtEl>
                                      </p:cBhvr>
                                      <p:by x="80000" y="8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0" grpId="2" animBg="1"/>
      <p:bldP spid="6" grpId="0">
        <p:tmplLst>
          <p:tmpl>
            <p:tnLst>
              <p:par>
                <p:cTn presetID="10" presetClass="entr" presetSubtype="0" fill="hold" nodeType="withEffect">
                  <p:stCondLst>
                    <p:cond delay="500"/>
                  </p:stCondLst>
                  <p:iterate type="wd">
                    <p:tmPct val="20000"/>
                  </p:iterate>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6" grpId="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ngle Column">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A74DF6D8-2F0C-CA4E-84BA-9207C46DCF18}"/>
              </a:ext>
            </a:extLst>
          </p:cNvPr>
          <p:cNvCxnSpPr>
            <a:cxnSpLocks/>
          </p:cNvCxnSpPr>
          <p:nvPr userDrawn="1"/>
        </p:nvCxnSpPr>
        <p:spPr>
          <a:xfrm>
            <a:off x="1209468" y="8172400"/>
            <a:ext cx="138313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3A17BC3E-0B62-A04A-B6E6-AC6AF2DB05DF}"/>
              </a:ext>
            </a:extLst>
          </p:cNvPr>
          <p:cNvSpPr>
            <a:spLocks noGrp="1"/>
          </p:cNvSpPr>
          <p:nvPr>
            <p:ph type="ftr" sz="quarter" idx="3"/>
          </p:nvPr>
        </p:nvSpPr>
        <p:spPr>
          <a:xfrm>
            <a:off x="1689663" y="8445501"/>
            <a:ext cx="5486400"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r>
              <a:rPr lang="en-GB"/>
              <a:t>Dunoon OHL CLG</a:t>
            </a:r>
          </a:p>
        </p:txBody>
      </p:sp>
      <p:sp>
        <p:nvSpPr>
          <p:cNvPr id="16" name="Slide Number Placeholder 5">
            <a:extLst>
              <a:ext uri="{FF2B5EF4-FFF2-40B4-BE49-F238E27FC236}">
                <a16:creationId xmlns:a16="http://schemas.microsoft.com/office/drawing/2014/main" id="{AF4D7C01-DC2D-6540-99B2-4D5E282B980A}"/>
              </a:ext>
            </a:extLst>
          </p:cNvPr>
          <p:cNvSpPr>
            <a:spLocks noGrp="1"/>
          </p:cNvSpPr>
          <p:nvPr>
            <p:ph type="sldNum" sz="quarter" idx="4"/>
          </p:nvPr>
        </p:nvSpPr>
        <p:spPr>
          <a:xfrm>
            <a:off x="1182905" y="8445500"/>
            <a:ext cx="478461"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fld id="{40FC62D0-A2F2-4BF8-8DAC-E86C11000EC3}" type="slidenum">
              <a:rPr lang="en-GB" smtClean="0"/>
              <a:pPr/>
              <a:t>‹#›</a:t>
            </a:fld>
            <a:endParaRPr lang="en-GB"/>
          </a:p>
        </p:txBody>
      </p:sp>
      <p:sp>
        <p:nvSpPr>
          <p:cNvPr id="15" name="Title 1">
            <a:extLst>
              <a:ext uri="{FF2B5EF4-FFF2-40B4-BE49-F238E27FC236}">
                <a16:creationId xmlns:a16="http://schemas.microsoft.com/office/drawing/2014/main" id="{8B649C83-32A0-9BB0-F07D-B6364873A3BA}"/>
              </a:ext>
            </a:extLst>
          </p:cNvPr>
          <p:cNvSpPr>
            <a:spLocks noGrp="1"/>
          </p:cNvSpPr>
          <p:nvPr>
            <p:ph type="title" hasCustomPrompt="1"/>
          </p:nvPr>
        </p:nvSpPr>
        <p:spPr>
          <a:xfrm>
            <a:off x="1104904" y="562754"/>
            <a:ext cx="14020800" cy="1146048"/>
          </a:xfrm>
        </p:spPr>
        <p:txBody>
          <a:bodyPr>
            <a:normAutofit/>
          </a:bodyPr>
          <a:lstStyle>
            <a:lvl1pPr>
              <a:defRPr sz="4400" cap="none" baseline="0"/>
            </a:lvl1pPr>
          </a:lstStyle>
          <a:p>
            <a:r>
              <a:rPr lang="en-US"/>
              <a:t>Title</a:t>
            </a:r>
            <a:endParaRPr lang="en-GB"/>
          </a:p>
        </p:txBody>
      </p:sp>
      <p:sp>
        <p:nvSpPr>
          <p:cNvPr id="10" name="Content Placeholder 9">
            <a:extLst>
              <a:ext uri="{FF2B5EF4-FFF2-40B4-BE49-F238E27FC236}">
                <a16:creationId xmlns:a16="http://schemas.microsoft.com/office/drawing/2014/main" id="{DD30E748-E3E6-DACB-EE20-DC0EB294F6A2}"/>
              </a:ext>
            </a:extLst>
          </p:cNvPr>
          <p:cNvSpPr>
            <a:spLocks noGrp="1"/>
          </p:cNvSpPr>
          <p:nvPr>
            <p:ph sz="quarter" idx="13"/>
          </p:nvPr>
        </p:nvSpPr>
        <p:spPr>
          <a:xfrm>
            <a:off x="1104904" y="2269323"/>
            <a:ext cx="14020800" cy="5067856"/>
          </a:xfrm>
        </p:spPr>
        <p:txBody>
          <a:bodyPr>
            <a:normAutofit/>
          </a:bodyPr>
          <a:lstStyle>
            <a:lvl1pPr marL="304792" indent="-304792">
              <a:buClr>
                <a:schemeClr val="accent1"/>
              </a:buClr>
              <a:buFont typeface="Arial" panose="020B0604020202020204" pitchFamily="34" charset="0"/>
              <a:buChar char="•"/>
              <a:defRPr sz="2600">
                <a:solidFill>
                  <a:schemeClr val="tx1">
                    <a:lumMod val="75000"/>
                    <a:lumOff val="25000"/>
                  </a:schemeClr>
                </a:solidFill>
              </a:defRPr>
            </a:lvl1pPr>
            <a:lvl2pPr marL="914377" indent="-304792">
              <a:buClr>
                <a:schemeClr val="accent1"/>
              </a:buClr>
              <a:buFont typeface="Arial" panose="020B0604020202020204" pitchFamily="34" charset="0"/>
              <a:buChar char="•"/>
              <a:defRPr sz="2600">
                <a:solidFill>
                  <a:schemeClr val="tx1">
                    <a:lumMod val="75000"/>
                    <a:lumOff val="25000"/>
                  </a:schemeClr>
                </a:solidFill>
              </a:defRPr>
            </a:lvl2pPr>
            <a:lvl3pPr marL="1523962" indent="-304792">
              <a:buClr>
                <a:schemeClr val="accent1"/>
              </a:buClr>
              <a:buFont typeface="Arial" panose="020B0604020202020204" pitchFamily="34" charset="0"/>
              <a:buChar char="•"/>
              <a:defRPr sz="2600">
                <a:solidFill>
                  <a:schemeClr val="tx1">
                    <a:lumMod val="75000"/>
                    <a:lumOff val="25000"/>
                  </a:schemeClr>
                </a:solidFill>
              </a:defRPr>
            </a:lvl3pPr>
            <a:lvl4pPr marL="2133547" indent="-304792">
              <a:buClr>
                <a:schemeClr val="accent1"/>
              </a:buClr>
              <a:buFont typeface="Arial" panose="020B0604020202020204" pitchFamily="34" charset="0"/>
              <a:buChar char="•"/>
              <a:defRPr sz="2600">
                <a:solidFill>
                  <a:schemeClr val="tx1">
                    <a:lumMod val="75000"/>
                    <a:lumOff val="25000"/>
                  </a:schemeClr>
                </a:solidFill>
              </a:defRPr>
            </a:lvl4pPr>
            <a:lvl5pPr marL="2743131" indent="-304792">
              <a:buClr>
                <a:schemeClr val="accent1"/>
              </a:buClr>
              <a:buFont typeface="Arial" panose="020B0604020202020204" pitchFamily="34" charset="0"/>
              <a:buChar char="•"/>
              <a:defRPr sz="2600">
                <a:solidFill>
                  <a:schemeClr val="tx1">
                    <a:lumMod val="75000"/>
                    <a:lumOff val="25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9130758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ngle Column with image">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A74DF6D8-2F0C-CA4E-84BA-9207C46DCF18}"/>
              </a:ext>
            </a:extLst>
          </p:cNvPr>
          <p:cNvCxnSpPr>
            <a:cxnSpLocks/>
          </p:cNvCxnSpPr>
          <p:nvPr userDrawn="1"/>
        </p:nvCxnSpPr>
        <p:spPr>
          <a:xfrm>
            <a:off x="1209468" y="8172400"/>
            <a:ext cx="138313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3A17BC3E-0B62-A04A-B6E6-AC6AF2DB05DF}"/>
              </a:ext>
            </a:extLst>
          </p:cNvPr>
          <p:cNvSpPr>
            <a:spLocks noGrp="1"/>
          </p:cNvSpPr>
          <p:nvPr>
            <p:ph type="ftr" sz="quarter" idx="3"/>
          </p:nvPr>
        </p:nvSpPr>
        <p:spPr>
          <a:xfrm>
            <a:off x="1689663" y="8445501"/>
            <a:ext cx="5486400"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r>
              <a:rPr lang="en-GB"/>
              <a:t>Dunoon OHL CLG</a:t>
            </a:r>
          </a:p>
        </p:txBody>
      </p:sp>
      <p:sp>
        <p:nvSpPr>
          <p:cNvPr id="16" name="Slide Number Placeholder 5">
            <a:extLst>
              <a:ext uri="{FF2B5EF4-FFF2-40B4-BE49-F238E27FC236}">
                <a16:creationId xmlns:a16="http://schemas.microsoft.com/office/drawing/2014/main" id="{AF4D7C01-DC2D-6540-99B2-4D5E282B980A}"/>
              </a:ext>
            </a:extLst>
          </p:cNvPr>
          <p:cNvSpPr>
            <a:spLocks noGrp="1"/>
          </p:cNvSpPr>
          <p:nvPr>
            <p:ph type="sldNum" sz="quarter" idx="4"/>
          </p:nvPr>
        </p:nvSpPr>
        <p:spPr>
          <a:xfrm>
            <a:off x="1182905" y="8445500"/>
            <a:ext cx="478461"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fld id="{40FC62D0-A2F2-4BF8-8DAC-E86C11000EC3}" type="slidenum">
              <a:rPr lang="en-GB" smtClean="0"/>
              <a:pPr/>
              <a:t>‹#›</a:t>
            </a:fld>
            <a:endParaRPr lang="en-GB"/>
          </a:p>
        </p:txBody>
      </p:sp>
      <p:sp>
        <p:nvSpPr>
          <p:cNvPr id="15" name="Title 1">
            <a:extLst>
              <a:ext uri="{FF2B5EF4-FFF2-40B4-BE49-F238E27FC236}">
                <a16:creationId xmlns:a16="http://schemas.microsoft.com/office/drawing/2014/main" id="{8B649C83-32A0-9BB0-F07D-B6364873A3BA}"/>
              </a:ext>
            </a:extLst>
          </p:cNvPr>
          <p:cNvSpPr>
            <a:spLocks noGrp="1"/>
          </p:cNvSpPr>
          <p:nvPr>
            <p:ph type="title" hasCustomPrompt="1"/>
          </p:nvPr>
        </p:nvSpPr>
        <p:spPr>
          <a:xfrm>
            <a:off x="1104904" y="562754"/>
            <a:ext cx="8674096" cy="1146048"/>
          </a:xfrm>
        </p:spPr>
        <p:txBody>
          <a:bodyPr>
            <a:normAutofit/>
          </a:bodyPr>
          <a:lstStyle>
            <a:lvl1pPr>
              <a:defRPr sz="4400" cap="none" baseline="0"/>
            </a:lvl1pPr>
          </a:lstStyle>
          <a:p>
            <a:r>
              <a:rPr lang="en-US"/>
              <a:t>Title</a:t>
            </a:r>
            <a:endParaRPr lang="en-GB"/>
          </a:p>
        </p:txBody>
      </p:sp>
      <p:sp>
        <p:nvSpPr>
          <p:cNvPr id="10" name="Content Placeholder 9">
            <a:extLst>
              <a:ext uri="{FF2B5EF4-FFF2-40B4-BE49-F238E27FC236}">
                <a16:creationId xmlns:a16="http://schemas.microsoft.com/office/drawing/2014/main" id="{DD30E748-E3E6-DACB-EE20-DC0EB294F6A2}"/>
              </a:ext>
            </a:extLst>
          </p:cNvPr>
          <p:cNvSpPr>
            <a:spLocks noGrp="1"/>
          </p:cNvSpPr>
          <p:nvPr>
            <p:ph sz="quarter" idx="13"/>
          </p:nvPr>
        </p:nvSpPr>
        <p:spPr>
          <a:xfrm>
            <a:off x="1104904" y="2269323"/>
            <a:ext cx="8674096" cy="5067856"/>
          </a:xfrm>
        </p:spPr>
        <p:txBody>
          <a:bodyPr>
            <a:normAutofit/>
          </a:bodyPr>
          <a:lstStyle>
            <a:lvl1pPr marL="304792" indent="-304792">
              <a:buClr>
                <a:schemeClr val="accent1"/>
              </a:buClr>
              <a:buFont typeface="Arial" panose="020B0604020202020204" pitchFamily="34" charset="0"/>
              <a:buChar char="•"/>
              <a:defRPr sz="2600">
                <a:solidFill>
                  <a:schemeClr val="tx1">
                    <a:lumMod val="75000"/>
                    <a:lumOff val="25000"/>
                  </a:schemeClr>
                </a:solidFill>
              </a:defRPr>
            </a:lvl1pPr>
            <a:lvl2pPr marL="914377" indent="-304792">
              <a:buClr>
                <a:schemeClr val="accent1"/>
              </a:buClr>
              <a:buFont typeface="Arial" panose="020B0604020202020204" pitchFamily="34" charset="0"/>
              <a:buChar char="•"/>
              <a:defRPr sz="2600">
                <a:solidFill>
                  <a:schemeClr val="tx1">
                    <a:lumMod val="75000"/>
                    <a:lumOff val="25000"/>
                  </a:schemeClr>
                </a:solidFill>
              </a:defRPr>
            </a:lvl2pPr>
            <a:lvl3pPr marL="1523962" indent="-304792">
              <a:buClr>
                <a:schemeClr val="accent1"/>
              </a:buClr>
              <a:buFont typeface="Arial" panose="020B0604020202020204" pitchFamily="34" charset="0"/>
              <a:buChar char="•"/>
              <a:defRPr sz="2600">
                <a:solidFill>
                  <a:schemeClr val="tx1">
                    <a:lumMod val="75000"/>
                    <a:lumOff val="25000"/>
                  </a:schemeClr>
                </a:solidFill>
              </a:defRPr>
            </a:lvl3pPr>
            <a:lvl4pPr marL="2133547" indent="-304792">
              <a:buClr>
                <a:schemeClr val="accent1"/>
              </a:buClr>
              <a:buFont typeface="Arial" panose="020B0604020202020204" pitchFamily="34" charset="0"/>
              <a:buChar char="•"/>
              <a:defRPr sz="2600">
                <a:solidFill>
                  <a:schemeClr val="tx1">
                    <a:lumMod val="75000"/>
                    <a:lumOff val="25000"/>
                  </a:schemeClr>
                </a:solidFill>
              </a:defRPr>
            </a:lvl4pPr>
            <a:lvl5pPr marL="2743131" indent="-304792">
              <a:buClr>
                <a:schemeClr val="accent1"/>
              </a:buClr>
              <a:buFont typeface="Arial" panose="020B0604020202020204" pitchFamily="34" charset="0"/>
              <a:buChar char="•"/>
              <a:defRPr sz="2600">
                <a:solidFill>
                  <a:schemeClr val="tx1">
                    <a:lumMod val="75000"/>
                    <a:lumOff val="25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Picture Placeholder 2">
            <a:extLst>
              <a:ext uri="{FF2B5EF4-FFF2-40B4-BE49-F238E27FC236}">
                <a16:creationId xmlns:a16="http://schemas.microsoft.com/office/drawing/2014/main" id="{3C86A879-6632-F9EC-2549-4049D50EF1F8}"/>
              </a:ext>
            </a:extLst>
          </p:cNvPr>
          <p:cNvSpPr>
            <a:spLocks noGrp="1"/>
          </p:cNvSpPr>
          <p:nvPr>
            <p:ph type="pic" sz="quarter" idx="18"/>
          </p:nvPr>
        </p:nvSpPr>
        <p:spPr>
          <a:xfrm>
            <a:off x="10511916" y="1863726"/>
            <a:ext cx="5003291" cy="4940299"/>
          </a:xfrm>
          <a:custGeom>
            <a:avLst/>
            <a:gdLst>
              <a:gd name="connsiteX0" fmla="*/ 0 w 4999832"/>
              <a:gd name="connsiteY0" fmla="*/ 0 h 4940299"/>
              <a:gd name="connsiteX1" fmla="*/ 4999832 w 4999832"/>
              <a:gd name="connsiteY1" fmla="*/ 0 h 4940299"/>
              <a:gd name="connsiteX2" fmla="*/ 4999832 w 4999832"/>
              <a:gd name="connsiteY2" fmla="*/ 4940299 h 4940299"/>
              <a:gd name="connsiteX3" fmla="*/ 0 w 4999832"/>
              <a:gd name="connsiteY3" fmla="*/ 4940299 h 4940299"/>
              <a:gd name="connsiteX4" fmla="*/ 0 w 4999832"/>
              <a:gd name="connsiteY4" fmla="*/ 0 h 4940299"/>
              <a:gd name="connsiteX0" fmla="*/ 0 w 4999832"/>
              <a:gd name="connsiteY0" fmla="*/ 0 h 4940299"/>
              <a:gd name="connsiteX1" fmla="*/ 4999832 w 4999832"/>
              <a:gd name="connsiteY1" fmla="*/ 0 h 4940299"/>
              <a:gd name="connsiteX2" fmla="*/ 4806157 w 4999832"/>
              <a:gd name="connsiteY2" fmla="*/ 371474 h 4940299"/>
              <a:gd name="connsiteX3" fmla="*/ 4999832 w 4999832"/>
              <a:gd name="connsiteY3" fmla="*/ 4940299 h 4940299"/>
              <a:gd name="connsiteX4" fmla="*/ 0 w 4999832"/>
              <a:gd name="connsiteY4" fmla="*/ 4940299 h 4940299"/>
              <a:gd name="connsiteX5" fmla="*/ 0 w 4999832"/>
              <a:gd name="connsiteY5" fmla="*/ 0 h 4940299"/>
              <a:gd name="connsiteX0" fmla="*/ 0 w 5369695"/>
              <a:gd name="connsiteY0" fmla="*/ 0 h 4940299"/>
              <a:gd name="connsiteX1" fmla="*/ 4999832 w 5369695"/>
              <a:gd name="connsiteY1" fmla="*/ 0 h 4940299"/>
              <a:gd name="connsiteX2" fmla="*/ 5009357 w 5369695"/>
              <a:gd name="connsiteY2" fmla="*/ 374649 h 4940299"/>
              <a:gd name="connsiteX3" fmla="*/ 4806157 w 5369695"/>
              <a:gd name="connsiteY3" fmla="*/ 371474 h 4940299"/>
              <a:gd name="connsiteX4" fmla="*/ 4999832 w 5369695"/>
              <a:gd name="connsiteY4" fmla="*/ 4940299 h 4940299"/>
              <a:gd name="connsiteX5" fmla="*/ 0 w 5369695"/>
              <a:gd name="connsiteY5" fmla="*/ 4940299 h 4940299"/>
              <a:gd name="connsiteX6" fmla="*/ 0 w 5369695"/>
              <a:gd name="connsiteY6" fmla="*/ 0 h 4940299"/>
              <a:gd name="connsiteX0" fmla="*/ 0 w 5361733"/>
              <a:gd name="connsiteY0" fmla="*/ 0 h 4940299"/>
              <a:gd name="connsiteX1" fmla="*/ 4999832 w 5361733"/>
              <a:gd name="connsiteY1" fmla="*/ 0 h 4940299"/>
              <a:gd name="connsiteX2" fmla="*/ 5009357 w 5361733"/>
              <a:gd name="connsiteY2" fmla="*/ 374649 h 4940299"/>
              <a:gd name="connsiteX3" fmla="*/ 4806157 w 5361733"/>
              <a:gd name="connsiteY3" fmla="*/ 371474 h 4940299"/>
              <a:gd name="connsiteX4" fmla="*/ 4999832 w 5361733"/>
              <a:gd name="connsiteY4" fmla="*/ 4940299 h 4940299"/>
              <a:gd name="connsiteX5" fmla="*/ 0 w 5361733"/>
              <a:gd name="connsiteY5" fmla="*/ 4940299 h 4940299"/>
              <a:gd name="connsiteX6" fmla="*/ 0 w 5361733"/>
              <a:gd name="connsiteY6" fmla="*/ 0 h 4940299"/>
              <a:gd name="connsiteX0" fmla="*/ 0 w 5361733"/>
              <a:gd name="connsiteY0" fmla="*/ 0 h 4940299"/>
              <a:gd name="connsiteX1" fmla="*/ 4999832 w 5361733"/>
              <a:gd name="connsiteY1" fmla="*/ 0 h 4940299"/>
              <a:gd name="connsiteX2" fmla="*/ 5009357 w 5361733"/>
              <a:gd name="connsiteY2" fmla="*/ 374649 h 4940299"/>
              <a:gd name="connsiteX3" fmla="*/ 4806157 w 5361733"/>
              <a:gd name="connsiteY3" fmla="*/ 371474 h 4940299"/>
              <a:gd name="connsiteX4" fmla="*/ 4999832 w 5361733"/>
              <a:gd name="connsiteY4" fmla="*/ 4940299 h 4940299"/>
              <a:gd name="connsiteX5" fmla="*/ 0 w 5361733"/>
              <a:gd name="connsiteY5" fmla="*/ 4940299 h 4940299"/>
              <a:gd name="connsiteX6" fmla="*/ 0 w 5361733"/>
              <a:gd name="connsiteY6" fmla="*/ 0 h 4940299"/>
              <a:gd name="connsiteX0" fmla="*/ 0 w 5361733"/>
              <a:gd name="connsiteY0" fmla="*/ 0 h 4940299"/>
              <a:gd name="connsiteX1" fmla="*/ 4999832 w 5361733"/>
              <a:gd name="connsiteY1" fmla="*/ 0 h 4940299"/>
              <a:gd name="connsiteX2" fmla="*/ 5009357 w 5361733"/>
              <a:gd name="connsiteY2" fmla="*/ 374649 h 4940299"/>
              <a:gd name="connsiteX3" fmla="*/ 4806157 w 5361733"/>
              <a:gd name="connsiteY3" fmla="*/ 371474 h 4940299"/>
              <a:gd name="connsiteX4" fmla="*/ 4999832 w 5361733"/>
              <a:gd name="connsiteY4" fmla="*/ 4940299 h 4940299"/>
              <a:gd name="connsiteX5" fmla="*/ 0 w 5361733"/>
              <a:gd name="connsiteY5" fmla="*/ 4940299 h 4940299"/>
              <a:gd name="connsiteX6" fmla="*/ 0 w 5361733"/>
              <a:gd name="connsiteY6" fmla="*/ 0 h 4940299"/>
              <a:gd name="connsiteX0" fmla="*/ 0 w 5009481"/>
              <a:gd name="connsiteY0" fmla="*/ 0 h 4940299"/>
              <a:gd name="connsiteX1" fmla="*/ 4999832 w 5009481"/>
              <a:gd name="connsiteY1" fmla="*/ 0 h 4940299"/>
              <a:gd name="connsiteX2" fmla="*/ 5009357 w 5009481"/>
              <a:gd name="connsiteY2" fmla="*/ 374649 h 4940299"/>
              <a:gd name="connsiteX3" fmla="*/ 4806157 w 5009481"/>
              <a:gd name="connsiteY3" fmla="*/ 371474 h 4940299"/>
              <a:gd name="connsiteX4" fmla="*/ 4999832 w 5009481"/>
              <a:gd name="connsiteY4" fmla="*/ 4940299 h 4940299"/>
              <a:gd name="connsiteX5" fmla="*/ 0 w 5009481"/>
              <a:gd name="connsiteY5" fmla="*/ 4940299 h 4940299"/>
              <a:gd name="connsiteX6" fmla="*/ 0 w 5009481"/>
              <a:gd name="connsiteY6" fmla="*/ 0 h 4940299"/>
              <a:gd name="connsiteX0" fmla="*/ 0 w 5009481"/>
              <a:gd name="connsiteY0" fmla="*/ 0 h 4940299"/>
              <a:gd name="connsiteX1" fmla="*/ 4999832 w 5009481"/>
              <a:gd name="connsiteY1" fmla="*/ 0 h 4940299"/>
              <a:gd name="connsiteX2" fmla="*/ 5009357 w 5009481"/>
              <a:gd name="connsiteY2" fmla="*/ 377824 h 4940299"/>
              <a:gd name="connsiteX3" fmla="*/ 4806157 w 5009481"/>
              <a:gd name="connsiteY3" fmla="*/ 371474 h 4940299"/>
              <a:gd name="connsiteX4" fmla="*/ 4999832 w 5009481"/>
              <a:gd name="connsiteY4" fmla="*/ 4940299 h 4940299"/>
              <a:gd name="connsiteX5" fmla="*/ 0 w 5009481"/>
              <a:gd name="connsiteY5" fmla="*/ 4940299 h 4940299"/>
              <a:gd name="connsiteX6" fmla="*/ 0 w 5009481"/>
              <a:gd name="connsiteY6" fmla="*/ 0 h 4940299"/>
              <a:gd name="connsiteX0" fmla="*/ 0 w 5000970"/>
              <a:gd name="connsiteY0" fmla="*/ 0 h 4940299"/>
              <a:gd name="connsiteX1" fmla="*/ 4999832 w 5000970"/>
              <a:gd name="connsiteY1" fmla="*/ 0 h 4940299"/>
              <a:gd name="connsiteX2" fmla="*/ 4999832 w 5000970"/>
              <a:gd name="connsiteY2" fmla="*/ 384174 h 4940299"/>
              <a:gd name="connsiteX3" fmla="*/ 4806157 w 5000970"/>
              <a:gd name="connsiteY3" fmla="*/ 371474 h 4940299"/>
              <a:gd name="connsiteX4" fmla="*/ 4999832 w 5000970"/>
              <a:gd name="connsiteY4" fmla="*/ 4940299 h 4940299"/>
              <a:gd name="connsiteX5" fmla="*/ 0 w 5000970"/>
              <a:gd name="connsiteY5" fmla="*/ 4940299 h 4940299"/>
              <a:gd name="connsiteX6" fmla="*/ 0 w 5000970"/>
              <a:gd name="connsiteY6"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999832 w 5003135"/>
              <a:gd name="connsiteY4" fmla="*/ 4940299 h 4940299"/>
              <a:gd name="connsiteX5" fmla="*/ 0 w 5003135"/>
              <a:gd name="connsiteY5" fmla="*/ 4940299 h 4940299"/>
              <a:gd name="connsiteX6" fmla="*/ 0 w 5003135"/>
              <a:gd name="connsiteY6"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983957 w 5003135"/>
              <a:gd name="connsiteY4" fmla="*/ 4521199 h 4940299"/>
              <a:gd name="connsiteX5" fmla="*/ 4999832 w 5003135"/>
              <a:gd name="connsiteY5" fmla="*/ 4940299 h 4940299"/>
              <a:gd name="connsiteX6" fmla="*/ 0 w 5003135"/>
              <a:gd name="connsiteY6" fmla="*/ 4940299 h 4940299"/>
              <a:gd name="connsiteX7" fmla="*/ 0 w 5003135"/>
              <a:gd name="connsiteY7"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12507 w 5003135"/>
              <a:gd name="connsiteY4" fmla="*/ 4498974 h 4940299"/>
              <a:gd name="connsiteX5" fmla="*/ 49839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12507 w 5003135"/>
              <a:gd name="connsiteY4" fmla="*/ 4498974 h 4940299"/>
              <a:gd name="connsiteX5" fmla="*/ 49839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12507 w 5003135"/>
              <a:gd name="connsiteY4" fmla="*/ 4498974 h 4940299"/>
              <a:gd name="connsiteX5" fmla="*/ 49839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12507 w 5003135"/>
              <a:gd name="connsiteY4" fmla="*/ 4498974 h 4940299"/>
              <a:gd name="connsiteX5" fmla="*/ 49839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09332 w 5003135"/>
              <a:gd name="connsiteY4" fmla="*/ 4511674 h 4940299"/>
              <a:gd name="connsiteX5" fmla="*/ 49839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12507 w 5003135"/>
              <a:gd name="connsiteY4" fmla="*/ 4521199 h 4940299"/>
              <a:gd name="connsiteX5" fmla="*/ 49839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12507 w 5003135"/>
              <a:gd name="connsiteY4" fmla="*/ 4521199 h 4940299"/>
              <a:gd name="connsiteX5" fmla="*/ 49839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12507 w 5003135"/>
              <a:gd name="connsiteY4" fmla="*/ 4521199 h 4940299"/>
              <a:gd name="connsiteX5" fmla="*/ 49966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12507 w 5003135"/>
              <a:gd name="connsiteY4" fmla="*/ 4521199 h 4940299"/>
              <a:gd name="connsiteX5" fmla="*/ 49966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06157 w 5003135"/>
              <a:gd name="connsiteY4" fmla="*/ 4530724 h 4940299"/>
              <a:gd name="connsiteX5" fmla="*/ 49966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783932 w 5003135"/>
              <a:gd name="connsiteY4" fmla="*/ 4448174 h 4940299"/>
              <a:gd name="connsiteX5" fmla="*/ 49966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783932 w 5003135"/>
              <a:gd name="connsiteY4" fmla="*/ 4448174 h 4940299"/>
              <a:gd name="connsiteX5" fmla="*/ 49966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660107 w 5003135"/>
              <a:gd name="connsiteY4" fmla="*/ 4511674 h 4940299"/>
              <a:gd name="connsiteX5" fmla="*/ 49966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09332 w 5003135"/>
              <a:gd name="connsiteY4" fmla="*/ 4505324 h 4940299"/>
              <a:gd name="connsiteX5" fmla="*/ 49966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09332 w 5003135"/>
              <a:gd name="connsiteY4" fmla="*/ 4505324 h 4940299"/>
              <a:gd name="connsiteX5" fmla="*/ 49966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09332 w 5003135"/>
              <a:gd name="connsiteY4" fmla="*/ 4518024 h 4940299"/>
              <a:gd name="connsiteX5" fmla="*/ 49966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799807 w 5003135"/>
              <a:gd name="connsiteY4" fmla="*/ 4521199 h 4940299"/>
              <a:gd name="connsiteX5" fmla="*/ 4996657 w 5003135"/>
              <a:gd name="connsiteY5" fmla="*/ 4521199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799807 w 5003135"/>
              <a:gd name="connsiteY4" fmla="*/ 4521199 h 4940299"/>
              <a:gd name="connsiteX5" fmla="*/ 4996657 w 5003135"/>
              <a:gd name="connsiteY5" fmla="*/ 4511674 h 4940299"/>
              <a:gd name="connsiteX6" fmla="*/ 4999832 w 5003135"/>
              <a:gd name="connsiteY6" fmla="*/ 4940299 h 4940299"/>
              <a:gd name="connsiteX7" fmla="*/ 0 w 5003135"/>
              <a:gd name="connsiteY7" fmla="*/ 4940299 h 4940299"/>
              <a:gd name="connsiteX8" fmla="*/ 0 w 5003135"/>
              <a:gd name="connsiteY8" fmla="*/ 0 h 4940299"/>
              <a:gd name="connsiteX0" fmla="*/ 0 w 5003135"/>
              <a:gd name="connsiteY0" fmla="*/ 0 h 4940299"/>
              <a:gd name="connsiteX1" fmla="*/ 4999832 w 5003135"/>
              <a:gd name="connsiteY1" fmla="*/ 0 h 4940299"/>
              <a:gd name="connsiteX2" fmla="*/ 5003007 w 5003135"/>
              <a:gd name="connsiteY2" fmla="*/ 377824 h 4940299"/>
              <a:gd name="connsiteX3" fmla="*/ 4806157 w 5003135"/>
              <a:gd name="connsiteY3" fmla="*/ 371474 h 4940299"/>
              <a:gd name="connsiteX4" fmla="*/ 4802982 w 5003135"/>
              <a:gd name="connsiteY4" fmla="*/ 4511674 h 4940299"/>
              <a:gd name="connsiteX5" fmla="*/ 4996657 w 5003135"/>
              <a:gd name="connsiteY5" fmla="*/ 4511674 h 4940299"/>
              <a:gd name="connsiteX6" fmla="*/ 4999832 w 5003135"/>
              <a:gd name="connsiteY6" fmla="*/ 4940299 h 4940299"/>
              <a:gd name="connsiteX7" fmla="*/ 0 w 5003135"/>
              <a:gd name="connsiteY7" fmla="*/ 4940299 h 4940299"/>
              <a:gd name="connsiteX8" fmla="*/ 0 w 5003135"/>
              <a:gd name="connsiteY8" fmla="*/ 0 h 4940299"/>
              <a:gd name="connsiteX0" fmla="*/ 0 w 5003128"/>
              <a:gd name="connsiteY0" fmla="*/ 0 h 4940299"/>
              <a:gd name="connsiteX1" fmla="*/ 4999832 w 5003128"/>
              <a:gd name="connsiteY1" fmla="*/ 0 h 4940299"/>
              <a:gd name="connsiteX2" fmla="*/ 5003007 w 5003128"/>
              <a:gd name="connsiteY2" fmla="*/ 377824 h 4940299"/>
              <a:gd name="connsiteX3" fmla="*/ 4794914 w 5003128"/>
              <a:gd name="connsiteY3" fmla="*/ 375222 h 4940299"/>
              <a:gd name="connsiteX4" fmla="*/ 4802982 w 5003128"/>
              <a:gd name="connsiteY4" fmla="*/ 4511674 h 4940299"/>
              <a:gd name="connsiteX5" fmla="*/ 4996657 w 5003128"/>
              <a:gd name="connsiteY5" fmla="*/ 4511674 h 4940299"/>
              <a:gd name="connsiteX6" fmla="*/ 4999832 w 5003128"/>
              <a:gd name="connsiteY6" fmla="*/ 4940299 h 4940299"/>
              <a:gd name="connsiteX7" fmla="*/ 0 w 5003128"/>
              <a:gd name="connsiteY7" fmla="*/ 4940299 h 4940299"/>
              <a:gd name="connsiteX8" fmla="*/ 0 w 5003128"/>
              <a:gd name="connsiteY8" fmla="*/ 0 h 4940299"/>
              <a:gd name="connsiteX0" fmla="*/ 0 w 5003132"/>
              <a:gd name="connsiteY0" fmla="*/ 0 h 4940299"/>
              <a:gd name="connsiteX1" fmla="*/ 4999832 w 5003132"/>
              <a:gd name="connsiteY1" fmla="*/ 0 h 4940299"/>
              <a:gd name="connsiteX2" fmla="*/ 5003007 w 5003132"/>
              <a:gd name="connsiteY2" fmla="*/ 377824 h 4940299"/>
              <a:gd name="connsiteX3" fmla="*/ 4802409 w 5003132"/>
              <a:gd name="connsiteY3" fmla="*/ 390213 h 4940299"/>
              <a:gd name="connsiteX4" fmla="*/ 4802982 w 5003132"/>
              <a:gd name="connsiteY4" fmla="*/ 4511674 h 4940299"/>
              <a:gd name="connsiteX5" fmla="*/ 4996657 w 5003132"/>
              <a:gd name="connsiteY5" fmla="*/ 4511674 h 4940299"/>
              <a:gd name="connsiteX6" fmla="*/ 4999832 w 5003132"/>
              <a:gd name="connsiteY6" fmla="*/ 4940299 h 4940299"/>
              <a:gd name="connsiteX7" fmla="*/ 0 w 5003132"/>
              <a:gd name="connsiteY7" fmla="*/ 4940299 h 4940299"/>
              <a:gd name="connsiteX8" fmla="*/ 0 w 5003132"/>
              <a:gd name="connsiteY8" fmla="*/ 0 h 4940299"/>
              <a:gd name="connsiteX0" fmla="*/ 0 w 5003132"/>
              <a:gd name="connsiteY0" fmla="*/ 0 h 4940299"/>
              <a:gd name="connsiteX1" fmla="*/ 4999832 w 5003132"/>
              <a:gd name="connsiteY1" fmla="*/ 0 h 4940299"/>
              <a:gd name="connsiteX2" fmla="*/ 5003007 w 5003132"/>
              <a:gd name="connsiteY2" fmla="*/ 389067 h 4940299"/>
              <a:gd name="connsiteX3" fmla="*/ 4802409 w 5003132"/>
              <a:gd name="connsiteY3" fmla="*/ 390213 h 4940299"/>
              <a:gd name="connsiteX4" fmla="*/ 4802982 w 5003132"/>
              <a:gd name="connsiteY4" fmla="*/ 4511674 h 4940299"/>
              <a:gd name="connsiteX5" fmla="*/ 4996657 w 5003132"/>
              <a:gd name="connsiteY5" fmla="*/ 4511674 h 4940299"/>
              <a:gd name="connsiteX6" fmla="*/ 4999832 w 5003132"/>
              <a:gd name="connsiteY6" fmla="*/ 4940299 h 4940299"/>
              <a:gd name="connsiteX7" fmla="*/ 0 w 5003132"/>
              <a:gd name="connsiteY7" fmla="*/ 4940299 h 4940299"/>
              <a:gd name="connsiteX8" fmla="*/ 0 w 5003132"/>
              <a:gd name="connsiteY8" fmla="*/ 0 h 4940299"/>
              <a:gd name="connsiteX0" fmla="*/ 0 w 5003130"/>
              <a:gd name="connsiteY0" fmla="*/ 0 h 4940299"/>
              <a:gd name="connsiteX1" fmla="*/ 4999832 w 5003130"/>
              <a:gd name="connsiteY1" fmla="*/ 0 h 4940299"/>
              <a:gd name="connsiteX2" fmla="*/ 5003007 w 5003130"/>
              <a:gd name="connsiteY2" fmla="*/ 389067 h 4940299"/>
              <a:gd name="connsiteX3" fmla="*/ 4798661 w 5003130"/>
              <a:gd name="connsiteY3" fmla="*/ 382718 h 4940299"/>
              <a:gd name="connsiteX4" fmla="*/ 4802982 w 5003130"/>
              <a:gd name="connsiteY4" fmla="*/ 4511674 h 4940299"/>
              <a:gd name="connsiteX5" fmla="*/ 4996657 w 5003130"/>
              <a:gd name="connsiteY5" fmla="*/ 4511674 h 4940299"/>
              <a:gd name="connsiteX6" fmla="*/ 4999832 w 5003130"/>
              <a:gd name="connsiteY6" fmla="*/ 4940299 h 4940299"/>
              <a:gd name="connsiteX7" fmla="*/ 0 w 5003130"/>
              <a:gd name="connsiteY7" fmla="*/ 4940299 h 4940299"/>
              <a:gd name="connsiteX8" fmla="*/ 0 w 5003130"/>
              <a:gd name="connsiteY8" fmla="*/ 0 h 4940299"/>
              <a:gd name="connsiteX0" fmla="*/ 0 w 5000895"/>
              <a:gd name="connsiteY0" fmla="*/ 0 h 4940299"/>
              <a:gd name="connsiteX1" fmla="*/ 4999832 w 5000895"/>
              <a:gd name="connsiteY1" fmla="*/ 0 h 4940299"/>
              <a:gd name="connsiteX2" fmla="*/ 4999259 w 5000895"/>
              <a:gd name="connsiteY2" fmla="*/ 389067 h 4940299"/>
              <a:gd name="connsiteX3" fmla="*/ 4798661 w 5000895"/>
              <a:gd name="connsiteY3" fmla="*/ 382718 h 4940299"/>
              <a:gd name="connsiteX4" fmla="*/ 4802982 w 5000895"/>
              <a:gd name="connsiteY4" fmla="*/ 4511674 h 4940299"/>
              <a:gd name="connsiteX5" fmla="*/ 4996657 w 5000895"/>
              <a:gd name="connsiteY5" fmla="*/ 4511674 h 4940299"/>
              <a:gd name="connsiteX6" fmla="*/ 4999832 w 5000895"/>
              <a:gd name="connsiteY6" fmla="*/ 4940299 h 4940299"/>
              <a:gd name="connsiteX7" fmla="*/ 0 w 5000895"/>
              <a:gd name="connsiteY7" fmla="*/ 4940299 h 4940299"/>
              <a:gd name="connsiteX8" fmla="*/ 0 w 5000895"/>
              <a:gd name="connsiteY8" fmla="*/ 0 h 4940299"/>
              <a:gd name="connsiteX0" fmla="*/ 0 w 5000895"/>
              <a:gd name="connsiteY0" fmla="*/ 0 h 4940299"/>
              <a:gd name="connsiteX1" fmla="*/ 4999832 w 5000895"/>
              <a:gd name="connsiteY1" fmla="*/ 0 h 4940299"/>
              <a:gd name="connsiteX2" fmla="*/ 4999259 w 5000895"/>
              <a:gd name="connsiteY2" fmla="*/ 389067 h 4940299"/>
              <a:gd name="connsiteX3" fmla="*/ 4798661 w 5000895"/>
              <a:gd name="connsiteY3" fmla="*/ 382718 h 4940299"/>
              <a:gd name="connsiteX4" fmla="*/ 4795487 w 5000895"/>
              <a:gd name="connsiteY4" fmla="*/ 4504179 h 4940299"/>
              <a:gd name="connsiteX5" fmla="*/ 4996657 w 5000895"/>
              <a:gd name="connsiteY5" fmla="*/ 4511674 h 4940299"/>
              <a:gd name="connsiteX6" fmla="*/ 4999832 w 5000895"/>
              <a:gd name="connsiteY6" fmla="*/ 4940299 h 4940299"/>
              <a:gd name="connsiteX7" fmla="*/ 0 w 5000895"/>
              <a:gd name="connsiteY7" fmla="*/ 4940299 h 4940299"/>
              <a:gd name="connsiteX8" fmla="*/ 0 w 5000895"/>
              <a:gd name="connsiteY8" fmla="*/ 0 h 4940299"/>
              <a:gd name="connsiteX0" fmla="*/ 0 w 5006875"/>
              <a:gd name="connsiteY0" fmla="*/ 0 h 4940299"/>
              <a:gd name="connsiteX1" fmla="*/ 4999832 w 5006875"/>
              <a:gd name="connsiteY1" fmla="*/ 0 h 4940299"/>
              <a:gd name="connsiteX2" fmla="*/ 5006754 w 5006875"/>
              <a:gd name="connsiteY2" fmla="*/ 389067 h 4940299"/>
              <a:gd name="connsiteX3" fmla="*/ 4798661 w 5006875"/>
              <a:gd name="connsiteY3" fmla="*/ 382718 h 4940299"/>
              <a:gd name="connsiteX4" fmla="*/ 4795487 w 5006875"/>
              <a:gd name="connsiteY4" fmla="*/ 4504179 h 4940299"/>
              <a:gd name="connsiteX5" fmla="*/ 4996657 w 5006875"/>
              <a:gd name="connsiteY5" fmla="*/ 4511674 h 4940299"/>
              <a:gd name="connsiteX6" fmla="*/ 4999832 w 5006875"/>
              <a:gd name="connsiteY6" fmla="*/ 4940299 h 4940299"/>
              <a:gd name="connsiteX7" fmla="*/ 0 w 5006875"/>
              <a:gd name="connsiteY7" fmla="*/ 4940299 h 4940299"/>
              <a:gd name="connsiteX8" fmla="*/ 0 w 5006875"/>
              <a:gd name="connsiteY8" fmla="*/ 0 h 4940299"/>
              <a:gd name="connsiteX0" fmla="*/ 0 w 5000895"/>
              <a:gd name="connsiteY0" fmla="*/ 0 h 4940299"/>
              <a:gd name="connsiteX1" fmla="*/ 4999832 w 5000895"/>
              <a:gd name="connsiteY1" fmla="*/ 0 h 4940299"/>
              <a:gd name="connsiteX2" fmla="*/ 4999259 w 5000895"/>
              <a:gd name="connsiteY2" fmla="*/ 385320 h 4940299"/>
              <a:gd name="connsiteX3" fmla="*/ 4798661 w 5000895"/>
              <a:gd name="connsiteY3" fmla="*/ 382718 h 4940299"/>
              <a:gd name="connsiteX4" fmla="*/ 4795487 w 5000895"/>
              <a:gd name="connsiteY4" fmla="*/ 4504179 h 4940299"/>
              <a:gd name="connsiteX5" fmla="*/ 4996657 w 5000895"/>
              <a:gd name="connsiteY5" fmla="*/ 4511674 h 4940299"/>
              <a:gd name="connsiteX6" fmla="*/ 4999832 w 5000895"/>
              <a:gd name="connsiteY6" fmla="*/ 4940299 h 4940299"/>
              <a:gd name="connsiteX7" fmla="*/ 0 w 5000895"/>
              <a:gd name="connsiteY7" fmla="*/ 4940299 h 4940299"/>
              <a:gd name="connsiteX8" fmla="*/ 0 w 5000895"/>
              <a:gd name="connsiteY8" fmla="*/ 0 h 4940299"/>
              <a:gd name="connsiteX0" fmla="*/ 0 w 5000895"/>
              <a:gd name="connsiteY0" fmla="*/ 0 h 4940299"/>
              <a:gd name="connsiteX1" fmla="*/ 4999832 w 5000895"/>
              <a:gd name="connsiteY1" fmla="*/ 0 h 4940299"/>
              <a:gd name="connsiteX2" fmla="*/ 4999259 w 5000895"/>
              <a:gd name="connsiteY2" fmla="*/ 385320 h 4940299"/>
              <a:gd name="connsiteX3" fmla="*/ 4798661 w 5000895"/>
              <a:gd name="connsiteY3" fmla="*/ 382718 h 4940299"/>
              <a:gd name="connsiteX4" fmla="*/ 4795487 w 5000895"/>
              <a:gd name="connsiteY4" fmla="*/ 4504179 h 4940299"/>
              <a:gd name="connsiteX5" fmla="*/ 4996657 w 5000895"/>
              <a:gd name="connsiteY5" fmla="*/ 4511674 h 4940299"/>
              <a:gd name="connsiteX6" fmla="*/ 4999832 w 5000895"/>
              <a:gd name="connsiteY6" fmla="*/ 4940299 h 4940299"/>
              <a:gd name="connsiteX7" fmla="*/ 0 w 5000895"/>
              <a:gd name="connsiteY7" fmla="*/ 4940299 h 4940299"/>
              <a:gd name="connsiteX8" fmla="*/ 0 w 5000895"/>
              <a:gd name="connsiteY8" fmla="*/ 0 h 4940299"/>
              <a:gd name="connsiteX0" fmla="*/ 0 w 5000895"/>
              <a:gd name="connsiteY0" fmla="*/ 0 h 4940299"/>
              <a:gd name="connsiteX1" fmla="*/ 4999832 w 5000895"/>
              <a:gd name="connsiteY1" fmla="*/ 0 h 4940299"/>
              <a:gd name="connsiteX2" fmla="*/ 4999259 w 5000895"/>
              <a:gd name="connsiteY2" fmla="*/ 385320 h 4940299"/>
              <a:gd name="connsiteX3" fmla="*/ 4798661 w 5000895"/>
              <a:gd name="connsiteY3" fmla="*/ 382718 h 4940299"/>
              <a:gd name="connsiteX4" fmla="*/ 4728031 w 5000895"/>
              <a:gd name="connsiteY4" fmla="*/ 4447966 h 4940299"/>
              <a:gd name="connsiteX5" fmla="*/ 4996657 w 5000895"/>
              <a:gd name="connsiteY5" fmla="*/ 4511674 h 4940299"/>
              <a:gd name="connsiteX6" fmla="*/ 4999832 w 5000895"/>
              <a:gd name="connsiteY6" fmla="*/ 4940299 h 4940299"/>
              <a:gd name="connsiteX7" fmla="*/ 0 w 5000895"/>
              <a:gd name="connsiteY7" fmla="*/ 4940299 h 4940299"/>
              <a:gd name="connsiteX8" fmla="*/ 0 w 5000895"/>
              <a:gd name="connsiteY8" fmla="*/ 0 h 4940299"/>
              <a:gd name="connsiteX0" fmla="*/ 0 w 5000895"/>
              <a:gd name="connsiteY0" fmla="*/ 0 h 4940299"/>
              <a:gd name="connsiteX1" fmla="*/ 4999832 w 5000895"/>
              <a:gd name="connsiteY1" fmla="*/ 0 h 4940299"/>
              <a:gd name="connsiteX2" fmla="*/ 4999259 w 5000895"/>
              <a:gd name="connsiteY2" fmla="*/ 385320 h 4940299"/>
              <a:gd name="connsiteX3" fmla="*/ 4798661 w 5000895"/>
              <a:gd name="connsiteY3" fmla="*/ 382718 h 4940299"/>
              <a:gd name="connsiteX4" fmla="*/ 4802982 w 5000895"/>
              <a:gd name="connsiteY4" fmla="*/ 4492936 h 4940299"/>
              <a:gd name="connsiteX5" fmla="*/ 4996657 w 5000895"/>
              <a:gd name="connsiteY5" fmla="*/ 4511674 h 4940299"/>
              <a:gd name="connsiteX6" fmla="*/ 4999832 w 5000895"/>
              <a:gd name="connsiteY6" fmla="*/ 4940299 h 4940299"/>
              <a:gd name="connsiteX7" fmla="*/ 0 w 5000895"/>
              <a:gd name="connsiteY7" fmla="*/ 4940299 h 4940299"/>
              <a:gd name="connsiteX8" fmla="*/ 0 w 5000895"/>
              <a:gd name="connsiteY8" fmla="*/ 0 h 4940299"/>
              <a:gd name="connsiteX0" fmla="*/ 0 w 5000895"/>
              <a:gd name="connsiteY0" fmla="*/ 0 h 4940299"/>
              <a:gd name="connsiteX1" fmla="*/ 4999832 w 5000895"/>
              <a:gd name="connsiteY1" fmla="*/ 0 h 4940299"/>
              <a:gd name="connsiteX2" fmla="*/ 4999259 w 5000895"/>
              <a:gd name="connsiteY2" fmla="*/ 385320 h 4940299"/>
              <a:gd name="connsiteX3" fmla="*/ 4798661 w 5000895"/>
              <a:gd name="connsiteY3" fmla="*/ 382718 h 4940299"/>
              <a:gd name="connsiteX4" fmla="*/ 4799235 w 5000895"/>
              <a:gd name="connsiteY4" fmla="*/ 4496684 h 4940299"/>
              <a:gd name="connsiteX5" fmla="*/ 4996657 w 5000895"/>
              <a:gd name="connsiteY5" fmla="*/ 4511674 h 4940299"/>
              <a:gd name="connsiteX6" fmla="*/ 4999832 w 5000895"/>
              <a:gd name="connsiteY6" fmla="*/ 4940299 h 4940299"/>
              <a:gd name="connsiteX7" fmla="*/ 0 w 5000895"/>
              <a:gd name="connsiteY7" fmla="*/ 4940299 h 4940299"/>
              <a:gd name="connsiteX8" fmla="*/ 0 w 5000895"/>
              <a:gd name="connsiteY8" fmla="*/ 0 h 4940299"/>
              <a:gd name="connsiteX0" fmla="*/ 0 w 5000895"/>
              <a:gd name="connsiteY0" fmla="*/ 0 h 4940299"/>
              <a:gd name="connsiteX1" fmla="*/ 4999832 w 5000895"/>
              <a:gd name="connsiteY1" fmla="*/ 0 h 4940299"/>
              <a:gd name="connsiteX2" fmla="*/ 4999259 w 5000895"/>
              <a:gd name="connsiteY2" fmla="*/ 385320 h 4940299"/>
              <a:gd name="connsiteX3" fmla="*/ 4798661 w 5000895"/>
              <a:gd name="connsiteY3" fmla="*/ 382718 h 4940299"/>
              <a:gd name="connsiteX4" fmla="*/ 4799235 w 5000895"/>
              <a:gd name="connsiteY4" fmla="*/ 4496684 h 4940299"/>
              <a:gd name="connsiteX5" fmla="*/ 4996657 w 5000895"/>
              <a:gd name="connsiteY5" fmla="*/ 4486507 h 4940299"/>
              <a:gd name="connsiteX6" fmla="*/ 4999832 w 5000895"/>
              <a:gd name="connsiteY6" fmla="*/ 4940299 h 4940299"/>
              <a:gd name="connsiteX7" fmla="*/ 0 w 5000895"/>
              <a:gd name="connsiteY7" fmla="*/ 4940299 h 4940299"/>
              <a:gd name="connsiteX8" fmla="*/ 0 w 5000895"/>
              <a:gd name="connsiteY8" fmla="*/ 0 h 4940299"/>
              <a:gd name="connsiteX0" fmla="*/ 0 w 5003291"/>
              <a:gd name="connsiteY0" fmla="*/ 0 h 4940299"/>
              <a:gd name="connsiteX1" fmla="*/ 4999832 w 5003291"/>
              <a:gd name="connsiteY1" fmla="*/ 0 h 4940299"/>
              <a:gd name="connsiteX2" fmla="*/ 4999259 w 5003291"/>
              <a:gd name="connsiteY2" fmla="*/ 385320 h 4940299"/>
              <a:gd name="connsiteX3" fmla="*/ 4798661 w 5003291"/>
              <a:gd name="connsiteY3" fmla="*/ 382718 h 4940299"/>
              <a:gd name="connsiteX4" fmla="*/ 4799235 w 5003291"/>
              <a:gd name="connsiteY4" fmla="*/ 4496684 h 4940299"/>
              <a:gd name="connsiteX5" fmla="*/ 5003007 w 5003291"/>
              <a:gd name="connsiteY5" fmla="*/ 4505557 h 4940299"/>
              <a:gd name="connsiteX6" fmla="*/ 4999832 w 5003291"/>
              <a:gd name="connsiteY6" fmla="*/ 4940299 h 4940299"/>
              <a:gd name="connsiteX7" fmla="*/ 0 w 5003291"/>
              <a:gd name="connsiteY7" fmla="*/ 4940299 h 4940299"/>
              <a:gd name="connsiteX8" fmla="*/ 0 w 5003291"/>
              <a:gd name="connsiteY8" fmla="*/ 0 h 4940299"/>
              <a:gd name="connsiteX0" fmla="*/ 0 w 5003291"/>
              <a:gd name="connsiteY0" fmla="*/ 0 h 4940299"/>
              <a:gd name="connsiteX1" fmla="*/ 4999832 w 5003291"/>
              <a:gd name="connsiteY1" fmla="*/ 0 h 4940299"/>
              <a:gd name="connsiteX2" fmla="*/ 4999259 w 5003291"/>
              <a:gd name="connsiteY2" fmla="*/ 385320 h 4940299"/>
              <a:gd name="connsiteX3" fmla="*/ 4798661 w 5003291"/>
              <a:gd name="connsiteY3" fmla="*/ 382718 h 4940299"/>
              <a:gd name="connsiteX4" fmla="*/ 4799235 w 5003291"/>
              <a:gd name="connsiteY4" fmla="*/ 4503034 h 4940299"/>
              <a:gd name="connsiteX5" fmla="*/ 5003007 w 5003291"/>
              <a:gd name="connsiteY5" fmla="*/ 4505557 h 4940299"/>
              <a:gd name="connsiteX6" fmla="*/ 4999832 w 5003291"/>
              <a:gd name="connsiteY6" fmla="*/ 4940299 h 4940299"/>
              <a:gd name="connsiteX7" fmla="*/ 0 w 5003291"/>
              <a:gd name="connsiteY7" fmla="*/ 4940299 h 4940299"/>
              <a:gd name="connsiteX8" fmla="*/ 0 w 5003291"/>
              <a:gd name="connsiteY8" fmla="*/ 0 h 4940299"/>
              <a:gd name="connsiteX0" fmla="*/ 0 w 5003291"/>
              <a:gd name="connsiteY0" fmla="*/ 0 h 4940299"/>
              <a:gd name="connsiteX1" fmla="*/ 4999832 w 5003291"/>
              <a:gd name="connsiteY1" fmla="*/ 0 h 4940299"/>
              <a:gd name="connsiteX2" fmla="*/ 4999259 w 5003291"/>
              <a:gd name="connsiteY2" fmla="*/ 385320 h 4940299"/>
              <a:gd name="connsiteX3" fmla="*/ 4798661 w 5003291"/>
              <a:gd name="connsiteY3" fmla="*/ 382718 h 4940299"/>
              <a:gd name="connsiteX4" fmla="*/ 4799235 w 5003291"/>
              <a:gd name="connsiteY4" fmla="*/ 4506209 h 4940299"/>
              <a:gd name="connsiteX5" fmla="*/ 5003007 w 5003291"/>
              <a:gd name="connsiteY5" fmla="*/ 4505557 h 4940299"/>
              <a:gd name="connsiteX6" fmla="*/ 4999832 w 5003291"/>
              <a:gd name="connsiteY6" fmla="*/ 4940299 h 4940299"/>
              <a:gd name="connsiteX7" fmla="*/ 0 w 5003291"/>
              <a:gd name="connsiteY7" fmla="*/ 4940299 h 4940299"/>
              <a:gd name="connsiteX8" fmla="*/ 0 w 5003291"/>
              <a:gd name="connsiteY8" fmla="*/ 0 h 4940299"/>
              <a:gd name="connsiteX0" fmla="*/ 0 w 5003291"/>
              <a:gd name="connsiteY0" fmla="*/ 0 h 4940299"/>
              <a:gd name="connsiteX1" fmla="*/ 4999832 w 5003291"/>
              <a:gd name="connsiteY1" fmla="*/ 0 h 4940299"/>
              <a:gd name="connsiteX2" fmla="*/ 4999259 w 5003291"/>
              <a:gd name="connsiteY2" fmla="*/ 385320 h 4940299"/>
              <a:gd name="connsiteX3" fmla="*/ 4805011 w 5003291"/>
              <a:gd name="connsiteY3" fmla="*/ 389068 h 4940299"/>
              <a:gd name="connsiteX4" fmla="*/ 4799235 w 5003291"/>
              <a:gd name="connsiteY4" fmla="*/ 4506209 h 4940299"/>
              <a:gd name="connsiteX5" fmla="*/ 5003007 w 5003291"/>
              <a:gd name="connsiteY5" fmla="*/ 4505557 h 4940299"/>
              <a:gd name="connsiteX6" fmla="*/ 4999832 w 5003291"/>
              <a:gd name="connsiteY6" fmla="*/ 4940299 h 4940299"/>
              <a:gd name="connsiteX7" fmla="*/ 0 w 5003291"/>
              <a:gd name="connsiteY7" fmla="*/ 4940299 h 4940299"/>
              <a:gd name="connsiteX8" fmla="*/ 0 w 5003291"/>
              <a:gd name="connsiteY8" fmla="*/ 0 h 4940299"/>
              <a:gd name="connsiteX0" fmla="*/ 0 w 5003291"/>
              <a:gd name="connsiteY0" fmla="*/ 0 h 4940299"/>
              <a:gd name="connsiteX1" fmla="*/ 4999832 w 5003291"/>
              <a:gd name="connsiteY1" fmla="*/ 0 h 4940299"/>
              <a:gd name="connsiteX2" fmla="*/ 4999259 w 5003291"/>
              <a:gd name="connsiteY2" fmla="*/ 385320 h 4940299"/>
              <a:gd name="connsiteX3" fmla="*/ 4805011 w 5003291"/>
              <a:gd name="connsiteY3" fmla="*/ 379543 h 4940299"/>
              <a:gd name="connsiteX4" fmla="*/ 4799235 w 5003291"/>
              <a:gd name="connsiteY4" fmla="*/ 4506209 h 4940299"/>
              <a:gd name="connsiteX5" fmla="*/ 5003007 w 5003291"/>
              <a:gd name="connsiteY5" fmla="*/ 4505557 h 4940299"/>
              <a:gd name="connsiteX6" fmla="*/ 4999832 w 5003291"/>
              <a:gd name="connsiteY6" fmla="*/ 4940299 h 4940299"/>
              <a:gd name="connsiteX7" fmla="*/ 0 w 5003291"/>
              <a:gd name="connsiteY7" fmla="*/ 4940299 h 4940299"/>
              <a:gd name="connsiteX8" fmla="*/ 0 w 5003291"/>
              <a:gd name="connsiteY8" fmla="*/ 0 h 4940299"/>
              <a:gd name="connsiteX0" fmla="*/ 0 w 5003291"/>
              <a:gd name="connsiteY0" fmla="*/ 0 h 4940299"/>
              <a:gd name="connsiteX1" fmla="*/ 4999832 w 5003291"/>
              <a:gd name="connsiteY1" fmla="*/ 0 h 4940299"/>
              <a:gd name="connsiteX2" fmla="*/ 4999259 w 5003291"/>
              <a:gd name="connsiteY2" fmla="*/ 385320 h 4940299"/>
              <a:gd name="connsiteX3" fmla="*/ 4808186 w 5003291"/>
              <a:gd name="connsiteY3" fmla="*/ 389068 h 4940299"/>
              <a:gd name="connsiteX4" fmla="*/ 4799235 w 5003291"/>
              <a:gd name="connsiteY4" fmla="*/ 4506209 h 4940299"/>
              <a:gd name="connsiteX5" fmla="*/ 5003007 w 5003291"/>
              <a:gd name="connsiteY5" fmla="*/ 4505557 h 4940299"/>
              <a:gd name="connsiteX6" fmla="*/ 4999832 w 5003291"/>
              <a:gd name="connsiteY6" fmla="*/ 4940299 h 4940299"/>
              <a:gd name="connsiteX7" fmla="*/ 0 w 5003291"/>
              <a:gd name="connsiteY7" fmla="*/ 4940299 h 4940299"/>
              <a:gd name="connsiteX8" fmla="*/ 0 w 5003291"/>
              <a:gd name="connsiteY8" fmla="*/ 0 h 4940299"/>
              <a:gd name="connsiteX0" fmla="*/ 0 w 5003291"/>
              <a:gd name="connsiteY0" fmla="*/ 0 h 4940299"/>
              <a:gd name="connsiteX1" fmla="*/ 4999832 w 5003291"/>
              <a:gd name="connsiteY1" fmla="*/ 0 h 4940299"/>
              <a:gd name="connsiteX2" fmla="*/ 4999259 w 5003291"/>
              <a:gd name="connsiteY2" fmla="*/ 394845 h 4940299"/>
              <a:gd name="connsiteX3" fmla="*/ 4808186 w 5003291"/>
              <a:gd name="connsiteY3" fmla="*/ 389068 h 4940299"/>
              <a:gd name="connsiteX4" fmla="*/ 4799235 w 5003291"/>
              <a:gd name="connsiteY4" fmla="*/ 4506209 h 4940299"/>
              <a:gd name="connsiteX5" fmla="*/ 5003007 w 5003291"/>
              <a:gd name="connsiteY5" fmla="*/ 4505557 h 4940299"/>
              <a:gd name="connsiteX6" fmla="*/ 4999832 w 5003291"/>
              <a:gd name="connsiteY6" fmla="*/ 4940299 h 4940299"/>
              <a:gd name="connsiteX7" fmla="*/ 0 w 5003291"/>
              <a:gd name="connsiteY7" fmla="*/ 4940299 h 4940299"/>
              <a:gd name="connsiteX8" fmla="*/ 0 w 5003291"/>
              <a:gd name="connsiteY8" fmla="*/ 0 h 4940299"/>
              <a:gd name="connsiteX0" fmla="*/ 0 w 5003291"/>
              <a:gd name="connsiteY0" fmla="*/ 0 h 4940299"/>
              <a:gd name="connsiteX1" fmla="*/ 4999832 w 5003291"/>
              <a:gd name="connsiteY1" fmla="*/ 0 h 4940299"/>
              <a:gd name="connsiteX2" fmla="*/ 4999259 w 5003291"/>
              <a:gd name="connsiteY2" fmla="*/ 394845 h 4940299"/>
              <a:gd name="connsiteX3" fmla="*/ 4814536 w 5003291"/>
              <a:gd name="connsiteY3" fmla="*/ 392243 h 4940299"/>
              <a:gd name="connsiteX4" fmla="*/ 4799235 w 5003291"/>
              <a:gd name="connsiteY4" fmla="*/ 4506209 h 4940299"/>
              <a:gd name="connsiteX5" fmla="*/ 5003007 w 5003291"/>
              <a:gd name="connsiteY5" fmla="*/ 4505557 h 4940299"/>
              <a:gd name="connsiteX6" fmla="*/ 4999832 w 5003291"/>
              <a:gd name="connsiteY6" fmla="*/ 4940299 h 4940299"/>
              <a:gd name="connsiteX7" fmla="*/ 0 w 5003291"/>
              <a:gd name="connsiteY7" fmla="*/ 4940299 h 4940299"/>
              <a:gd name="connsiteX8" fmla="*/ 0 w 5003291"/>
              <a:gd name="connsiteY8" fmla="*/ 0 h 4940299"/>
              <a:gd name="connsiteX0" fmla="*/ 0 w 5003291"/>
              <a:gd name="connsiteY0" fmla="*/ 0 h 4940299"/>
              <a:gd name="connsiteX1" fmla="*/ 4999832 w 5003291"/>
              <a:gd name="connsiteY1" fmla="*/ 0 h 4940299"/>
              <a:gd name="connsiteX2" fmla="*/ 4999259 w 5003291"/>
              <a:gd name="connsiteY2" fmla="*/ 394845 h 4940299"/>
              <a:gd name="connsiteX3" fmla="*/ 4814536 w 5003291"/>
              <a:gd name="connsiteY3" fmla="*/ 392243 h 4940299"/>
              <a:gd name="connsiteX4" fmla="*/ 4808760 w 5003291"/>
              <a:gd name="connsiteY4" fmla="*/ 4509384 h 4940299"/>
              <a:gd name="connsiteX5" fmla="*/ 5003007 w 5003291"/>
              <a:gd name="connsiteY5" fmla="*/ 4505557 h 4940299"/>
              <a:gd name="connsiteX6" fmla="*/ 4999832 w 5003291"/>
              <a:gd name="connsiteY6" fmla="*/ 4940299 h 4940299"/>
              <a:gd name="connsiteX7" fmla="*/ 0 w 5003291"/>
              <a:gd name="connsiteY7" fmla="*/ 4940299 h 4940299"/>
              <a:gd name="connsiteX8" fmla="*/ 0 w 5003291"/>
              <a:gd name="connsiteY8" fmla="*/ 0 h 4940299"/>
              <a:gd name="connsiteX0" fmla="*/ 0 w 5003291"/>
              <a:gd name="connsiteY0" fmla="*/ 0 h 4940299"/>
              <a:gd name="connsiteX1" fmla="*/ 4999832 w 5003291"/>
              <a:gd name="connsiteY1" fmla="*/ 0 h 4940299"/>
              <a:gd name="connsiteX2" fmla="*/ 4999259 w 5003291"/>
              <a:gd name="connsiteY2" fmla="*/ 394845 h 4940299"/>
              <a:gd name="connsiteX3" fmla="*/ 4814536 w 5003291"/>
              <a:gd name="connsiteY3" fmla="*/ 392243 h 4940299"/>
              <a:gd name="connsiteX4" fmla="*/ 4802410 w 5003291"/>
              <a:gd name="connsiteY4" fmla="*/ 4503034 h 4940299"/>
              <a:gd name="connsiteX5" fmla="*/ 5003007 w 5003291"/>
              <a:gd name="connsiteY5" fmla="*/ 4505557 h 4940299"/>
              <a:gd name="connsiteX6" fmla="*/ 4999832 w 5003291"/>
              <a:gd name="connsiteY6" fmla="*/ 4940299 h 4940299"/>
              <a:gd name="connsiteX7" fmla="*/ 0 w 5003291"/>
              <a:gd name="connsiteY7" fmla="*/ 4940299 h 4940299"/>
              <a:gd name="connsiteX8" fmla="*/ 0 w 5003291"/>
              <a:gd name="connsiteY8" fmla="*/ 0 h 4940299"/>
              <a:gd name="connsiteX0" fmla="*/ 0 w 5003291"/>
              <a:gd name="connsiteY0" fmla="*/ 0 h 4940299"/>
              <a:gd name="connsiteX1" fmla="*/ 4999832 w 5003291"/>
              <a:gd name="connsiteY1" fmla="*/ 0 h 4940299"/>
              <a:gd name="connsiteX2" fmla="*/ 4999259 w 5003291"/>
              <a:gd name="connsiteY2" fmla="*/ 394845 h 4940299"/>
              <a:gd name="connsiteX3" fmla="*/ 4814536 w 5003291"/>
              <a:gd name="connsiteY3" fmla="*/ 392243 h 4940299"/>
              <a:gd name="connsiteX4" fmla="*/ 4802410 w 5003291"/>
              <a:gd name="connsiteY4" fmla="*/ 4503034 h 4940299"/>
              <a:gd name="connsiteX5" fmla="*/ 5003007 w 5003291"/>
              <a:gd name="connsiteY5" fmla="*/ 4499207 h 4940299"/>
              <a:gd name="connsiteX6" fmla="*/ 4999832 w 5003291"/>
              <a:gd name="connsiteY6" fmla="*/ 4940299 h 4940299"/>
              <a:gd name="connsiteX7" fmla="*/ 0 w 5003291"/>
              <a:gd name="connsiteY7" fmla="*/ 4940299 h 4940299"/>
              <a:gd name="connsiteX8" fmla="*/ 0 w 5003291"/>
              <a:gd name="connsiteY8" fmla="*/ 0 h 4940299"/>
              <a:gd name="connsiteX0" fmla="*/ 0 w 5003291"/>
              <a:gd name="connsiteY0" fmla="*/ 0 h 4940299"/>
              <a:gd name="connsiteX1" fmla="*/ 4999832 w 5003291"/>
              <a:gd name="connsiteY1" fmla="*/ 0 h 4940299"/>
              <a:gd name="connsiteX2" fmla="*/ 4999259 w 5003291"/>
              <a:gd name="connsiteY2" fmla="*/ 394845 h 4940299"/>
              <a:gd name="connsiteX3" fmla="*/ 4814536 w 5003291"/>
              <a:gd name="connsiteY3" fmla="*/ 392243 h 4940299"/>
              <a:gd name="connsiteX4" fmla="*/ 4802410 w 5003291"/>
              <a:gd name="connsiteY4" fmla="*/ 4493509 h 4940299"/>
              <a:gd name="connsiteX5" fmla="*/ 5003007 w 5003291"/>
              <a:gd name="connsiteY5" fmla="*/ 4499207 h 4940299"/>
              <a:gd name="connsiteX6" fmla="*/ 4999832 w 5003291"/>
              <a:gd name="connsiteY6" fmla="*/ 4940299 h 4940299"/>
              <a:gd name="connsiteX7" fmla="*/ 0 w 5003291"/>
              <a:gd name="connsiteY7" fmla="*/ 4940299 h 4940299"/>
              <a:gd name="connsiteX8" fmla="*/ 0 w 5003291"/>
              <a:gd name="connsiteY8" fmla="*/ 0 h 4940299"/>
              <a:gd name="connsiteX0" fmla="*/ 0 w 5003291"/>
              <a:gd name="connsiteY0" fmla="*/ 0 h 4940299"/>
              <a:gd name="connsiteX1" fmla="*/ 4999832 w 5003291"/>
              <a:gd name="connsiteY1" fmla="*/ 0 h 4940299"/>
              <a:gd name="connsiteX2" fmla="*/ 4999259 w 5003291"/>
              <a:gd name="connsiteY2" fmla="*/ 394845 h 4940299"/>
              <a:gd name="connsiteX3" fmla="*/ 4814536 w 5003291"/>
              <a:gd name="connsiteY3" fmla="*/ 392243 h 4940299"/>
              <a:gd name="connsiteX4" fmla="*/ 4811935 w 5003291"/>
              <a:gd name="connsiteY4" fmla="*/ 4496684 h 4940299"/>
              <a:gd name="connsiteX5" fmla="*/ 5003007 w 5003291"/>
              <a:gd name="connsiteY5" fmla="*/ 4499207 h 4940299"/>
              <a:gd name="connsiteX6" fmla="*/ 4999832 w 5003291"/>
              <a:gd name="connsiteY6" fmla="*/ 4940299 h 4940299"/>
              <a:gd name="connsiteX7" fmla="*/ 0 w 5003291"/>
              <a:gd name="connsiteY7" fmla="*/ 4940299 h 4940299"/>
              <a:gd name="connsiteX8" fmla="*/ 0 w 5003291"/>
              <a:gd name="connsiteY8" fmla="*/ 0 h 4940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3291" h="4940299">
                <a:moveTo>
                  <a:pt x="0" y="0"/>
                </a:moveTo>
                <a:lnTo>
                  <a:pt x="4999832" y="0"/>
                </a:lnTo>
                <a:cubicBezTo>
                  <a:pt x="5003404" y="5821"/>
                  <a:pt x="4996613" y="402783"/>
                  <a:pt x="4999259" y="394845"/>
                </a:cubicBezTo>
                <a:cubicBezTo>
                  <a:pt x="5005080" y="386907"/>
                  <a:pt x="4823003" y="397006"/>
                  <a:pt x="4814536" y="392243"/>
                </a:cubicBezTo>
                <a:cubicBezTo>
                  <a:pt x="4810832" y="1062697"/>
                  <a:pt x="4804527" y="4503563"/>
                  <a:pt x="4811935" y="4496684"/>
                </a:cubicBezTo>
                <a:cubicBezTo>
                  <a:pt x="4812993" y="4502505"/>
                  <a:pt x="5003007" y="4494974"/>
                  <a:pt x="5003007" y="4499207"/>
                </a:cubicBezTo>
                <a:cubicBezTo>
                  <a:pt x="5005124" y="4505557"/>
                  <a:pt x="4994540" y="4800599"/>
                  <a:pt x="4999832" y="4940299"/>
                </a:cubicBezTo>
                <a:lnTo>
                  <a:pt x="0" y="4940299"/>
                </a:lnTo>
                <a:lnTo>
                  <a:pt x="0" y="0"/>
                </a:lnTo>
                <a:close/>
              </a:path>
            </a:pathLst>
          </a:custGeom>
        </p:spPr>
        <p:txBody>
          <a:bodyPr/>
          <a:lstStyle/>
          <a:p>
            <a:endParaRPr lang="en-US"/>
          </a:p>
        </p:txBody>
      </p:sp>
      <p:pic>
        <p:nvPicPr>
          <p:cNvPr id="14" name="Picture 13">
            <a:extLst>
              <a:ext uri="{FF2B5EF4-FFF2-40B4-BE49-F238E27FC236}">
                <a16:creationId xmlns:a16="http://schemas.microsoft.com/office/drawing/2014/main" id="{7FDE3336-2CDF-5943-0C27-9829D906AA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13469792" y="4109028"/>
            <a:ext cx="4132553" cy="393790"/>
          </a:xfrm>
          <a:prstGeom prst="rect">
            <a:avLst/>
          </a:prstGeom>
        </p:spPr>
      </p:pic>
    </p:spTree>
    <p:extLst>
      <p:ext uri="{BB962C8B-B14F-4D97-AF65-F5344CB8AC3E}">
        <p14:creationId xmlns:p14="http://schemas.microsoft.com/office/powerpoint/2010/main" val="37630889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ngle Column with image (custom)">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A74DF6D8-2F0C-CA4E-84BA-9207C46DCF18}"/>
              </a:ext>
            </a:extLst>
          </p:cNvPr>
          <p:cNvCxnSpPr>
            <a:cxnSpLocks/>
          </p:cNvCxnSpPr>
          <p:nvPr userDrawn="1"/>
        </p:nvCxnSpPr>
        <p:spPr>
          <a:xfrm>
            <a:off x="1209468" y="8172400"/>
            <a:ext cx="138313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3A17BC3E-0B62-A04A-B6E6-AC6AF2DB05DF}"/>
              </a:ext>
            </a:extLst>
          </p:cNvPr>
          <p:cNvSpPr>
            <a:spLocks noGrp="1"/>
          </p:cNvSpPr>
          <p:nvPr>
            <p:ph type="ftr" sz="quarter" idx="3"/>
          </p:nvPr>
        </p:nvSpPr>
        <p:spPr>
          <a:xfrm>
            <a:off x="1689663" y="8445501"/>
            <a:ext cx="5486400"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r>
              <a:rPr lang="en-GB"/>
              <a:t>Dunoon OHL CLG</a:t>
            </a:r>
          </a:p>
        </p:txBody>
      </p:sp>
      <p:sp>
        <p:nvSpPr>
          <p:cNvPr id="16" name="Slide Number Placeholder 5">
            <a:extLst>
              <a:ext uri="{FF2B5EF4-FFF2-40B4-BE49-F238E27FC236}">
                <a16:creationId xmlns:a16="http://schemas.microsoft.com/office/drawing/2014/main" id="{AF4D7C01-DC2D-6540-99B2-4D5E282B980A}"/>
              </a:ext>
            </a:extLst>
          </p:cNvPr>
          <p:cNvSpPr>
            <a:spLocks noGrp="1"/>
          </p:cNvSpPr>
          <p:nvPr>
            <p:ph type="sldNum" sz="quarter" idx="4"/>
          </p:nvPr>
        </p:nvSpPr>
        <p:spPr>
          <a:xfrm>
            <a:off x="1182905" y="8445500"/>
            <a:ext cx="478461"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fld id="{40FC62D0-A2F2-4BF8-8DAC-E86C11000EC3}" type="slidenum">
              <a:rPr lang="en-GB" smtClean="0"/>
              <a:pPr/>
              <a:t>‹#›</a:t>
            </a:fld>
            <a:endParaRPr lang="en-GB"/>
          </a:p>
        </p:txBody>
      </p:sp>
      <p:sp>
        <p:nvSpPr>
          <p:cNvPr id="15" name="Title 1">
            <a:extLst>
              <a:ext uri="{FF2B5EF4-FFF2-40B4-BE49-F238E27FC236}">
                <a16:creationId xmlns:a16="http://schemas.microsoft.com/office/drawing/2014/main" id="{8B649C83-32A0-9BB0-F07D-B6364873A3BA}"/>
              </a:ext>
            </a:extLst>
          </p:cNvPr>
          <p:cNvSpPr>
            <a:spLocks noGrp="1"/>
          </p:cNvSpPr>
          <p:nvPr>
            <p:ph type="title" hasCustomPrompt="1"/>
          </p:nvPr>
        </p:nvSpPr>
        <p:spPr>
          <a:xfrm>
            <a:off x="1104904" y="562754"/>
            <a:ext cx="8674096" cy="1146048"/>
          </a:xfrm>
        </p:spPr>
        <p:txBody>
          <a:bodyPr>
            <a:normAutofit/>
          </a:bodyPr>
          <a:lstStyle>
            <a:lvl1pPr>
              <a:defRPr sz="4400" cap="none" baseline="0"/>
            </a:lvl1pPr>
          </a:lstStyle>
          <a:p>
            <a:r>
              <a:rPr lang="en-US"/>
              <a:t>Title</a:t>
            </a:r>
            <a:endParaRPr lang="en-GB"/>
          </a:p>
        </p:txBody>
      </p:sp>
      <p:sp>
        <p:nvSpPr>
          <p:cNvPr id="10" name="Content Placeholder 9">
            <a:extLst>
              <a:ext uri="{FF2B5EF4-FFF2-40B4-BE49-F238E27FC236}">
                <a16:creationId xmlns:a16="http://schemas.microsoft.com/office/drawing/2014/main" id="{DD30E748-E3E6-DACB-EE20-DC0EB294F6A2}"/>
              </a:ext>
            </a:extLst>
          </p:cNvPr>
          <p:cNvSpPr>
            <a:spLocks noGrp="1"/>
          </p:cNvSpPr>
          <p:nvPr>
            <p:ph sz="quarter" idx="13"/>
          </p:nvPr>
        </p:nvSpPr>
        <p:spPr>
          <a:xfrm>
            <a:off x="1104904" y="2269323"/>
            <a:ext cx="8674096" cy="5067856"/>
          </a:xfrm>
        </p:spPr>
        <p:txBody>
          <a:bodyPr>
            <a:normAutofit/>
          </a:bodyPr>
          <a:lstStyle>
            <a:lvl1pPr marL="304792" indent="-304792">
              <a:buClr>
                <a:schemeClr val="accent1"/>
              </a:buClr>
              <a:buFont typeface="Arial" panose="020B0604020202020204" pitchFamily="34" charset="0"/>
              <a:buChar char="•"/>
              <a:defRPr sz="2600">
                <a:solidFill>
                  <a:schemeClr val="tx1">
                    <a:lumMod val="75000"/>
                    <a:lumOff val="25000"/>
                  </a:schemeClr>
                </a:solidFill>
              </a:defRPr>
            </a:lvl1pPr>
            <a:lvl2pPr marL="914377" indent="-304792">
              <a:buClr>
                <a:schemeClr val="accent1"/>
              </a:buClr>
              <a:buFont typeface="Arial" panose="020B0604020202020204" pitchFamily="34" charset="0"/>
              <a:buChar char="•"/>
              <a:defRPr sz="2600">
                <a:solidFill>
                  <a:schemeClr val="tx1">
                    <a:lumMod val="75000"/>
                    <a:lumOff val="25000"/>
                  </a:schemeClr>
                </a:solidFill>
              </a:defRPr>
            </a:lvl2pPr>
            <a:lvl3pPr marL="1523962" indent="-304792">
              <a:buClr>
                <a:schemeClr val="accent1"/>
              </a:buClr>
              <a:buFont typeface="Arial" panose="020B0604020202020204" pitchFamily="34" charset="0"/>
              <a:buChar char="•"/>
              <a:defRPr sz="2600">
                <a:solidFill>
                  <a:schemeClr val="tx1">
                    <a:lumMod val="75000"/>
                    <a:lumOff val="25000"/>
                  </a:schemeClr>
                </a:solidFill>
              </a:defRPr>
            </a:lvl3pPr>
            <a:lvl4pPr marL="2133547" indent="-304792">
              <a:buClr>
                <a:schemeClr val="accent1"/>
              </a:buClr>
              <a:buFont typeface="Arial" panose="020B0604020202020204" pitchFamily="34" charset="0"/>
              <a:buChar char="•"/>
              <a:defRPr sz="2600">
                <a:solidFill>
                  <a:schemeClr val="tx1">
                    <a:lumMod val="75000"/>
                    <a:lumOff val="25000"/>
                  </a:schemeClr>
                </a:solidFill>
              </a:defRPr>
            </a:lvl4pPr>
            <a:lvl5pPr marL="2743131" indent="-304792">
              <a:buClr>
                <a:schemeClr val="accent1"/>
              </a:buClr>
              <a:buFont typeface="Arial" panose="020B0604020202020204" pitchFamily="34" charset="0"/>
              <a:buChar char="•"/>
              <a:defRPr sz="2600">
                <a:solidFill>
                  <a:schemeClr val="tx1">
                    <a:lumMod val="75000"/>
                    <a:lumOff val="25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3400588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ngle column image with collage">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5D962294-A079-DC73-E9EA-2618C90E5800}"/>
              </a:ext>
            </a:extLst>
          </p:cNvPr>
          <p:cNvCxnSpPr>
            <a:cxnSpLocks/>
          </p:cNvCxnSpPr>
          <p:nvPr userDrawn="1"/>
        </p:nvCxnSpPr>
        <p:spPr>
          <a:xfrm>
            <a:off x="1209468" y="8172400"/>
            <a:ext cx="138313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Footer Placeholder 4">
            <a:extLst>
              <a:ext uri="{FF2B5EF4-FFF2-40B4-BE49-F238E27FC236}">
                <a16:creationId xmlns:a16="http://schemas.microsoft.com/office/drawing/2014/main" id="{F9D8046C-9438-3E6B-F15D-5A190FD7150E}"/>
              </a:ext>
            </a:extLst>
          </p:cNvPr>
          <p:cNvSpPr>
            <a:spLocks noGrp="1"/>
          </p:cNvSpPr>
          <p:nvPr>
            <p:ph type="ftr" sz="quarter" idx="3"/>
          </p:nvPr>
        </p:nvSpPr>
        <p:spPr>
          <a:xfrm>
            <a:off x="1689663" y="8445501"/>
            <a:ext cx="5486400" cy="486833"/>
          </a:xfrm>
          <a:prstGeom prst="rect">
            <a:avLst/>
          </a:prstGeom>
        </p:spPr>
        <p:txBody>
          <a:bodyPr vert="horz" lIns="91440" tIns="45720" rIns="91440" bIns="45720" rtlCol="0" anchor="ctr"/>
          <a:lstStyle>
            <a:lvl1pPr algn="l">
              <a:defRPr sz="1600">
                <a:solidFill>
                  <a:srgbClr val="9F9F9F"/>
                </a:solidFill>
              </a:defRPr>
            </a:lvl1pPr>
          </a:lstStyle>
          <a:p>
            <a:r>
              <a:rPr lang="en-GB"/>
              <a:t>Dunoon OHL CLG</a:t>
            </a:r>
          </a:p>
        </p:txBody>
      </p:sp>
      <p:sp>
        <p:nvSpPr>
          <p:cNvPr id="14" name="Slide Number Placeholder 5">
            <a:extLst>
              <a:ext uri="{FF2B5EF4-FFF2-40B4-BE49-F238E27FC236}">
                <a16:creationId xmlns:a16="http://schemas.microsoft.com/office/drawing/2014/main" id="{B08D8E64-CC59-04BA-73FE-8FDDFDE92E19}"/>
              </a:ext>
            </a:extLst>
          </p:cNvPr>
          <p:cNvSpPr>
            <a:spLocks noGrp="1"/>
          </p:cNvSpPr>
          <p:nvPr>
            <p:ph type="sldNum" sz="quarter" idx="4"/>
          </p:nvPr>
        </p:nvSpPr>
        <p:spPr>
          <a:xfrm>
            <a:off x="1182905" y="8445500"/>
            <a:ext cx="478461" cy="486833"/>
          </a:xfrm>
          <a:prstGeom prst="rect">
            <a:avLst/>
          </a:prstGeom>
        </p:spPr>
        <p:txBody>
          <a:bodyPr vert="horz" lIns="91440" tIns="45720" rIns="91440" bIns="45720" rtlCol="0" anchor="ctr"/>
          <a:lstStyle>
            <a:lvl1pPr algn="l">
              <a:defRPr sz="1600">
                <a:solidFill>
                  <a:srgbClr val="9F9F9F"/>
                </a:solidFill>
              </a:defRPr>
            </a:lvl1pPr>
          </a:lstStyle>
          <a:p>
            <a:fld id="{40FC62D0-A2F2-4BF8-8DAC-E86C11000EC3}" type="slidenum">
              <a:rPr lang="en-GB" smtClean="0"/>
              <a:pPr/>
              <a:t>‹#›</a:t>
            </a:fld>
            <a:endParaRPr lang="en-GB"/>
          </a:p>
        </p:txBody>
      </p:sp>
      <p:sp>
        <p:nvSpPr>
          <p:cNvPr id="17" name="Title 1">
            <a:extLst>
              <a:ext uri="{FF2B5EF4-FFF2-40B4-BE49-F238E27FC236}">
                <a16:creationId xmlns:a16="http://schemas.microsoft.com/office/drawing/2014/main" id="{2201D773-B270-A904-F7B4-E3D12A5090E8}"/>
              </a:ext>
            </a:extLst>
          </p:cNvPr>
          <p:cNvSpPr>
            <a:spLocks noGrp="1"/>
          </p:cNvSpPr>
          <p:nvPr>
            <p:ph type="title" hasCustomPrompt="1"/>
          </p:nvPr>
        </p:nvSpPr>
        <p:spPr>
          <a:xfrm>
            <a:off x="1117602" y="405087"/>
            <a:ext cx="7429736" cy="1146048"/>
          </a:xfrm>
        </p:spPr>
        <p:txBody>
          <a:bodyPr>
            <a:normAutofit/>
          </a:bodyPr>
          <a:lstStyle>
            <a:lvl1pPr>
              <a:defRPr sz="4400" cap="none" baseline="0"/>
            </a:lvl1pPr>
          </a:lstStyle>
          <a:p>
            <a:r>
              <a:rPr lang="en-US"/>
              <a:t>Title</a:t>
            </a:r>
            <a:endParaRPr lang="en-GB"/>
          </a:p>
        </p:txBody>
      </p:sp>
      <p:sp>
        <p:nvSpPr>
          <p:cNvPr id="10" name="Content Placeholder 9">
            <a:extLst>
              <a:ext uri="{FF2B5EF4-FFF2-40B4-BE49-F238E27FC236}">
                <a16:creationId xmlns:a16="http://schemas.microsoft.com/office/drawing/2014/main" id="{F9708057-A622-C46C-0968-9911A34347EB}"/>
              </a:ext>
            </a:extLst>
          </p:cNvPr>
          <p:cNvSpPr>
            <a:spLocks noGrp="1"/>
          </p:cNvSpPr>
          <p:nvPr>
            <p:ph sz="quarter" idx="13"/>
          </p:nvPr>
        </p:nvSpPr>
        <p:spPr>
          <a:xfrm>
            <a:off x="1117600" y="2008094"/>
            <a:ext cx="7429735" cy="5428253"/>
          </a:xfrm>
        </p:spPr>
        <p:txBody>
          <a:bodyPr>
            <a:normAutofit/>
          </a:bodyPr>
          <a:lstStyle>
            <a:lvl1pPr marL="304792" indent="-304792">
              <a:buClr>
                <a:schemeClr val="accent1"/>
              </a:buClr>
              <a:buFont typeface="Arial" panose="020B0604020202020204" pitchFamily="34" charset="0"/>
              <a:buChar char="•"/>
              <a:defRPr sz="2600">
                <a:solidFill>
                  <a:schemeClr val="tx1">
                    <a:lumMod val="75000"/>
                    <a:lumOff val="25000"/>
                  </a:schemeClr>
                </a:solidFill>
              </a:defRPr>
            </a:lvl1pPr>
            <a:lvl2pPr marL="914377" indent="-304792">
              <a:buClr>
                <a:schemeClr val="accent1"/>
              </a:buClr>
              <a:buFont typeface="Arial" panose="020B0604020202020204" pitchFamily="34" charset="0"/>
              <a:buChar char="•"/>
              <a:defRPr sz="2600">
                <a:solidFill>
                  <a:schemeClr val="tx1">
                    <a:lumMod val="75000"/>
                    <a:lumOff val="25000"/>
                  </a:schemeClr>
                </a:solidFill>
              </a:defRPr>
            </a:lvl2pPr>
            <a:lvl3pPr marL="1523962" indent="-304792">
              <a:buClr>
                <a:schemeClr val="accent1"/>
              </a:buClr>
              <a:buFont typeface="Arial" panose="020B0604020202020204" pitchFamily="34" charset="0"/>
              <a:buChar char="•"/>
              <a:defRPr sz="2600">
                <a:solidFill>
                  <a:schemeClr val="tx1">
                    <a:lumMod val="75000"/>
                    <a:lumOff val="25000"/>
                  </a:schemeClr>
                </a:solidFill>
              </a:defRPr>
            </a:lvl3pPr>
            <a:lvl4pPr marL="2133547" indent="-304792">
              <a:buClr>
                <a:schemeClr val="accent1"/>
              </a:buClr>
              <a:buFont typeface="Arial" panose="020B0604020202020204" pitchFamily="34" charset="0"/>
              <a:buChar char="•"/>
              <a:defRPr sz="2600">
                <a:solidFill>
                  <a:schemeClr val="tx1">
                    <a:lumMod val="75000"/>
                    <a:lumOff val="25000"/>
                  </a:schemeClr>
                </a:solidFill>
              </a:defRPr>
            </a:lvl4pPr>
            <a:lvl5pPr marL="2743131" indent="-304792">
              <a:buClr>
                <a:schemeClr val="accent1"/>
              </a:buClr>
              <a:buFont typeface="Arial" panose="020B0604020202020204" pitchFamily="34" charset="0"/>
              <a:buChar char="•"/>
              <a:defRPr sz="2600">
                <a:solidFill>
                  <a:schemeClr val="tx1">
                    <a:lumMod val="75000"/>
                    <a:lumOff val="25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9" name="Picture 8">
            <a:extLst>
              <a:ext uri="{FF2B5EF4-FFF2-40B4-BE49-F238E27FC236}">
                <a16:creationId xmlns:a16="http://schemas.microsoft.com/office/drawing/2014/main" id="{1A8F70A1-9ECF-51B0-00CC-7FC1E8AB368F}"/>
              </a:ext>
            </a:extLst>
          </p:cNvPr>
          <p:cNvPicPr>
            <a:picLocks noChangeAspect="1"/>
          </p:cNvPicPr>
          <p:nvPr userDrawn="1"/>
        </p:nvPicPr>
        <p:blipFill>
          <a:blip r:embed="rId2">
            <a:extLst>
              <a:ext uri="{28A0092B-C50C-407E-A947-70E740481C1C}">
                <a14:useLocalDpi xmlns:a14="http://schemas.microsoft.com/office/drawing/2010/main" val="0"/>
              </a:ext>
            </a:extLst>
          </a:blip>
          <a:srcRect l="3428" r="3428"/>
          <a:stretch/>
        </p:blipFill>
        <p:spPr>
          <a:xfrm>
            <a:off x="9048686" y="506840"/>
            <a:ext cx="7207314" cy="7372140"/>
          </a:xfrm>
          <a:prstGeom prst="rect">
            <a:avLst/>
          </a:prstGeom>
        </p:spPr>
      </p:pic>
      <p:sp>
        <p:nvSpPr>
          <p:cNvPr id="16" name="Picture Placeholder 6">
            <a:extLst>
              <a:ext uri="{FF2B5EF4-FFF2-40B4-BE49-F238E27FC236}">
                <a16:creationId xmlns:a16="http://schemas.microsoft.com/office/drawing/2014/main" id="{48B91CA3-40C7-9486-79FF-0F6836225453}"/>
              </a:ext>
            </a:extLst>
          </p:cNvPr>
          <p:cNvSpPr>
            <a:spLocks noGrp="1"/>
          </p:cNvSpPr>
          <p:nvPr>
            <p:ph type="pic" sz="quarter" idx="17"/>
          </p:nvPr>
        </p:nvSpPr>
        <p:spPr>
          <a:xfrm>
            <a:off x="10711566" y="1909240"/>
            <a:ext cx="4467420" cy="4405408"/>
          </a:xfrm>
          <a:prstGeom prst="rect">
            <a:avLst/>
          </a:prstGeom>
          <a:noFill/>
        </p:spPr>
        <p:txBody>
          <a:bodyPr/>
          <a:lstStyle/>
          <a:p>
            <a:endParaRPr lang="en-GB"/>
          </a:p>
        </p:txBody>
      </p:sp>
    </p:spTree>
    <p:extLst>
      <p:ext uri="{BB962C8B-B14F-4D97-AF65-F5344CB8AC3E}">
        <p14:creationId xmlns:p14="http://schemas.microsoft.com/office/powerpoint/2010/main" val="9023257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ouble Column">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A74DF6D8-2F0C-CA4E-84BA-9207C46DCF18}"/>
              </a:ext>
            </a:extLst>
          </p:cNvPr>
          <p:cNvCxnSpPr>
            <a:cxnSpLocks/>
          </p:cNvCxnSpPr>
          <p:nvPr userDrawn="1"/>
        </p:nvCxnSpPr>
        <p:spPr>
          <a:xfrm>
            <a:off x="1209468" y="8172400"/>
            <a:ext cx="138313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3A17BC3E-0B62-A04A-B6E6-AC6AF2DB05DF}"/>
              </a:ext>
            </a:extLst>
          </p:cNvPr>
          <p:cNvSpPr>
            <a:spLocks noGrp="1"/>
          </p:cNvSpPr>
          <p:nvPr>
            <p:ph type="ftr" sz="quarter" idx="3"/>
          </p:nvPr>
        </p:nvSpPr>
        <p:spPr>
          <a:xfrm>
            <a:off x="1689663" y="8445501"/>
            <a:ext cx="5486400"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r>
              <a:rPr lang="en-GB"/>
              <a:t>Dunoon OHL CLG</a:t>
            </a:r>
          </a:p>
        </p:txBody>
      </p:sp>
      <p:sp>
        <p:nvSpPr>
          <p:cNvPr id="16" name="Slide Number Placeholder 5">
            <a:extLst>
              <a:ext uri="{FF2B5EF4-FFF2-40B4-BE49-F238E27FC236}">
                <a16:creationId xmlns:a16="http://schemas.microsoft.com/office/drawing/2014/main" id="{AF4D7C01-DC2D-6540-99B2-4D5E282B980A}"/>
              </a:ext>
            </a:extLst>
          </p:cNvPr>
          <p:cNvSpPr>
            <a:spLocks noGrp="1"/>
          </p:cNvSpPr>
          <p:nvPr>
            <p:ph type="sldNum" sz="quarter" idx="4"/>
          </p:nvPr>
        </p:nvSpPr>
        <p:spPr>
          <a:xfrm>
            <a:off x="1182905" y="8445500"/>
            <a:ext cx="478461"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fld id="{40FC62D0-A2F2-4BF8-8DAC-E86C11000EC3}" type="slidenum">
              <a:rPr lang="en-GB" smtClean="0"/>
              <a:pPr/>
              <a:t>‹#›</a:t>
            </a:fld>
            <a:endParaRPr lang="en-GB"/>
          </a:p>
        </p:txBody>
      </p:sp>
      <p:sp>
        <p:nvSpPr>
          <p:cNvPr id="15" name="Title 1">
            <a:extLst>
              <a:ext uri="{FF2B5EF4-FFF2-40B4-BE49-F238E27FC236}">
                <a16:creationId xmlns:a16="http://schemas.microsoft.com/office/drawing/2014/main" id="{8B649C83-32A0-9BB0-F07D-B6364873A3BA}"/>
              </a:ext>
            </a:extLst>
          </p:cNvPr>
          <p:cNvSpPr>
            <a:spLocks noGrp="1"/>
          </p:cNvSpPr>
          <p:nvPr>
            <p:ph type="title" hasCustomPrompt="1"/>
          </p:nvPr>
        </p:nvSpPr>
        <p:spPr>
          <a:xfrm>
            <a:off x="1104904" y="562754"/>
            <a:ext cx="14020800" cy="1146048"/>
          </a:xfrm>
        </p:spPr>
        <p:txBody>
          <a:bodyPr>
            <a:normAutofit/>
          </a:bodyPr>
          <a:lstStyle>
            <a:lvl1pPr>
              <a:defRPr sz="4400" cap="none" baseline="0"/>
            </a:lvl1pPr>
          </a:lstStyle>
          <a:p>
            <a:r>
              <a:rPr lang="en-US"/>
              <a:t>Title</a:t>
            </a:r>
            <a:endParaRPr lang="en-GB"/>
          </a:p>
        </p:txBody>
      </p:sp>
      <p:sp>
        <p:nvSpPr>
          <p:cNvPr id="8" name="Content Placeholder 9">
            <a:extLst>
              <a:ext uri="{FF2B5EF4-FFF2-40B4-BE49-F238E27FC236}">
                <a16:creationId xmlns:a16="http://schemas.microsoft.com/office/drawing/2014/main" id="{2BA724B6-4101-7BAB-5578-D385C977F7C3}"/>
              </a:ext>
            </a:extLst>
          </p:cNvPr>
          <p:cNvSpPr>
            <a:spLocks noGrp="1"/>
          </p:cNvSpPr>
          <p:nvPr>
            <p:ph sz="quarter" idx="13"/>
          </p:nvPr>
        </p:nvSpPr>
        <p:spPr>
          <a:xfrm>
            <a:off x="1104904" y="2269323"/>
            <a:ext cx="6896104" cy="5067856"/>
          </a:xfrm>
        </p:spPr>
        <p:txBody>
          <a:bodyPr>
            <a:normAutofit/>
          </a:bodyPr>
          <a:lstStyle>
            <a:lvl1pPr marL="304792" indent="-304792">
              <a:buClr>
                <a:schemeClr val="accent1"/>
              </a:buClr>
              <a:buFont typeface="Arial" panose="020B0604020202020204" pitchFamily="34" charset="0"/>
              <a:buChar char="•"/>
              <a:defRPr sz="2600">
                <a:solidFill>
                  <a:schemeClr val="tx1">
                    <a:lumMod val="75000"/>
                    <a:lumOff val="25000"/>
                  </a:schemeClr>
                </a:solidFill>
              </a:defRPr>
            </a:lvl1pPr>
            <a:lvl2pPr marL="914377" indent="-304792">
              <a:buClr>
                <a:schemeClr val="accent1"/>
              </a:buClr>
              <a:buFont typeface="Arial" panose="020B0604020202020204" pitchFamily="34" charset="0"/>
              <a:buChar char="•"/>
              <a:defRPr sz="2600">
                <a:solidFill>
                  <a:schemeClr val="tx1">
                    <a:lumMod val="75000"/>
                    <a:lumOff val="25000"/>
                  </a:schemeClr>
                </a:solidFill>
              </a:defRPr>
            </a:lvl2pPr>
            <a:lvl3pPr marL="1523962" indent="-304792">
              <a:buClr>
                <a:schemeClr val="accent1"/>
              </a:buClr>
              <a:buFont typeface="Arial" panose="020B0604020202020204" pitchFamily="34" charset="0"/>
              <a:buChar char="•"/>
              <a:defRPr sz="2600">
                <a:solidFill>
                  <a:schemeClr val="tx1">
                    <a:lumMod val="75000"/>
                    <a:lumOff val="25000"/>
                  </a:schemeClr>
                </a:solidFill>
              </a:defRPr>
            </a:lvl3pPr>
            <a:lvl4pPr marL="2133547" indent="-304792">
              <a:buClr>
                <a:schemeClr val="accent1"/>
              </a:buClr>
              <a:buFont typeface="Arial" panose="020B0604020202020204" pitchFamily="34" charset="0"/>
              <a:buChar char="•"/>
              <a:defRPr sz="2600">
                <a:solidFill>
                  <a:schemeClr val="tx1">
                    <a:lumMod val="75000"/>
                    <a:lumOff val="25000"/>
                  </a:schemeClr>
                </a:solidFill>
              </a:defRPr>
            </a:lvl4pPr>
            <a:lvl5pPr marL="2743131" indent="-304792">
              <a:buClr>
                <a:schemeClr val="accent1"/>
              </a:buClr>
              <a:buFont typeface="Arial" panose="020B0604020202020204" pitchFamily="34" charset="0"/>
              <a:buChar char="•"/>
              <a:defRPr sz="2600">
                <a:solidFill>
                  <a:schemeClr val="tx1">
                    <a:lumMod val="75000"/>
                    <a:lumOff val="25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Content Placeholder 9">
            <a:extLst>
              <a:ext uri="{FF2B5EF4-FFF2-40B4-BE49-F238E27FC236}">
                <a16:creationId xmlns:a16="http://schemas.microsoft.com/office/drawing/2014/main" id="{FEA79535-FAF1-2423-B5A6-475A75BD53AC}"/>
              </a:ext>
            </a:extLst>
          </p:cNvPr>
          <p:cNvSpPr>
            <a:spLocks noGrp="1"/>
          </p:cNvSpPr>
          <p:nvPr>
            <p:ph sz="quarter" idx="25"/>
          </p:nvPr>
        </p:nvSpPr>
        <p:spPr>
          <a:xfrm>
            <a:off x="8229600" y="2269323"/>
            <a:ext cx="6896104" cy="5067856"/>
          </a:xfrm>
        </p:spPr>
        <p:txBody>
          <a:bodyPr>
            <a:normAutofit/>
          </a:bodyPr>
          <a:lstStyle>
            <a:lvl1pPr marL="304792" indent="-304792">
              <a:buClr>
                <a:schemeClr val="accent1"/>
              </a:buClr>
              <a:buFont typeface="Arial" panose="020B0604020202020204" pitchFamily="34" charset="0"/>
              <a:buChar char="•"/>
              <a:defRPr sz="2600">
                <a:solidFill>
                  <a:schemeClr val="tx1">
                    <a:lumMod val="75000"/>
                    <a:lumOff val="25000"/>
                  </a:schemeClr>
                </a:solidFill>
              </a:defRPr>
            </a:lvl1pPr>
            <a:lvl2pPr marL="914377" indent="-304792">
              <a:buClr>
                <a:schemeClr val="accent1"/>
              </a:buClr>
              <a:buFont typeface="Arial" panose="020B0604020202020204" pitchFamily="34" charset="0"/>
              <a:buChar char="•"/>
              <a:defRPr sz="2600">
                <a:solidFill>
                  <a:schemeClr val="tx1">
                    <a:lumMod val="75000"/>
                    <a:lumOff val="25000"/>
                  </a:schemeClr>
                </a:solidFill>
              </a:defRPr>
            </a:lvl2pPr>
            <a:lvl3pPr marL="1523962" indent="-304792">
              <a:buClr>
                <a:schemeClr val="accent1"/>
              </a:buClr>
              <a:buFont typeface="Arial" panose="020B0604020202020204" pitchFamily="34" charset="0"/>
              <a:buChar char="•"/>
              <a:defRPr sz="2600">
                <a:solidFill>
                  <a:schemeClr val="tx1">
                    <a:lumMod val="75000"/>
                    <a:lumOff val="25000"/>
                  </a:schemeClr>
                </a:solidFill>
              </a:defRPr>
            </a:lvl3pPr>
            <a:lvl4pPr marL="2133547" indent="-304792">
              <a:buClr>
                <a:schemeClr val="accent1"/>
              </a:buClr>
              <a:buFont typeface="Arial" panose="020B0604020202020204" pitchFamily="34" charset="0"/>
              <a:buChar char="•"/>
              <a:defRPr sz="2600">
                <a:solidFill>
                  <a:schemeClr val="tx1">
                    <a:lumMod val="75000"/>
                    <a:lumOff val="25000"/>
                  </a:schemeClr>
                </a:solidFill>
              </a:defRPr>
            </a:lvl4pPr>
            <a:lvl5pPr marL="2743131" indent="-304792">
              <a:buClr>
                <a:schemeClr val="accent1"/>
              </a:buClr>
              <a:buFont typeface="Arial" panose="020B0604020202020204" pitchFamily="34" charset="0"/>
              <a:buChar char="•"/>
              <a:defRPr sz="2600">
                <a:solidFill>
                  <a:schemeClr val="tx1">
                    <a:lumMod val="75000"/>
                    <a:lumOff val="25000"/>
                  </a:schemeClr>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6385653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riple Column">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A74DF6D8-2F0C-CA4E-84BA-9207C46DCF18}"/>
              </a:ext>
            </a:extLst>
          </p:cNvPr>
          <p:cNvCxnSpPr>
            <a:cxnSpLocks/>
          </p:cNvCxnSpPr>
          <p:nvPr userDrawn="1"/>
        </p:nvCxnSpPr>
        <p:spPr>
          <a:xfrm>
            <a:off x="1209468" y="8172400"/>
            <a:ext cx="138313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Footer Placeholder 4">
            <a:extLst>
              <a:ext uri="{FF2B5EF4-FFF2-40B4-BE49-F238E27FC236}">
                <a16:creationId xmlns:a16="http://schemas.microsoft.com/office/drawing/2014/main" id="{3A17BC3E-0B62-A04A-B6E6-AC6AF2DB05DF}"/>
              </a:ext>
            </a:extLst>
          </p:cNvPr>
          <p:cNvSpPr>
            <a:spLocks noGrp="1"/>
          </p:cNvSpPr>
          <p:nvPr>
            <p:ph type="ftr" sz="quarter" idx="3"/>
          </p:nvPr>
        </p:nvSpPr>
        <p:spPr>
          <a:xfrm>
            <a:off x="1689663" y="8445501"/>
            <a:ext cx="5486400"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r>
              <a:rPr lang="en-GB"/>
              <a:t>Dunoon OHL CLG</a:t>
            </a:r>
          </a:p>
        </p:txBody>
      </p:sp>
      <p:sp>
        <p:nvSpPr>
          <p:cNvPr id="16" name="Slide Number Placeholder 5">
            <a:extLst>
              <a:ext uri="{FF2B5EF4-FFF2-40B4-BE49-F238E27FC236}">
                <a16:creationId xmlns:a16="http://schemas.microsoft.com/office/drawing/2014/main" id="{AF4D7C01-DC2D-6540-99B2-4D5E282B980A}"/>
              </a:ext>
            </a:extLst>
          </p:cNvPr>
          <p:cNvSpPr>
            <a:spLocks noGrp="1"/>
          </p:cNvSpPr>
          <p:nvPr>
            <p:ph type="sldNum" sz="quarter" idx="4"/>
          </p:nvPr>
        </p:nvSpPr>
        <p:spPr>
          <a:xfrm>
            <a:off x="1182905" y="8445500"/>
            <a:ext cx="478461" cy="486833"/>
          </a:xfrm>
          <a:prstGeom prst="rect">
            <a:avLst/>
          </a:prstGeom>
        </p:spPr>
        <p:txBody>
          <a:bodyPr vert="horz" lIns="91440" tIns="45720" rIns="91440" bIns="45720" rtlCol="0" anchor="ctr"/>
          <a:lstStyle>
            <a:lvl1pPr algn="l">
              <a:defRPr sz="1600">
                <a:solidFill>
                  <a:schemeClr val="tx1">
                    <a:lumMod val="50000"/>
                    <a:lumOff val="50000"/>
                  </a:schemeClr>
                </a:solidFill>
              </a:defRPr>
            </a:lvl1pPr>
          </a:lstStyle>
          <a:p>
            <a:fld id="{40FC62D0-A2F2-4BF8-8DAC-E86C11000EC3}" type="slidenum">
              <a:rPr lang="en-GB" smtClean="0"/>
              <a:pPr/>
              <a:t>‹#›</a:t>
            </a:fld>
            <a:endParaRPr lang="en-GB"/>
          </a:p>
        </p:txBody>
      </p:sp>
      <p:sp>
        <p:nvSpPr>
          <p:cNvPr id="15" name="Title 1">
            <a:extLst>
              <a:ext uri="{FF2B5EF4-FFF2-40B4-BE49-F238E27FC236}">
                <a16:creationId xmlns:a16="http://schemas.microsoft.com/office/drawing/2014/main" id="{8B649C83-32A0-9BB0-F07D-B6364873A3BA}"/>
              </a:ext>
            </a:extLst>
          </p:cNvPr>
          <p:cNvSpPr>
            <a:spLocks noGrp="1"/>
          </p:cNvSpPr>
          <p:nvPr>
            <p:ph type="title" hasCustomPrompt="1"/>
          </p:nvPr>
        </p:nvSpPr>
        <p:spPr>
          <a:xfrm>
            <a:off x="1104904" y="562754"/>
            <a:ext cx="14020800" cy="1146048"/>
          </a:xfrm>
        </p:spPr>
        <p:txBody>
          <a:bodyPr>
            <a:normAutofit/>
          </a:bodyPr>
          <a:lstStyle>
            <a:lvl1pPr>
              <a:defRPr sz="4400" cap="none" baseline="0"/>
            </a:lvl1pPr>
          </a:lstStyle>
          <a:p>
            <a:r>
              <a:rPr lang="en-US"/>
              <a:t>Title</a:t>
            </a:r>
            <a:endParaRPr lang="en-GB"/>
          </a:p>
        </p:txBody>
      </p:sp>
      <p:sp>
        <p:nvSpPr>
          <p:cNvPr id="8" name="Content Placeholder 9">
            <a:extLst>
              <a:ext uri="{FF2B5EF4-FFF2-40B4-BE49-F238E27FC236}">
                <a16:creationId xmlns:a16="http://schemas.microsoft.com/office/drawing/2014/main" id="{A8CB7FDC-00A7-7B90-CE40-65AA02F36E99}"/>
              </a:ext>
            </a:extLst>
          </p:cNvPr>
          <p:cNvSpPr>
            <a:spLocks noGrp="1"/>
          </p:cNvSpPr>
          <p:nvPr>
            <p:ph sz="quarter" idx="25" hasCustomPrompt="1"/>
          </p:nvPr>
        </p:nvSpPr>
        <p:spPr>
          <a:xfrm>
            <a:off x="5846818" y="2269322"/>
            <a:ext cx="4435365" cy="5784615"/>
          </a:xfrm>
        </p:spPr>
        <p:txBody>
          <a:bodyPr>
            <a:normAutofit/>
          </a:bodyPr>
          <a:lstStyle>
            <a:lvl1pPr marL="304792" indent="-304792">
              <a:buClr>
                <a:schemeClr val="accent1"/>
              </a:buClr>
              <a:buFont typeface="Arial" panose="020B0604020202020204" pitchFamily="34" charset="0"/>
              <a:buChar char="•"/>
              <a:defRPr sz="2600">
                <a:solidFill>
                  <a:schemeClr val="tx1">
                    <a:lumMod val="75000"/>
                    <a:lumOff val="25000"/>
                  </a:schemeClr>
                </a:solidFill>
              </a:defRPr>
            </a:lvl1pPr>
            <a:lvl2pPr marL="914377" indent="-304792">
              <a:buClr>
                <a:schemeClr val="accent1"/>
              </a:buClr>
              <a:buFont typeface="Arial" panose="020B0604020202020204" pitchFamily="34" charset="0"/>
              <a:buChar char="•"/>
              <a:defRPr sz="2600">
                <a:solidFill>
                  <a:schemeClr val="tx1">
                    <a:lumMod val="75000"/>
                    <a:lumOff val="25000"/>
                  </a:schemeClr>
                </a:solidFill>
              </a:defRPr>
            </a:lvl2pPr>
            <a:lvl3pPr marL="1523962" indent="-304792">
              <a:buClr>
                <a:schemeClr val="accent1"/>
              </a:buClr>
              <a:buFont typeface="Arial" panose="020B0604020202020204" pitchFamily="34" charset="0"/>
              <a:buChar char="•"/>
              <a:defRPr sz="2600">
                <a:solidFill>
                  <a:schemeClr val="tx1">
                    <a:lumMod val="75000"/>
                    <a:lumOff val="25000"/>
                  </a:schemeClr>
                </a:solidFill>
              </a:defRPr>
            </a:lvl3pPr>
            <a:lvl4pPr marL="2133547" indent="-304792">
              <a:buClr>
                <a:schemeClr val="accent1"/>
              </a:buClr>
              <a:buFont typeface="Arial" panose="020B0604020202020204" pitchFamily="34" charset="0"/>
              <a:buChar char="•"/>
              <a:defRPr sz="2600">
                <a:solidFill>
                  <a:schemeClr val="tx1">
                    <a:lumMod val="75000"/>
                    <a:lumOff val="25000"/>
                  </a:schemeClr>
                </a:solidFill>
              </a:defRPr>
            </a:lvl4pPr>
            <a:lvl5pPr marL="2743131" indent="-304792">
              <a:buClr>
                <a:schemeClr val="accent1"/>
              </a:buClr>
              <a:buFont typeface="Arial" panose="020B0604020202020204" pitchFamily="34" charset="0"/>
              <a:buChar char="•"/>
              <a:defRPr sz="2600">
                <a:solidFill>
                  <a:schemeClr val="tx1">
                    <a:lumMod val="75000"/>
                    <a:lumOff val="25000"/>
                  </a:schemeClr>
                </a:solidFill>
              </a:defRPr>
            </a:lvl5pPr>
          </a:lstStyle>
          <a:p>
            <a:pPr marL="0" indent="0">
              <a:buNone/>
            </a:pPr>
            <a:r>
              <a:rPr lang="en-GB">
                <a:solidFill>
                  <a:schemeClr val="accent1"/>
                </a:solidFill>
              </a:rPr>
              <a:t>Text</a:t>
            </a:r>
          </a:p>
          <a:p>
            <a:r>
              <a:rPr lang="en-GB"/>
              <a:t>When creating a PowerPoint presentation, we suggest using font size 26 in Arial so the text is legible </a:t>
            </a:r>
          </a:p>
          <a:p>
            <a:r>
              <a:rPr lang="en-GB"/>
              <a:t>If using multiple levels of bullet points, the indented versions should look like this:</a:t>
            </a:r>
          </a:p>
          <a:p>
            <a:pPr lvl="1"/>
            <a:r>
              <a:rPr lang="en-GB"/>
              <a:t>Text </a:t>
            </a:r>
          </a:p>
          <a:p>
            <a:pPr lvl="2"/>
            <a:r>
              <a:rPr lang="en-GB"/>
              <a:t>Text </a:t>
            </a:r>
          </a:p>
          <a:p>
            <a:pPr lvl="3"/>
            <a:r>
              <a:rPr lang="en-GB"/>
              <a:t>Text</a:t>
            </a:r>
          </a:p>
        </p:txBody>
      </p:sp>
      <p:sp>
        <p:nvSpPr>
          <p:cNvPr id="9" name="Content Placeholder 9">
            <a:extLst>
              <a:ext uri="{FF2B5EF4-FFF2-40B4-BE49-F238E27FC236}">
                <a16:creationId xmlns:a16="http://schemas.microsoft.com/office/drawing/2014/main" id="{45924F48-10A6-D386-6573-95AAB40DB4AE}"/>
              </a:ext>
            </a:extLst>
          </p:cNvPr>
          <p:cNvSpPr>
            <a:spLocks noGrp="1"/>
          </p:cNvSpPr>
          <p:nvPr>
            <p:ph sz="quarter" idx="26" hasCustomPrompt="1"/>
          </p:nvPr>
        </p:nvSpPr>
        <p:spPr>
          <a:xfrm>
            <a:off x="10588739" y="2269308"/>
            <a:ext cx="4435365" cy="5784617"/>
          </a:xfrm>
        </p:spPr>
        <p:txBody>
          <a:bodyPr>
            <a:normAutofit/>
          </a:bodyPr>
          <a:lstStyle>
            <a:lvl1pPr marL="304792" indent="-304792">
              <a:buClr>
                <a:schemeClr val="accent1"/>
              </a:buClr>
              <a:buFont typeface="Arial" panose="020B0604020202020204" pitchFamily="34" charset="0"/>
              <a:buChar char="•"/>
              <a:defRPr sz="2600">
                <a:solidFill>
                  <a:schemeClr val="tx1">
                    <a:lumMod val="75000"/>
                    <a:lumOff val="25000"/>
                  </a:schemeClr>
                </a:solidFill>
              </a:defRPr>
            </a:lvl1pPr>
            <a:lvl2pPr marL="914377" indent="-304792">
              <a:buClr>
                <a:schemeClr val="accent1"/>
              </a:buClr>
              <a:buFont typeface="Arial" panose="020B0604020202020204" pitchFamily="34" charset="0"/>
              <a:buChar char="•"/>
              <a:defRPr sz="2600">
                <a:solidFill>
                  <a:srgbClr val="000000"/>
                </a:solidFill>
              </a:defRPr>
            </a:lvl2pPr>
            <a:lvl3pPr marL="1523962" indent="-304792">
              <a:buClr>
                <a:schemeClr val="accent1"/>
              </a:buClr>
              <a:buFont typeface="Arial" panose="020B0604020202020204" pitchFamily="34" charset="0"/>
              <a:buChar char="•"/>
              <a:defRPr sz="2600">
                <a:solidFill>
                  <a:srgbClr val="000000"/>
                </a:solidFill>
              </a:defRPr>
            </a:lvl3pPr>
            <a:lvl4pPr marL="2133547" indent="-304792">
              <a:buClr>
                <a:schemeClr val="accent1"/>
              </a:buClr>
              <a:buFont typeface="Arial" panose="020B0604020202020204" pitchFamily="34" charset="0"/>
              <a:buChar char="•"/>
              <a:defRPr sz="2600">
                <a:solidFill>
                  <a:srgbClr val="000000"/>
                </a:solidFill>
              </a:defRPr>
            </a:lvl4pPr>
            <a:lvl5pPr marL="2743131" indent="-304792">
              <a:buClr>
                <a:schemeClr val="accent1"/>
              </a:buClr>
              <a:buFont typeface="Arial" panose="020B0604020202020204" pitchFamily="34" charset="0"/>
              <a:buChar char="•"/>
              <a:defRPr sz="2600">
                <a:solidFill>
                  <a:srgbClr val="000000"/>
                </a:solidFill>
              </a:defRPr>
            </a:lvl5pPr>
          </a:lstStyle>
          <a:p>
            <a:pPr marL="0" indent="0">
              <a:buNone/>
            </a:pPr>
            <a:r>
              <a:rPr lang="en-GB">
                <a:solidFill>
                  <a:schemeClr val="accent1"/>
                </a:solidFill>
              </a:rPr>
              <a:t>Colours</a:t>
            </a:r>
          </a:p>
          <a:p>
            <a:r>
              <a:rPr lang="en-GB"/>
              <a:t>The template uses the </a:t>
            </a:r>
            <a:r>
              <a:rPr lang="en-US"/>
              <a:t>primary blue and white, and secondary teal </a:t>
            </a:r>
            <a:r>
              <a:rPr lang="en-US" err="1"/>
              <a:t>colours</a:t>
            </a:r>
            <a:endParaRPr lang="en-US"/>
          </a:p>
          <a:p>
            <a:r>
              <a:rPr lang="en-US"/>
              <a:t>TBC</a:t>
            </a:r>
          </a:p>
        </p:txBody>
      </p:sp>
      <p:sp>
        <p:nvSpPr>
          <p:cNvPr id="10" name="Content Placeholder 9">
            <a:extLst>
              <a:ext uri="{FF2B5EF4-FFF2-40B4-BE49-F238E27FC236}">
                <a16:creationId xmlns:a16="http://schemas.microsoft.com/office/drawing/2014/main" id="{AC4F7EC2-592C-093E-817E-4EEBBE6636FC}"/>
              </a:ext>
            </a:extLst>
          </p:cNvPr>
          <p:cNvSpPr>
            <a:spLocks noGrp="1"/>
          </p:cNvSpPr>
          <p:nvPr>
            <p:ph sz="quarter" idx="13" hasCustomPrompt="1"/>
          </p:nvPr>
        </p:nvSpPr>
        <p:spPr>
          <a:xfrm>
            <a:off x="1219200" y="2269322"/>
            <a:ext cx="4321061" cy="5784601"/>
          </a:xfrm>
        </p:spPr>
        <p:txBody>
          <a:bodyPr>
            <a:noAutofit/>
          </a:bodyPr>
          <a:lstStyle>
            <a:lvl1pPr marL="304792" indent="-304792">
              <a:buClr>
                <a:schemeClr val="accent1"/>
              </a:buClr>
              <a:buFont typeface="Arial" panose="020B0604020202020204" pitchFamily="34" charset="0"/>
              <a:buChar char="•"/>
              <a:defRPr sz="2600">
                <a:solidFill>
                  <a:schemeClr val="tx1">
                    <a:lumMod val="75000"/>
                    <a:lumOff val="25000"/>
                  </a:schemeClr>
                </a:solidFill>
              </a:defRPr>
            </a:lvl1pPr>
            <a:lvl2pPr marL="914377" indent="-304792">
              <a:buClr>
                <a:schemeClr val="accent1"/>
              </a:buClr>
              <a:buFont typeface="Arial" panose="020B0604020202020204" pitchFamily="34" charset="0"/>
              <a:buChar char="•"/>
              <a:defRPr sz="2600">
                <a:solidFill>
                  <a:srgbClr val="000000"/>
                </a:solidFill>
              </a:defRPr>
            </a:lvl2pPr>
            <a:lvl3pPr marL="1523962" indent="-304792">
              <a:buClr>
                <a:schemeClr val="accent1"/>
              </a:buClr>
              <a:buFont typeface="Arial" panose="020B0604020202020204" pitchFamily="34" charset="0"/>
              <a:buChar char="•"/>
              <a:defRPr sz="2600">
                <a:solidFill>
                  <a:srgbClr val="000000"/>
                </a:solidFill>
              </a:defRPr>
            </a:lvl3pPr>
            <a:lvl4pPr marL="2133547" indent="-304792">
              <a:buClr>
                <a:schemeClr val="accent1"/>
              </a:buClr>
              <a:buFont typeface="Arial" panose="020B0604020202020204" pitchFamily="34" charset="0"/>
              <a:buChar char="•"/>
              <a:defRPr sz="2600">
                <a:solidFill>
                  <a:srgbClr val="000000"/>
                </a:solidFill>
              </a:defRPr>
            </a:lvl4pPr>
            <a:lvl5pPr marL="2743131" indent="-304792">
              <a:buClr>
                <a:schemeClr val="accent1"/>
              </a:buClr>
              <a:buFont typeface="Arial" panose="020B0604020202020204" pitchFamily="34" charset="0"/>
              <a:buChar char="•"/>
              <a:defRPr sz="2600">
                <a:solidFill>
                  <a:srgbClr val="000000"/>
                </a:solidFill>
              </a:defRPr>
            </a:lvl5pPr>
          </a:lstStyle>
          <a:p>
            <a:pPr marL="0" indent="0">
              <a:buNone/>
            </a:pPr>
            <a:r>
              <a:rPr lang="en-GB">
                <a:solidFill>
                  <a:schemeClr val="accent1"/>
                </a:solidFill>
              </a:rPr>
              <a:t>Slides</a:t>
            </a:r>
          </a:p>
          <a:p>
            <a:r>
              <a:rPr lang="en-GB"/>
              <a:t>Slide templates are saved in a Master slide deck, accessed via ‘New Slide’</a:t>
            </a:r>
          </a:p>
          <a:p>
            <a:r>
              <a:rPr lang="en-US"/>
              <a:t>There are also slides available with only one heading (i.e. no subhead)</a:t>
            </a:r>
          </a:p>
          <a:p>
            <a:r>
              <a:rPr lang="en-GB"/>
              <a:t>The footer line should include the document title and page number</a:t>
            </a:r>
          </a:p>
          <a:p>
            <a:endParaRPr lang="en-US"/>
          </a:p>
        </p:txBody>
      </p:sp>
    </p:spTree>
    <p:extLst>
      <p:ext uri="{BB962C8B-B14F-4D97-AF65-F5344CB8AC3E}">
        <p14:creationId xmlns:p14="http://schemas.microsoft.com/office/powerpoint/2010/main" val="28276685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Group Cover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1D2585A7-AF49-805D-4A30-A6664CA93FED}"/>
              </a:ext>
            </a:extLst>
          </p:cNvPr>
          <p:cNvSpPr>
            <a:spLocks noGrp="1"/>
          </p:cNvSpPr>
          <p:nvPr>
            <p:ph type="body" sz="quarter" idx="18"/>
          </p:nvPr>
        </p:nvSpPr>
        <p:spPr>
          <a:xfrm>
            <a:off x="1117600" y="4572000"/>
            <a:ext cx="6375400" cy="987963"/>
          </a:xfrm>
        </p:spPr>
        <p:txBody>
          <a:bodyPr>
            <a:normAutofit/>
          </a:bodyPr>
          <a:lstStyle>
            <a:lvl1pPr marL="0" indent="0">
              <a:buNone/>
              <a:defRPr sz="2300" b="1">
                <a:solidFill>
                  <a:schemeClr val="bg1"/>
                </a:solidFill>
              </a:defRPr>
            </a:lvl1pPr>
          </a:lstStyle>
          <a:p>
            <a:pPr lvl="0"/>
            <a:r>
              <a:rPr lang="en-GB"/>
              <a:t>Click to edit Master text styles</a:t>
            </a:r>
          </a:p>
        </p:txBody>
      </p:sp>
      <p:sp>
        <p:nvSpPr>
          <p:cNvPr id="22" name="Text Placeholder 22">
            <a:extLst>
              <a:ext uri="{FF2B5EF4-FFF2-40B4-BE49-F238E27FC236}">
                <a16:creationId xmlns:a16="http://schemas.microsoft.com/office/drawing/2014/main" id="{E33E49B7-FBD1-1E80-B5E6-D20449CA3609}"/>
              </a:ext>
            </a:extLst>
          </p:cNvPr>
          <p:cNvSpPr>
            <a:spLocks noGrp="1"/>
          </p:cNvSpPr>
          <p:nvPr>
            <p:ph type="body" sz="quarter" idx="16"/>
          </p:nvPr>
        </p:nvSpPr>
        <p:spPr>
          <a:xfrm>
            <a:off x="1117600" y="5559963"/>
            <a:ext cx="3643930" cy="1180033"/>
          </a:xfrm>
        </p:spPr>
        <p:txBody>
          <a:bodyPr>
            <a:normAutofit/>
          </a:bodyPr>
          <a:lstStyle>
            <a:lvl1pPr marL="0" indent="0">
              <a:buNone/>
              <a:defRPr sz="2300">
                <a:solidFill>
                  <a:srgbClr val="425563"/>
                </a:solidFill>
              </a:defRPr>
            </a:lvl1pPr>
          </a:lstStyle>
          <a:p>
            <a:pPr lvl="0"/>
            <a:r>
              <a:rPr lang="en-GB"/>
              <a:t>Click to edit Master text styles</a:t>
            </a:r>
          </a:p>
        </p:txBody>
      </p:sp>
      <p:sp>
        <p:nvSpPr>
          <p:cNvPr id="24" name="Title Placeholder 1">
            <a:extLst>
              <a:ext uri="{FF2B5EF4-FFF2-40B4-BE49-F238E27FC236}">
                <a16:creationId xmlns:a16="http://schemas.microsoft.com/office/drawing/2014/main" id="{36443EE8-6E52-82A9-6082-39B056090DA4}"/>
              </a:ext>
            </a:extLst>
          </p:cNvPr>
          <p:cNvSpPr>
            <a:spLocks noGrp="1"/>
          </p:cNvSpPr>
          <p:nvPr>
            <p:ph type="title"/>
          </p:nvPr>
        </p:nvSpPr>
        <p:spPr>
          <a:xfrm>
            <a:off x="1117600" y="3054357"/>
            <a:ext cx="6375401" cy="1517643"/>
          </a:xfrm>
          <a:prstGeom prst="rect">
            <a:avLst/>
          </a:prstGeom>
        </p:spPr>
        <p:txBody>
          <a:bodyPr vert="horz" lIns="91440" tIns="45720" rIns="91440" bIns="45720" rtlCol="0" anchor="ctr">
            <a:normAutofit/>
          </a:bodyPr>
          <a:lstStyle>
            <a:lvl1pPr>
              <a:defRPr sz="4400" b="0" i="0">
                <a:solidFill>
                  <a:schemeClr val="tx2"/>
                </a:solidFill>
                <a:latin typeface="Arial Black" panose="020B0A04020102020204" pitchFamily="34" charset="0"/>
                <a:cs typeface="Arial" panose="020B0604020202020204" pitchFamily="34" charset="0"/>
              </a:defRPr>
            </a:lvl1pPr>
          </a:lstStyle>
          <a:p>
            <a:r>
              <a:rPr lang="en-US"/>
              <a:t>Click to edit Master title style</a:t>
            </a:r>
            <a:endParaRPr lang="en-GB"/>
          </a:p>
        </p:txBody>
      </p:sp>
      <p:pic>
        <p:nvPicPr>
          <p:cNvPr id="8" name="Picture 7">
            <a:extLst>
              <a:ext uri="{FF2B5EF4-FFF2-40B4-BE49-F238E27FC236}">
                <a16:creationId xmlns:a16="http://schemas.microsoft.com/office/drawing/2014/main" id="{A71F9228-E67E-E4A0-721D-D2D7F1112B08}"/>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9995076" y="456093"/>
            <a:ext cx="6260924" cy="6714168"/>
          </a:xfrm>
          <a:prstGeom prst="rect">
            <a:avLst/>
          </a:prstGeom>
        </p:spPr>
      </p:pic>
      <p:pic>
        <p:nvPicPr>
          <p:cNvPr id="9" name="Graphic 6">
            <a:extLst>
              <a:ext uri="{FF2B5EF4-FFF2-40B4-BE49-F238E27FC236}">
                <a16:creationId xmlns:a16="http://schemas.microsoft.com/office/drawing/2014/main" id="{83E15F88-78D9-9535-340B-3780019EC3A0}"/>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a:stretch/>
        </p:blipFill>
        <p:spPr>
          <a:xfrm>
            <a:off x="13042387" y="7863841"/>
            <a:ext cx="2451614" cy="750278"/>
          </a:xfrm>
          <a:prstGeom prst="rect">
            <a:avLst/>
          </a:prstGeom>
        </p:spPr>
      </p:pic>
    </p:spTree>
    <p:extLst>
      <p:ext uri="{BB962C8B-B14F-4D97-AF65-F5344CB8AC3E}">
        <p14:creationId xmlns:p14="http://schemas.microsoft.com/office/powerpoint/2010/main" val="8759561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Group Cover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 Placeholder 19">
            <a:extLst>
              <a:ext uri="{FF2B5EF4-FFF2-40B4-BE49-F238E27FC236}">
                <a16:creationId xmlns:a16="http://schemas.microsoft.com/office/drawing/2014/main" id="{1F5756D0-D4EF-B885-B324-79174DBABA4B}"/>
              </a:ext>
            </a:extLst>
          </p:cNvPr>
          <p:cNvSpPr>
            <a:spLocks noGrp="1"/>
          </p:cNvSpPr>
          <p:nvPr>
            <p:ph type="body" sz="quarter" idx="18"/>
          </p:nvPr>
        </p:nvSpPr>
        <p:spPr>
          <a:xfrm>
            <a:off x="1117600" y="4572000"/>
            <a:ext cx="6375400" cy="987963"/>
          </a:xfrm>
        </p:spPr>
        <p:txBody>
          <a:bodyPr>
            <a:normAutofit/>
          </a:bodyPr>
          <a:lstStyle>
            <a:lvl1pPr marL="0" indent="0">
              <a:buNone/>
              <a:defRPr sz="2300" b="1">
                <a:solidFill>
                  <a:schemeClr val="accent1">
                    <a:lumMod val="75000"/>
                  </a:schemeClr>
                </a:solidFill>
              </a:defRPr>
            </a:lvl1pPr>
          </a:lstStyle>
          <a:p>
            <a:pPr lvl="0"/>
            <a:r>
              <a:rPr lang="en-GB"/>
              <a:t>Click to edit Master text styles</a:t>
            </a:r>
          </a:p>
        </p:txBody>
      </p:sp>
      <p:sp>
        <p:nvSpPr>
          <p:cNvPr id="7" name="Text Placeholder 22">
            <a:extLst>
              <a:ext uri="{FF2B5EF4-FFF2-40B4-BE49-F238E27FC236}">
                <a16:creationId xmlns:a16="http://schemas.microsoft.com/office/drawing/2014/main" id="{382B053B-4075-C6CA-DBA4-59813F997F82}"/>
              </a:ext>
            </a:extLst>
          </p:cNvPr>
          <p:cNvSpPr>
            <a:spLocks noGrp="1"/>
          </p:cNvSpPr>
          <p:nvPr>
            <p:ph type="body" sz="quarter" idx="16"/>
          </p:nvPr>
        </p:nvSpPr>
        <p:spPr>
          <a:xfrm>
            <a:off x="1117600" y="5559963"/>
            <a:ext cx="3643930" cy="1180033"/>
          </a:xfrm>
        </p:spPr>
        <p:txBody>
          <a:bodyPr>
            <a:normAutofit/>
          </a:bodyPr>
          <a:lstStyle>
            <a:lvl1pPr marL="0" indent="0">
              <a:buNone/>
              <a:defRPr sz="2300">
                <a:solidFill>
                  <a:srgbClr val="425563"/>
                </a:solidFill>
              </a:defRPr>
            </a:lvl1pPr>
          </a:lstStyle>
          <a:p>
            <a:pPr lvl="0"/>
            <a:r>
              <a:rPr lang="en-GB"/>
              <a:t>Click to edit Master text styles</a:t>
            </a:r>
          </a:p>
        </p:txBody>
      </p:sp>
      <p:sp>
        <p:nvSpPr>
          <p:cNvPr id="8" name="Title Placeholder 1">
            <a:extLst>
              <a:ext uri="{FF2B5EF4-FFF2-40B4-BE49-F238E27FC236}">
                <a16:creationId xmlns:a16="http://schemas.microsoft.com/office/drawing/2014/main" id="{8A4778FA-BEE7-0498-F6CE-53982BCF5320}"/>
              </a:ext>
            </a:extLst>
          </p:cNvPr>
          <p:cNvSpPr>
            <a:spLocks noGrp="1"/>
          </p:cNvSpPr>
          <p:nvPr>
            <p:ph type="title"/>
          </p:nvPr>
        </p:nvSpPr>
        <p:spPr>
          <a:xfrm>
            <a:off x="1117600" y="3054357"/>
            <a:ext cx="6375401" cy="1517643"/>
          </a:xfrm>
          <a:prstGeom prst="rect">
            <a:avLst/>
          </a:prstGeom>
        </p:spPr>
        <p:txBody>
          <a:bodyPr vert="horz" lIns="91440" tIns="45720" rIns="91440" bIns="45720" rtlCol="0" anchor="ctr">
            <a:normAutofit/>
          </a:bodyPr>
          <a:lstStyle>
            <a:lvl1pPr>
              <a:defRPr sz="4400" b="0" i="0">
                <a:solidFill>
                  <a:schemeClr val="tx2"/>
                </a:solidFill>
                <a:latin typeface="Arial Black" panose="020B0A04020102020204" pitchFamily="34" charset="0"/>
                <a:cs typeface="Arial" panose="020B0604020202020204" pitchFamily="34" charset="0"/>
              </a:defRPr>
            </a:lvl1pPr>
          </a:lstStyle>
          <a:p>
            <a:r>
              <a:rPr lang="en-US"/>
              <a:t>Click to edit Master title style</a:t>
            </a:r>
            <a:endParaRPr lang="en-GB"/>
          </a:p>
        </p:txBody>
      </p:sp>
      <p:pic>
        <p:nvPicPr>
          <p:cNvPr id="9" name="Picture 8">
            <a:extLst>
              <a:ext uri="{FF2B5EF4-FFF2-40B4-BE49-F238E27FC236}">
                <a16:creationId xmlns:a16="http://schemas.microsoft.com/office/drawing/2014/main" id="{D057794F-F612-866A-DF89-B1E1B2DB41E0}"/>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9524400" y="483598"/>
            <a:ext cx="6731600" cy="6739241"/>
          </a:xfrm>
          <a:prstGeom prst="rect">
            <a:avLst/>
          </a:prstGeom>
        </p:spPr>
      </p:pic>
      <p:pic>
        <p:nvPicPr>
          <p:cNvPr id="10" name="Graphic 6">
            <a:extLst>
              <a:ext uri="{FF2B5EF4-FFF2-40B4-BE49-F238E27FC236}">
                <a16:creationId xmlns:a16="http://schemas.microsoft.com/office/drawing/2014/main" id="{AE27221A-CED4-C44D-1121-D72E948B4982}"/>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a:stretch/>
        </p:blipFill>
        <p:spPr>
          <a:xfrm>
            <a:off x="13042387" y="7863841"/>
            <a:ext cx="2451614" cy="750278"/>
          </a:xfrm>
          <a:prstGeom prst="rect">
            <a:avLst/>
          </a:prstGeom>
        </p:spPr>
      </p:pic>
    </p:spTree>
    <p:extLst>
      <p:ext uri="{BB962C8B-B14F-4D97-AF65-F5344CB8AC3E}">
        <p14:creationId xmlns:p14="http://schemas.microsoft.com/office/powerpoint/2010/main" val="12258578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Group Cover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7BE8DA-6B66-5CC9-0D52-589001CA776E}"/>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8591166" y="675873"/>
            <a:ext cx="7664834" cy="6739241"/>
          </a:xfrm>
          <a:prstGeom prst="rect">
            <a:avLst/>
          </a:prstGeom>
        </p:spPr>
      </p:pic>
      <p:sp>
        <p:nvSpPr>
          <p:cNvPr id="20" name="Text Placeholder 19">
            <a:extLst>
              <a:ext uri="{FF2B5EF4-FFF2-40B4-BE49-F238E27FC236}">
                <a16:creationId xmlns:a16="http://schemas.microsoft.com/office/drawing/2014/main" id="{1D2585A7-AF49-805D-4A30-A6664CA93FED}"/>
              </a:ext>
            </a:extLst>
          </p:cNvPr>
          <p:cNvSpPr>
            <a:spLocks noGrp="1"/>
          </p:cNvSpPr>
          <p:nvPr>
            <p:ph type="body" sz="quarter" idx="18"/>
          </p:nvPr>
        </p:nvSpPr>
        <p:spPr>
          <a:xfrm>
            <a:off x="1117600" y="4572000"/>
            <a:ext cx="6375400" cy="987963"/>
          </a:xfrm>
        </p:spPr>
        <p:txBody>
          <a:bodyPr>
            <a:normAutofit/>
          </a:bodyPr>
          <a:lstStyle>
            <a:lvl1pPr marL="0" indent="0">
              <a:buNone/>
              <a:defRPr sz="2300" b="1">
                <a:solidFill>
                  <a:schemeClr val="bg1"/>
                </a:solidFill>
              </a:defRPr>
            </a:lvl1pPr>
          </a:lstStyle>
          <a:p>
            <a:pPr lvl="0"/>
            <a:r>
              <a:rPr lang="en-GB"/>
              <a:t>Click to edit Master text styles</a:t>
            </a:r>
          </a:p>
        </p:txBody>
      </p:sp>
      <p:sp>
        <p:nvSpPr>
          <p:cNvPr id="22" name="Text Placeholder 22">
            <a:extLst>
              <a:ext uri="{FF2B5EF4-FFF2-40B4-BE49-F238E27FC236}">
                <a16:creationId xmlns:a16="http://schemas.microsoft.com/office/drawing/2014/main" id="{E33E49B7-FBD1-1E80-B5E6-D20449CA3609}"/>
              </a:ext>
            </a:extLst>
          </p:cNvPr>
          <p:cNvSpPr>
            <a:spLocks noGrp="1"/>
          </p:cNvSpPr>
          <p:nvPr>
            <p:ph type="body" sz="quarter" idx="16"/>
          </p:nvPr>
        </p:nvSpPr>
        <p:spPr>
          <a:xfrm>
            <a:off x="1117600" y="5559963"/>
            <a:ext cx="3643930" cy="1180033"/>
          </a:xfrm>
        </p:spPr>
        <p:txBody>
          <a:bodyPr>
            <a:normAutofit/>
          </a:bodyPr>
          <a:lstStyle>
            <a:lvl1pPr marL="0" indent="0">
              <a:buNone/>
              <a:defRPr sz="2300">
                <a:solidFill>
                  <a:srgbClr val="425563"/>
                </a:solidFill>
              </a:defRPr>
            </a:lvl1pPr>
          </a:lstStyle>
          <a:p>
            <a:pPr lvl="0"/>
            <a:r>
              <a:rPr lang="en-GB"/>
              <a:t>Click to edit Master text styles</a:t>
            </a:r>
          </a:p>
        </p:txBody>
      </p:sp>
      <p:sp>
        <p:nvSpPr>
          <p:cNvPr id="24" name="Title Placeholder 1">
            <a:extLst>
              <a:ext uri="{FF2B5EF4-FFF2-40B4-BE49-F238E27FC236}">
                <a16:creationId xmlns:a16="http://schemas.microsoft.com/office/drawing/2014/main" id="{36443EE8-6E52-82A9-6082-39B056090DA4}"/>
              </a:ext>
            </a:extLst>
          </p:cNvPr>
          <p:cNvSpPr>
            <a:spLocks noGrp="1"/>
          </p:cNvSpPr>
          <p:nvPr>
            <p:ph type="title"/>
          </p:nvPr>
        </p:nvSpPr>
        <p:spPr>
          <a:xfrm>
            <a:off x="1117600" y="3054357"/>
            <a:ext cx="6375401" cy="1517643"/>
          </a:xfrm>
          <a:prstGeom prst="rect">
            <a:avLst/>
          </a:prstGeom>
        </p:spPr>
        <p:txBody>
          <a:bodyPr vert="horz" lIns="91440" tIns="45720" rIns="91440" bIns="45720" rtlCol="0" anchor="ctr">
            <a:normAutofit/>
          </a:bodyPr>
          <a:lstStyle>
            <a:lvl1pPr>
              <a:defRPr sz="4400" b="0" i="0">
                <a:solidFill>
                  <a:schemeClr val="tx2"/>
                </a:solidFill>
                <a:latin typeface="Arial Black" panose="020B0A04020102020204" pitchFamily="34" charset="0"/>
                <a:cs typeface="Arial" panose="020B0604020202020204" pitchFamily="34" charset="0"/>
              </a:defRPr>
            </a:lvl1pPr>
          </a:lstStyle>
          <a:p>
            <a:r>
              <a:rPr lang="en-US"/>
              <a:t>Click to edit Master title style</a:t>
            </a:r>
            <a:endParaRPr lang="en-GB"/>
          </a:p>
        </p:txBody>
      </p:sp>
      <p:pic>
        <p:nvPicPr>
          <p:cNvPr id="7" name="Graphic 6">
            <a:extLst>
              <a:ext uri="{FF2B5EF4-FFF2-40B4-BE49-F238E27FC236}">
                <a16:creationId xmlns:a16="http://schemas.microsoft.com/office/drawing/2014/main" id="{D55D9EF5-FA17-E81F-D3D2-817ACC0625E5}"/>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a:stretch/>
        </p:blipFill>
        <p:spPr>
          <a:xfrm>
            <a:off x="13042387" y="7863841"/>
            <a:ext cx="2451614" cy="750278"/>
          </a:xfrm>
          <a:prstGeom prst="rect">
            <a:avLst/>
          </a:prstGeom>
        </p:spPr>
      </p:pic>
    </p:spTree>
    <p:extLst>
      <p:ext uri="{BB962C8B-B14F-4D97-AF65-F5344CB8AC3E}">
        <p14:creationId xmlns:p14="http://schemas.microsoft.com/office/powerpoint/2010/main" val="27978623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Group Cover 2">
    <p:bg>
      <p:bgPr>
        <a:solidFill>
          <a:schemeClr val="bg1"/>
        </a:solidFill>
        <a:effectLst/>
      </p:bgPr>
    </p:bg>
    <p:spTree>
      <p:nvGrpSpPr>
        <p:cNvPr id="1" name=""/>
        <p:cNvGrpSpPr/>
        <p:nvPr/>
      </p:nvGrpSpPr>
      <p:grpSpPr>
        <a:xfrm>
          <a:off x="0" y="0"/>
          <a:ext cx="0" cy="0"/>
          <a:chOff x="0" y="0"/>
          <a:chExt cx="0" cy="0"/>
        </a:xfrm>
      </p:grpSpPr>
      <p:sp>
        <p:nvSpPr>
          <p:cNvPr id="6" name="Text Placeholder 19">
            <a:extLst>
              <a:ext uri="{FF2B5EF4-FFF2-40B4-BE49-F238E27FC236}">
                <a16:creationId xmlns:a16="http://schemas.microsoft.com/office/drawing/2014/main" id="{1F5756D0-D4EF-B885-B324-79174DBABA4B}"/>
              </a:ext>
            </a:extLst>
          </p:cNvPr>
          <p:cNvSpPr>
            <a:spLocks noGrp="1"/>
          </p:cNvSpPr>
          <p:nvPr>
            <p:ph type="body" sz="quarter" idx="18"/>
          </p:nvPr>
        </p:nvSpPr>
        <p:spPr>
          <a:xfrm>
            <a:off x="1117600" y="4572000"/>
            <a:ext cx="6375400" cy="987963"/>
          </a:xfrm>
        </p:spPr>
        <p:txBody>
          <a:bodyPr>
            <a:normAutofit/>
          </a:bodyPr>
          <a:lstStyle>
            <a:lvl1pPr marL="0" indent="0">
              <a:buNone/>
              <a:defRPr sz="2300" b="1">
                <a:solidFill>
                  <a:schemeClr val="accent1"/>
                </a:solidFill>
              </a:defRPr>
            </a:lvl1pPr>
          </a:lstStyle>
          <a:p>
            <a:pPr lvl="0"/>
            <a:r>
              <a:rPr lang="en-GB"/>
              <a:t>Click to edit Master text styles</a:t>
            </a:r>
          </a:p>
        </p:txBody>
      </p:sp>
      <p:sp>
        <p:nvSpPr>
          <p:cNvPr id="7" name="Text Placeholder 22">
            <a:extLst>
              <a:ext uri="{FF2B5EF4-FFF2-40B4-BE49-F238E27FC236}">
                <a16:creationId xmlns:a16="http://schemas.microsoft.com/office/drawing/2014/main" id="{382B053B-4075-C6CA-DBA4-59813F997F82}"/>
              </a:ext>
            </a:extLst>
          </p:cNvPr>
          <p:cNvSpPr>
            <a:spLocks noGrp="1"/>
          </p:cNvSpPr>
          <p:nvPr>
            <p:ph type="body" sz="quarter" idx="16"/>
          </p:nvPr>
        </p:nvSpPr>
        <p:spPr>
          <a:xfrm>
            <a:off x="1117600" y="5559963"/>
            <a:ext cx="3643930" cy="1180033"/>
          </a:xfrm>
        </p:spPr>
        <p:txBody>
          <a:bodyPr>
            <a:normAutofit/>
          </a:bodyPr>
          <a:lstStyle>
            <a:lvl1pPr marL="0" indent="0">
              <a:buNone/>
              <a:defRPr sz="2300">
                <a:solidFill>
                  <a:srgbClr val="425563"/>
                </a:solidFill>
              </a:defRPr>
            </a:lvl1pPr>
          </a:lstStyle>
          <a:p>
            <a:pPr lvl="0"/>
            <a:r>
              <a:rPr lang="en-GB"/>
              <a:t>Click to edit Master text styles</a:t>
            </a:r>
          </a:p>
        </p:txBody>
      </p:sp>
      <p:sp>
        <p:nvSpPr>
          <p:cNvPr id="8" name="Title Placeholder 1">
            <a:extLst>
              <a:ext uri="{FF2B5EF4-FFF2-40B4-BE49-F238E27FC236}">
                <a16:creationId xmlns:a16="http://schemas.microsoft.com/office/drawing/2014/main" id="{8A4778FA-BEE7-0498-F6CE-53982BCF5320}"/>
              </a:ext>
            </a:extLst>
          </p:cNvPr>
          <p:cNvSpPr>
            <a:spLocks noGrp="1"/>
          </p:cNvSpPr>
          <p:nvPr>
            <p:ph type="title"/>
          </p:nvPr>
        </p:nvSpPr>
        <p:spPr>
          <a:xfrm>
            <a:off x="1117600" y="3054357"/>
            <a:ext cx="6375401" cy="1517643"/>
          </a:xfrm>
          <a:prstGeom prst="rect">
            <a:avLst/>
          </a:prstGeom>
        </p:spPr>
        <p:txBody>
          <a:bodyPr vert="horz" lIns="91440" tIns="45720" rIns="91440" bIns="45720" rtlCol="0" anchor="ctr">
            <a:normAutofit/>
          </a:bodyPr>
          <a:lstStyle>
            <a:lvl1pPr>
              <a:defRPr sz="4400" b="0" i="0">
                <a:solidFill>
                  <a:schemeClr val="tx2"/>
                </a:solidFill>
                <a:latin typeface="Arial Black" panose="020B0A04020102020204" pitchFamily="34" charset="0"/>
                <a:cs typeface="Arial" panose="020B0604020202020204" pitchFamily="34" charset="0"/>
              </a:defRPr>
            </a:lvl1pPr>
          </a:lstStyle>
          <a:p>
            <a:r>
              <a:rPr lang="en-US"/>
              <a:t>Click to edit Master title style</a:t>
            </a:r>
            <a:endParaRPr lang="en-GB"/>
          </a:p>
        </p:txBody>
      </p:sp>
      <p:pic>
        <p:nvPicPr>
          <p:cNvPr id="9" name="Picture 8">
            <a:extLst>
              <a:ext uri="{FF2B5EF4-FFF2-40B4-BE49-F238E27FC236}">
                <a16:creationId xmlns:a16="http://schemas.microsoft.com/office/drawing/2014/main" id="{D4861073-3AC4-09C3-F287-FC5ACBB07B69}"/>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9524400" y="483598"/>
            <a:ext cx="6731600" cy="6739240"/>
          </a:xfrm>
          <a:prstGeom prst="rect">
            <a:avLst/>
          </a:prstGeom>
        </p:spPr>
      </p:pic>
      <p:pic>
        <p:nvPicPr>
          <p:cNvPr id="10" name="Graphic 6">
            <a:extLst>
              <a:ext uri="{FF2B5EF4-FFF2-40B4-BE49-F238E27FC236}">
                <a16:creationId xmlns:a16="http://schemas.microsoft.com/office/drawing/2014/main" id="{07C2B180-E79E-EEC8-D586-44F2E9EB12E9}"/>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a:stretch/>
        </p:blipFill>
        <p:spPr>
          <a:xfrm>
            <a:off x="13042387" y="7863841"/>
            <a:ext cx="2451614" cy="750278"/>
          </a:xfrm>
          <a:prstGeom prst="rect">
            <a:avLst/>
          </a:prstGeom>
        </p:spPr>
      </p:pic>
    </p:spTree>
    <p:extLst>
      <p:ext uri="{BB962C8B-B14F-4D97-AF65-F5344CB8AC3E}">
        <p14:creationId xmlns:p14="http://schemas.microsoft.com/office/powerpoint/2010/main" val="15204568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Full bleed Cover">
    <p:bg>
      <p:bgPr>
        <a:solidFill>
          <a:srgbClr val="CCEAEE"/>
        </a:solidFill>
        <a:effectLst/>
      </p:bgPr>
    </p:bg>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78A0DD36-CC56-14AB-1A74-454044085A9B}"/>
              </a:ext>
            </a:extLst>
          </p:cNvPr>
          <p:cNvSpPr>
            <a:spLocks noGrp="1"/>
          </p:cNvSpPr>
          <p:nvPr>
            <p:ph type="title"/>
          </p:nvPr>
        </p:nvSpPr>
        <p:spPr>
          <a:xfrm>
            <a:off x="1117600" y="3054357"/>
            <a:ext cx="6375401" cy="1517643"/>
          </a:xfrm>
          <a:prstGeom prst="rect">
            <a:avLst/>
          </a:prstGeom>
        </p:spPr>
        <p:txBody>
          <a:bodyPr vert="horz" lIns="91440" tIns="45720" rIns="91440" bIns="45720" rtlCol="0" anchor="ctr">
            <a:normAutofit/>
          </a:bodyPr>
          <a:lstStyle>
            <a:lvl1pPr>
              <a:defRPr sz="4400" b="0" i="0">
                <a:solidFill>
                  <a:schemeClr val="tx2"/>
                </a:solidFill>
                <a:latin typeface="Arial Black" panose="020B0A04020102020204" pitchFamily="34" charset="0"/>
                <a:cs typeface="Arial" panose="020B0604020202020204" pitchFamily="34" charset="0"/>
              </a:defRPr>
            </a:lvl1pPr>
          </a:lstStyle>
          <a:p>
            <a:r>
              <a:rPr lang="en-US"/>
              <a:t>Click to edit Master title style</a:t>
            </a:r>
            <a:endParaRPr lang="en-GB"/>
          </a:p>
        </p:txBody>
      </p:sp>
      <p:sp>
        <p:nvSpPr>
          <p:cNvPr id="15" name="Text Placeholder 19">
            <a:extLst>
              <a:ext uri="{FF2B5EF4-FFF2-40B4-BE49-F238E27FC236}">
                <a16:creationId xmlns:a16="http://schemas.microsoft.com/office/drawing/2014/main" id="{87D1B821-9571-FF23-F4EA-37F96D59FC15}"/>
              </a:ext>
            </a:extLst>
          </p:cNvPr>
          <p:cNvSpPr>
            <a:spLocks noGrp="1"/>
          </p:cNvSpPr>
          <p:nvPr>
            <p:ph type="body" sz="quarter" idx="18"/>
          </p:nvPr>
        </p:nvSpPr>
        <p:spPr>
          <a:xfrm>
            <a:off x="1117600" y="4572000"/>
            <a:ext cx="6375400" cy="987963"/>
          </a:xfrm>
        </p:spPr>
        <p:txBody>
          <a:bodyPr>
            <a:normAutofit/>
          </a:bodyPr>
          <a:lstStyle>
            <a:lvl1pPr marL="0" indent="0">
              <a:buNone/>
              <a:defRPr sz="2300" b="1">
                <a:solidFill>
                  <a:schemeClr val="bg1"/>
                </a:solidFill>
              </a:defRPr>
            </a:lvl1pPr>
          </a:lstStyle>
          <a:p>
            <a:pPr lvl="0"/>
            <a:r>
              <a:rPr lang="en-GB"/>
              <a:t>Click to edit Master text styles</a:t>
            </a:r>
          </a:p>
        </p:txBody>
      </p:sp>
      <p:sp>
        <p:nvSpPr>
          <p:cNvPr id="16" name="Text Placeholder 22">
            <a:extLst>
              <a:ext uri="{FF2B5EF4-FFF2-40B4-BE49-F238E27FC236}">
                <a16:creationId xmlns:a16="http://schemas.microsoft.com/office/drawing/2014/main" id="{33EBAACA-CB30-B686-78F3-9C11822F81E8}"/>
              </a:ext>
            </a:extLst>
          </p:cNvPr>
          <p:cNvSpPr>
            <a:spLocks noGrp="1"/>
          </p:cNvSpPr>
          <p:nvPr>
            <p:ph type="body" sz="quarter" idx="16"/>
          </p:nvPr>
        </p:nvSpPr>
        <p:spPr>
          <a:xfrm>
            <a:off x="1117600" y="5559963"/>
            <a:ext cx="3643930" cy="1180033"/>
          </a:xfrm>
        </p:spPr>
        <p:txBody>
          <a:bodyPr>
            <a:normAutofit/>
          </a:bodyPr>
          <a:lstStyle>
            <a:lvl1pPr marL="0" indent="0">
              <a:buNone/>
              <a:defRPr sz="2300">
                <a:solidFill>
                  <a:schemeClr val="bg2"/>
                </a:solidFill>
              </a:defRPr>
            </a:lvl1pPr>
          </a:lstStyle>
          <a:p>
            <a:pPr lvl="0"/>
            <a:r>
              <a:rPr lang="en-GB"/>
              <a:t>Click to edit Master text styles</a:t>
            </a:r>
          </a:p>
        </p:txBody>
      </p:sp>
      <p:pic>
        <p:nvPicPr>
          <p:cNvPr id="7" name="Graphic 6">
            <a:extLst>
              <a:ext uri="{FF2B5EF4-FFF2-40B4-BE49-F238E27FC236}">
                <a16:creationId xmlns:a16="http://schemas.microsoft.com/office/drawing/2014/main" id="{E605247B-792C-7AC9-454B-86B10019CB1A}"/>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13042388" y="7863841"/>
            <a:ext cx="2451612" cy="750278"/>
          </a:xfrm>
          <a:prstGeom prst="rect">
            <a:avLst/>
          </a:prstGeom>
        </p:spPr>
      </p:pic>
    </p:spTree>
    <p:extLst>
      <p:ext uri="{BB962C8B-B14F-4D97-AF65-F5344CB8AC3E}">
        <p14:creationId xmlns:p14="http://schemas.microsoft.com/office/powerpoint/2010/main" val="36372075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CHAPTER [STYLE N°1] ">
    <p:bg>
      <p:bgRef idx="1001">
        <a:schemeClr val="bg1"/>
      </p:bgRef>
    </p:bg>
    <p:spTree>
      <p:nvGrpSpPr>
        <p:cNvPr id="1" name=""/>
        <p:cNvGrpSpPr/>
        <p:nvPr/>
      </p:nvGrpSpPr>
      <p:grpSpPr>
        <a:xfrm>
          <a:off x="0" y="0"/>
          <a:ext cx="0" cy="0"/>
          <a:chOff x="0" y="0"/>
          <a:chExt cx="0" cy="0"/>
        </a:xfrm>
      </p:grpSpPr>
      <p:pic>
        <p:nvPicPr>
          <p:cNvPr id="19" name="Picture 2" descr="Omexom Réseaux Nouvelle-Calédonie - Cegelec NC">
            <a:extLst>
              <a:ext uri="{FF2B5EF4-FFF2-40B4-BE49-F238E27FC236}">
                <a16:creationId xmlns:a16="http://schemas.microsoft.com/office/drawing/2014/main" id="{3058C4B6-A809-C356-06B5-E1CAE69FC71D}"/>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6934" y="0"/>
            <a:ext cx="16222133" cy="91440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FC8397AE-F3F5-8CA7-1B79-C0DE0922FDDB}"/>
              </a:ext>
            </a:extLst>
          </p:cNvPr>
          <p:cNvSpPr>
            <a:spLocks/>
          </p:cNvSpPr>
          <p:nvPr userDrawn="1"/>
        </p:nvSpPr>
        <p:spPr>
          <a:xfrm>
            <a:off x="0" y="0"/>
            <a:ext cx="16256000" cy="9144000"/>
          </a:xfrm>
          <a:prstGeom prst="rect">
            <a:avLst/>
          </a:prstGeom>
          <a:gradFill flip="none" rotWithShape="1">
            <a:gsLst>
              <a:gs pos="0">
                <a:schemeClr val="bg2">
                  <a:lumMod val="10000"/>
                  <a:alpha val="0"/>
                </a:schemeClr>
              </a:gs>
              <a:gs pos="90000">
                <a:schemeClr val="bg2">
                  <a:lumMod val="10000"/>
                  <a:alpha val="25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FR" sz="2400">
              <a:solidFill>
                <a:prstClr val="white"/>
              </a:solidFill>
              <a:latin typeface="Vinci Sans"/>
            </a:endParaRPr>
          </a:p>
        </p:txBody>
      </p:sp>
      <p:pic>
        <p:nvPicPr>
          <p:cNvPr id="7" name="Image 6" descr="Une image contenant Police, Graphique, texte, logo&#10;&#10;Description générée automatiquement">
            <a:extLst>
              <a:ext uri="{FF2B5EF4-FFF2-40B4-BE49-F238E27FC236}">
                <a16:creationId xmlns:a16="http://schemas.microsoft.com/office/drawing/2014/main" id="{C1ADF1FE-40EA-A5DB-06CD-ECB0773670B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3844608" y="8307834"/>
            <a:ext cx="2020517" cy="711524"/>
          </a:xfrm>
          <a:prstGeom prst="rect">
            <a:avLst/>
          </a:prstGeom>
        </p:spPr>
      </p:pic>
      <p:sp>
        <p:nvSpPr>
          <p:cNvPr id="17" name="Forme libre : forme 16">
            <a:extLst>
              <a:ext uri="{FF2B5EF4-FFF2-40B4-BE49-F238E27FC236}">
                <a16:creationId xmlns:a16="http://schemas.microsoft.com/office/drawing/2014/main" id="{67BFBB49-DABC-D1F0-0AB7-E780C4428F8D}"/>
              </a:ext>
            </a:extLst>
          </p:cNvPr>
          <p:cNvSpPr>
            <a:spLocks/>
          </p:cNvSpPr>
          <p:nvPr userDrawn="1"/>
        </p:nvSpPr>
        <p:spPr>
          <a:xfrm>
            <a:off x="-1" y="0"/>
            <a:ext cx="10937961" cy="9144000"/>
          </a:xfrm>
          <a:custGeom>
            <a:avLst/>
            <a:gdLst>
              <a:gd name="connsiteX0" fmla="*/ 0 w 8203471"/>
              <a:gd name="connsiteY0" fmla="*/ 0 h 6858000"/>
              <a:gd name="connsiteX1" fmla="*/ 7237252 w 8203471"/>
              <a:gd name="connsiteY1" fmla="*/ 0 h 6858000"/>
              <a:gd name="connsiteX2" fmla="*/ 7278987 w 8203471"/>
              <a:gd name="connsiteY2" fmla="*/ 0 h 6858000"/>
              <a:gd name="connsiteX3" fmla="*/ 8203471 w 8203471"/>
              <a:gd name="connsiteY3" fmla="*/ 0 h 6858000"/>
              <a:gd name="connsiteX4" fmla="*/ 8169820 w 8203471"/>
              <a:gd name="connsiteY4" fmla="*/ 12692 h 6858000"/>
              <a:gd name="connsiteX5" fmla="*/ 8136281 w 8203471"/>
              <a:gd name="connsiteY5" fmla="*/ 25516 h 6858000"/>
              <a:gd name="connsiteX6" fmla="*/ 8102855 w 8203471"/>
              <a:gd name="connsiteY6" fmla="*/ 38470 h 6858000"/>
              <a:gd name="connsiteX7" fmla="*/ 8069543 w 8203471"/>
              <a:gd name="connsiteY7" fmla="*/ 51555 h 6858000"/>
              <a:gd name="connsiteX8" fmla="*/ 8036345 w 8203471"/>
              <a:gd name="connsiteY8" fmla="*/ 64768 h 6858000"/>
              <a:gd name="connsiteX9" fmla="*/ 8003263 w 8203471"/>
              <a:gd name="connsiteY9" fmla="*/ 78111 h 6858000"/>
              <a:gd name="connsiteX10" fmla="*/ 7970297 w 8203471"/>
              <a:gd name="connsiteY10" fmla="*/ 91582 h 6858000"/>
              <a:gd name="connsiteX11" fmla="*/ 7937447 w 8203471"/>
              <a:gd name="connsiteY11" fmla="*/ 105181 h 6858000"/>
              <a:gd name="connsiteX12" fmla="*/ 7904714 w 8203471"/>
              <a:gd name="connsiteY12" fmla="*/ 118907 h 6858000"/>
              <a:gd name="connsiteX13" fmla="*/ 7872099 w 8203471"/>
              <a:gd name="connsiteY13" fmla="*/ 132760 h 6858000"/>
              <a:gd name="connsiteX14" fmla="*/ 7839603 w 8203471"/>
              <a:gd name="connsiteY14" fmla="*/ 146739 h 6858000"/>
              <a:gd name="connsiteX15" fmla="*/ 7807226 w 8203471"/>
              <a:gd name="connsiteY15" fmla="*/ 160843 h 6858000"/>
              <a:gd name="connsiteX16" fmla="*/ 7774969 w 8203471"/>
              <a:gd name="connsiteY16" fmla="*/ 175072 h 6858000"/>
              <a:gd name="connsiteX17" fmla="*/ 7742833 w 8203471"/>
              <a:gd name="connsiteY17" fmla="*/ 189426 h 6858000"/>
              <a:gd name="connsiteX18" fmla="*/ 7710817 w 8203471"/>
              <a:gd name="connsiteY18" fmla="*/ 203903 h 6858000"/>
              <a:gd name="connsiteX19" fmla="*/ 7678925 w 8203471"/>
              <a:gd name="connsiteY19" fmla="*/ 218504 h 6858000"/>
              <a:gd name="connsiteX20" fmla="*/ 7647154 w 8203471"/>
              <a:gd name="connsiteY20" fmla="*/ 233227 h 6858000"/>
              <a:gd name="connsiteX21" fmla="*/ 7615507 w 8203471"/>
              <a:gd name="connsiteY21" fmla="*/ 248072 h 6858000"/>
              <a:gd name="connsiteX22" fmla="*/ 7583984 w 8203471"/>
              <a:gd name="connsiteY22" fmla="*/ 263039 h 6858000"/>
              <a:gd name="connsiteX23" fmla="*/ 7552586 w 8203471"/>
              <a:gd name="connsiteY23" fmla="*/ 278126 h 6858000"/>
              <a:gd name="connsiteX24" fmla="*/ 7521313 w 8203471"/>
              <a:gd name="connsiteY24" fmla="*/ 293334 h 6858000"/>
              <a:gd name="connsiteX25" fmla="*/ 7490167 w 8203471"/>
              <a:gd name="connsiteY25" fmla="*/ 308661 h 6858000"/>
              <a:gd name="connsiteX26" fmla="*/ 7459146 w 8203471"/>
              <a:gd name="connsiteY26" fmla="*/ 324108 h 6858000"/>
              <a:gd name="connsiteX27" fmla="*/ 7428254 w 8203471"/>
              <a:gd name="connsiteY27" fmla="*/ 339673 h 6858000"/>
              <a:gd name="connsiteX28" fmla="*/ 7397490 w 8203471"/>
              <a:gd name="connsiteY28" fmla="*/ 355357 h 6858000"/>
              <a:gd name="connsiteX29" fmla="*/ 7366854 w 8203471"/>
              <a:gd name="connsiteY29" fmla="*/ 371157 h 6858000"/>
              <a:gd name="connsiteX30" fmla="*/ 7336348 w 8203471"/>
              <a:gd name="connsiteY30" fmla="*/ 387074 h 6858000"/>
              <a:gd name="connsiteX31" fmla="*/ 7305972 w 8203471"/>
              <a:gd name="connsiteY31" fmla="*/ 403108 h 6858000"/>
              <a:gd name="connsiteX32" fmla="*/ 7275727 w 8203471"/>
              <a:gd name="connsiteY32" fmla="*/ 419257 h 6858000"/>
              <a:gd name="connsiteX33" fmla="*/ 7245613 w 8203471"/>
              <a:gd name="connsiteY33" fmla="*/ 435522 h 6858000"/>
              <a:gd name="connsiteX34" fmla="*/ 7215632 w 8203471"/>
              <a:gd name="connsiteY34" fmla="*/ 451901 h 6858000"/>
              <a:gd name="connsiteX35" fmla="*/ 7185784 w 8203471"/>
              <a:gd name="connsiteY35" fmla="*/ 468394 h 6858000"/>
              <a:gd name="connsiteX36" fmla="*/ 7156069 w 8203471"/>
              <a:gd name="connsiteY36" fmla="*/ 485000 h 6858000"/>
              <a:gd name="connsiteX37" fmla="*/ 7126488 w 8203471"/>
              <a:gd name="connsiteY37" fmla="*/ 501719 h 6858000"/>
              <a:gd name="connsiteX38" fmla="*/ 7097043 w 8203471"/>
              <a:gd name="connsiteY38" fmla="*/ 518551 h 6858000"/>
              <a:gd name="connsiteX39" fmla="*/ 7067732 w 8203471"/>
              <a:gd name="connsiteY39" fmla="*/ 535494 h 6858000"/>
              <a:gd name="connsiteX40" fmla="*/ 7038559 w 8203471"/>
              <a:gd name="connsiteY40" fmla="*/ 552548 h 6858000"/>
              <a:gd name="connsiteX41" fmla="*/ 7009522 w 8203471"/>
              <a:gd name="connsiteY41" fmla="*/ 569713 h 6858000"/>
              <a:gd name="connsiteX42" fmla="*/ 6980623 w 8203471"/>
              <a:gd name="connsiteY42" fmla="*/ 586987 h 6858000"/>
              <a:gd name="connsiteX43" fmla="*/ 6951862 w 8203471"/>
              <a:gd name="connsiteY43" fmla="*/ 604371 h 6858000"/>
              <a:gd name="connsiteX44" fmla="*/ 6923240 w 8203471"/>
              <a:gd name="connsiteY44" fmla="*/ 621864 h 6858000"/>
              <a:gd name="connsiteX45" fmla="*/ 6894758 w 8203471"/>
              <a:gd name="connsiteY45" fmla="*/ 639464 h 6858000"/>
              <a:gd name="connsiteX46" fmla="*/ 6866416 w 8203471"/>
              <a:gd name="connsiteY46" fmla="*/ 657173 h 6858000"/>
              <a:gd name="connsiteX47" fmla="*/ 6838216 w 8203471"/>
              <a:gd name="connsiteY47" fmla="*/ 674989 h 6858000"/>
              <a:gd name="connsiteX48" fmla="*/ 6810157 w 8203471"/>
              <a:gd name="connsiteY48" fmla="*/ 692910 h 6858000"/>
              <a:gd name="connsiteX49" fmla="*/ 6782241 w 8203471"/>
              <a:gd name="connsiteY49" fmla="*/ 710939 h 6858000"/>
              <a:gd name="connsiteX50" fmla="*/ 6754467 w 8203471"/>
              <a:gd name="connsiteY50" fmla="*/ 729072 h 6858000"/>
              <a:gd name="connsiteX51" fmla="*/ 6726838 w 8203471"/>
              <a:gd name="connsiteY51" fmla="*/ 747309 h 6858000"/>
              <a:gd name="connsiteX52" fmla="*/ 6699352 w 8203471"/>
              <a:gd name="connsiteY52" fmla="*/ 765652 h 6858000"/>
              <a:gd name="connsiteX53" fmla="*/ 6672012 w 8203471"/>
              <a:gd name="connsiteY53" fmla="*/ 784097 h 6858000"/>
              <a:gd name="connsiteX54" fmla="*/ 6644819 w 8203471"/>
              <a:gd name="connsiteY54" fmla="*/ 802646 h 6858000"/>
              <a:gd name="connsiteX55" fmla="*/ 6617771 w 8203471"/>
              <a:gd name="connsiteY55" fmla="*/ 821297 h 6858000"/>
              <a:gd name="connsiteX56" fmla="*/ 6590871 w 8203471"/>
              <a:gd name="connsiteY56" fmla="*/ 840050 h 6858000"/>
              <a:gd name="connsiteX57" fmla="*/ 6564118 w 8203471"/>
              <a:gd name="connsiteY57" fmla="*/ 858904 h 6858000"/>
              <a:gd name="connsiteX58" fmla="*/ 6537514 w 8203471"/>
              <a:gd name="connsiteY58" fmla="*/ 877859 h 6858000"/>
              <a:gd name="connsiteX59" fmla="*/ 6511059 w 8203471"/>
              <a:gd name="connsiteY59" fmla="*/ 896914 h 6858000"/>
              <a:gd name="connsiteX60" fmla="*/ 6484754 w 8203471"/>
              <a:gd name="connsiteY60" fmla="*/ 916069 h 6858000"/>
              <a:gd name="connsiteX61" fmla="*/ 6458600 w 8203471"/>
              <a:gd name="connsiteY61" fmla="*/ 935322 h 6858000"/>
              <a:gd name="connsiteX62" fmla="*/ 6432597 w 8203471"/>
              <a:gd name="connsiteY62" fmla="*/ 954674 h 6858000"/>
              <a:gd name="connsiteX63" fmla="*/ 6406746 w 8203471"/>
              <a:gd name="connsiteY63" fmla="*/ 974124 h 6858000"/>
              <a:gd name="connsiteX64" fmla="*/ 6381048 w 8203471"/>
              <a:gd name="connsiteY64" fmla="*/ 993671 h 6858000"/>
              <a:gd name="connsiteX65" fmla="*/ 6355503 w 8203471"/>
              <a:gd name="connsiteY65" fmla="*/ 1013314 h 6858000"/>
              <a:gd name="connsiteX66" fmla="*/ 6330112 w 8203471"/>
              <a:gd name="connsiteY66" fmla="*/ 1033054 h 6858000"/>
              <a:gd name="connsiteX67" fmla="*/ 6304875 w 8203471"/>
              <a:gd name="connsiteY67" fmla="*/ 1052890 h 6858000"/>
              <a:gd name="connsiteX68" fmla="*/ 6279794 w 8203471"/>
              <a:gd name="connsiteY68" fmla="*/ 1072820 h 6858000"/>
              <a:gd name="connsiteX69" fmla="*/ 6254869 w 8203471"/>
              <a:gd name="connsiteY69" fmla="*/ 1092844 h 6858000"/>
              <a:gd name="connsiteX70" fmla="*/ 6230101 w 8203471"/>
              <a:gd name="connsiteY70" fmla="*/ 1112963 h 6858000"/>
              <a:gd name="connsiteX71" fmla="*/ 6205490 w 8203471"/>
              <a:gd name="connsiteY71" fmla="*/ 1133174 h 6858000"/>
              <a:gd name="connsiteX72" fmla="*/ 6181037 w 8203471"/>
              <a:gd name="connsiteY72" fmla="*/ 1153478 h 6858000"/>
              <a:gd name="connsiteX73" fmla="*/ 6156743 w 8203471"/>
              <a:gd name="connsiteY73" fmla="*/ 1173875 h 6858000"/>
              <a:gd name="connsiteX74" fmla="*/ 6132609 w 8203471"/>
              <a:gd name="connsiteY74" fmla="*/ 1194362 h 6858000"/>
              <a:gd name="connsiteX75" fmla="*/ 6108634 w 8203471"/>
              <a:gd name="connsiteY75" fmla="*/ 1214941 h 6858000"/>
              <a:gd name="connsiteX76" fmla="*/ 6084821 w 8203471"/>
              <a:gd name="connsiteY76" fmla="*/ 1235610 h 6858000"/>
              <a:gd name="connsiteX77" fmla="*/ 6061168 w 8203471"/>
              <a:gd name="connsiteY77" fmla="*/ 1256369 h 6858000"/>
              <a:gd name="connsiteX78" fmla="*/ 6037679 w 8203471"/>
              <a:gd name="connsiteY78" fmla="*/ 1277217 h 6858000"/>
              <a:gd name="connsiteX79" fmla="*/ 6014351 w 8203471"/>
              <a:gd name="connsiteY79" fmla="*/ 1298154 h 6858000"/>
              <a:gd name="connsiteX80" fmla="*/ 5991188 w 8203471"/>
              <a:gd name="connsiteY80" fmla="*/ 1319178 h 6858000"/>
              <a:gd name="connsiteX81" fmla="*/ 5968188 w 8203471"/>
              <a:gd name="connsiteY81" fmla="*/ 1340290 h 6858000"/>
              <a:gd name="connsiteX82" fmla="*/ 5945354 w 8203471"/>
              <a:gd name="connsiteY82" fmla="*/ 1361488 h 6858000"/>
              <a:gd name="connsiteX83" fmla="*/ 5922685 w 8203471"/>
              <a:gd name="connsiteY83" fmla="*/ 1382774 h 6858000"/>
              <a:gd name="connsiteX84" fmla="*/ 5900182 w 8203471"/>
              <a:gd name="connsiteY84" fmla="*/ 1404145 h 6858000"/>
              <a:gd name="connsiteX85" fmla="*/ 5877847 w 8203471"/>
              <a:gd name="connsiteY85" fmla="*/ 1425601 h 6858000"/>
              <a:gd name="connsiteX86" fmla="*/ 5855679 w 8203471"/>
              <a:gd name="connsiteY86" fmla="*/ 1447141 h 6858000"/>
              <a:gd name="connsiteX87" fmla="*/ 5833679 w 8203471"/>
              <a:gd name="connsiteY87" fmla="*/ 1468766 h 6858000"/>
              <a:gd name="connsiteX88" fmla="*/ 5811848 w 8203471"/>
              <a:gd name="connsiteY88" fmla="*/ 1490474 h 6858000"/>
              <a:gd name="connsiteX89" fmla="*/ 5790187 w 8203471"/>
              <a:gd name="connsiteY89" fmla="*/ 1512265 h 6858000"/>
              <a:gd name="connsiteX90" fmla="*/ 5768696 w 8203471"/>
              <a:gd name="connsiteY90" fmla="*/ 1534137 h 6858000"/>
              <a:gd name="connsiteX91" fmla="*/ 5747376 w 8203471"/>
              <a:gd name="connsiteY91" fmla="*/ 1556092 h 6858000"/>
              <a:gd name="connsiteX92" fmla="*/ 5726228 w 8203471"/>
              <a:gd name="connsiteY92" fmla="*/ 1578128 h 6858000"/>
              <a:gd name="connsiteX93" fmla="*/ 5705252 w 8203471"/>
              <a:gd name="connsiteY93" fmla="*/ 1600244 h 6858000"/>
              <a:gd name="connsiteX94" fmla="*/ 5684450 w 8203471"/>
              <a:gd name="connsiteY94" fmla="*/ 1622441 h 6858000"/>
              <a:gd name="connsiteX95" fmla="*/ 5663821 w 8203471"/>
              <a:gd name="connsiteY95" fmla="*/ 1644716 h 6858000"/>
              <a:gd name="connsiteX96" fmla="*/ 5643367 w 8203471"/>
              <a:gd name="connsiteY96" fmla="*/ 1667071 h 6858000"/>
              <a:gd name="connsiteX97" fmla="*/ 5623087 w 8203471"/>
              <a:gd name="connsiteY97" fmla="*/ 1689503 h 6858000"/>
              <a:gd name="connsiteX98" fmla="*/ 5602983 w 8203471"/>
              <a:gd name="connsiteY98" fmla="*/ 1712014 h 6858000"/>
              <a:gd name="connsiteX99" fmla="*/ 5583057 w 8203471"/>
              <a:gd name="connsiteY99" fmla="*/ 1734601 h 6858000"/>
              <a:gd name="connsiteX100" fmla="*/ 5563306 w 8203471"/>
              <a:gd name="connsiteY100" fmla="*/ 1757265 h 6858000"/>
              <a:gd name="connsiteX101" fmla="*/ 5543734 w 8203471"/>
              <a:gd name="connsiteY101" fmla="*/ 1780005 h 6858000"/>
              <a:gd name="connsiteX102" fmla="*/ 5524341 w 8203471"/>
              <a:gd name="connsiteY102" fmla="*/ 1802820 h 6858000"/>
              <a:gd name="connsiteX103" fmla="*/ 5505126 w 8203471"/>
              <a:gd name="connsiteY103" fmla="*/ 1825710 h 6858000"/>
              <a:gd name="connsiteX104" fmla="*/ 5486092 w 8203471"/>
              <a:gd name="connsiteY104" fmla="*/ 1848674 h 6858000"/>
              <a:gd name="connsiteX105" fmla="*/ 5467237 w 8203471"/>
              <a:gd name="connsiteY105" fmla="*/ 1871712 h 6858000"/>
              <a:gd name="connsiteX106" fmla="*/ 5448565 w 8203471"/>
              <a:gd name="connsiteY106" fmla="*/ 1894823 h 6858000"/>
              <a:gd name="connsiteX107" fmla="*/ 5430074 w 8203471"/>
              <a:gd name="connsiteY107" fmla="*/ 1918006 h 6858000"/>
              <a:gd name="connsiteX108" fmla="*/ 5411766 w 8203471"/>
              <a:gd name="connsiteY108" fmla="*/ 1941261 h 6858000"/>
              <a:gd name="connsiteX109" fmla="*/ 5393641 w 8203471"/>
              <a:gd name="connsiteY109" fmla="*/ 1964588 h 6858000"/>
              <a:gd name="connsiteX110" fmla="*/ 5375700 w 8203471"/>
              <a:gd name="connsiteY110" fmla="*/ 1987985 h 6858000"/>
              <a:gd name="connsiteX111" fmla="*/ 5357943 w 8203471"/>
              <a:gd name="connsiteY111" fmla="*/ 2011452 h 6858000"/>
              <a:gd name="connsiteX112" fmla="*/ 5340373 w 8203471"/>
              <a:gd name="connsiteY112" fmla="*/ 2034989 h 6858000"/>
              <a:gd name="connsiteX113" fmla="*/ 5322987 w 8203471"/>
              <a:gd name="connsiteY113" fmla="*/ 2058595 h 6858000"/>
              <a:gd name="connsiteX114" fmla="*/ 5305789 w 8203471"/>
              <a:gd name="connsiteY114" fmla="*/ 2082269 h 6858000"/>
              <a:gd name="connsiteX115" fmla="*/ 5288778 w 8203471"/>
              <a:gd name="connsiteY115" fmla="*/ 2106012 h 6858000"/>
              <a:gd name="connsiteX116" fmla="*/ 5271955 w 8203471"/>
              <a:gd name="connsiteY116" fmla="*/ 2129821 h 6858000"/>
              <a:gd name="connsiteX117" fmla="*/ 5255321 w 8203471"/>
              <a:gd name="connsiteY117" fmla="*/ 2153697 h 6858000"/>
              <a:gd name="connsiteX118" fmla="*/ 5238876 w 8203471"/>
              <a:gd name="connsiteY118" fmla="*/ 2177639 h 6858000"/>
              <a:gd name="connsiteX119" fmla="*/ 5222621 w 8203471"/>
              <a:gd name="connsiteY119" fmla="*/ 2201647 h 6858000"/>
              <a:gd name="connsiteX120" fmla="*/ 5206557 w 8203471"/>
              <a:gd name="connsiteY120" fmla="*/ 2225720 h 6858000"/>
              <a:gd name="connsiteX121" fmla="*/ 5190684 w 8203471"/>
              <a:gd name="connsiteY121" fmla="*/ 2249857 h 6858000"/>
              <a:gd name="connsiteX122" fmla="*/ 5175004 w 8203471"/>
              <a:gd name="connsiteY122" fmla="*/ 2274058 h 6858000"/>
              <a:gd name="connsiteX123" fmla="*/ 5159516 w 8203471"/>
              <a:gd name="connsiteY123" fmla="*/ 2298323 h 6858000"/>
              <a:gd name="connsiteX124" fmla="*/ 5144222 w 8203471"/>
              <a:gd name="connsiteY124" fmla="*/ 2322649 h 6858000"/>
              <a:gd name="connsiteX125" fmla="*/ 5129122 w 8203471"/>
              <a:gd name="connsiteY125" fmla="*/ 2347038 h 6858000"/>
              <a:gd name="connsiteX126" fmla="*/ 5114217 w 8203471"/>
              <a:gd name="connsiteY126" fmla="*/ 2371489 h 6858000"/>
              <a:gd name="connsiteX127" fmla="*/ 5099508 w 8203471"/>
              <a:gd name="connsiteY127" fmla="*/ 2396000 h 6858000"/>
              <a:gd name="connsiteX128" fmla="*/ 5084994 w 8203471"/>
              <a:gd name="connsiteY128" fmla="*/ 2420572 h 6858000"/>
              <a:gd name="connsiteX129" fmla="*/ 5070678 w 8203471"/>
              <a:gd name="connsiteY129" fmla="*/ 2445203 h 6858000"/>
              <a:gd name="connsiteX130" fmla="*/ 5056559 w 8203471"/>
              <a:gd name="connsiteY130" fmla="*/ 2469894 h 6858000"/>
              <a:gd name="connsiteX131" fmla="*/ 5042638 w 8203471"/>
              <a:gd name="connsiteY131" fmla="*/ 2494644 h 6858000"/>
              <a:gd name="connsiteX132" fmla="*/ 5028917 w 8203471"/>
              <a:gd name="connsiteY132" fmla="*/ 2519451 h 6858000"/>
              <a:gd name="connsiteX133" fmla="*/ 5015394 w 8203471"/>
              <a:gd name="connsiteY133" fmla="*/ 2544316 h 6858000"/>
              <a:gd name="connsiteX134" fmla="*/ 5002073 w 8203471"/>
              <a:gd name="connsiteY134" fmla="*/ 2569238 h 6858000"/>
              <a:gd name="connsiteX135" fmla="*/ 4988952 w 8203471"/>
              <a:gd name="connsiteY135" fmla="*/ 2594216 h 6858000"/>
              <a:gd name="connsiteX136" fmla="*/ 4976033 w 8203471"/>
              <a:gd name="connsiteY136" fmla="*/ 2619250 h 6858000"/>
              <a:gd name="connsiteX137" fmla="*/ 4963316 w 8203471"/>
              <a:gd name="connsiteY137" fmla="*/ 2644339 h 6858000"/>
              <a:gd name="connsiteX138" fmla="*/ 4950802 w 8203471"/>
              <a:gd name="connsiteY138" fmla="*/ 2669483 h 6858000"/>
              <a:gd name="connsiteX139" fmla="*/ 4938492 w 8203471"/>
              <a:gd name="connsiteY139" fmla="*/ 2694680 h 6858000"/>
              <a:gd name="connsiteX140" fmla="*/ 4926386 w 8203471"/>
              <a:gd name="connsiteY140" fmla="*/ 2719932 h 6858000"/>
              <a:gd name="connsiteX141" fmla="*/ 4914486 w 8203471"/>
              <a:gd name="connsiteY141" fmla="*/ 2745235 h 6858000"/>
              <a:gd name="connsiteX142" fmla="*/ 4902791 w 8203471"/>
              <a:gd name="connsiteY142" fmla="*/ 2770591 h 6858000"/>
              <a:gd name="connsiteX143" fmla="*/ 4891303 w 8203471"/>
              <a:gd name="connsiteY143" fmla="*/ 2795999 h 6858000"/>
              <a:gd name="connsiteX144" fmla="*/ 4880022 w 8203471"/>
              <a:gd name="connsiteY144" fmla="*/ 2821459 h 6858000"/>
              <a:gd name="connsiteX145" fmla="*/ 4868948 w 8203471"/>
              <a:gd name="connsiteY145" fmla="*/ 2846968 h 6858000"/>
              <a:gd name="connsiteX146" fmla="*/ 4858083 w 8203471"/>
              <a:gd name="connsiteY146" fmla="*/ 2872528 h 6858000"/>
              <a:gd name="connsiteX147" fmla="*/ 4847427 w 8203471"/>
              <a:gd name="connsiteY147" fmla="*/ 2898137 h 6858000"/>
              <a:gd name="connsiteX148" fmla="*/ 4836981 w 8203471"/>
              <a:gd name="connsiteY148" fmla="*/ 2923795 h 6858000"/>
              <a:gd name="connsiteX149" fmla="*/ 4826745 w 8203471"/>
              <a:gd name="connsiteY149" fmla="*/ 2949501 h 6858000"/>
              <a:gd name="connsiteX150" fmla="*/ 4816721 w 8203471"/>
              <a:gd name="connsiteY150" fmla="*/ 2975255 h 6858000"/>
              <a:gd name="connsiteX151" fmla="*/ 4806908 w 8203471"/>
              <a:gd name="connsiteY151" fmla="*/ 3001056 h 6858000"/>
              <a:gd name="connsiteX152" fmla="*/ 4797308 w 8203471"/>
              <a:gd name="connsiteY152" fmla="*/ 3026903 h 6858000"/>
              <a:gd name="connsiteX153" fmla="*/ 4787921 w 8203471"/>
              <a:gd name="connsiteY153" fmla="*/ 3052796 h 6858000"/>
              <a:gd name="connsiteX154" fmla="*/ 4778749 w 8203471"/>
              <a:gd name="connsiteY154" fmla="*/ 3078735 h 6858000"/>
              <a:gd name="connsiteX155" fmla="*/ 4769790 w 8203471"/>
              <a:gd name="connsiteY155" fmla="*/ 3104719 h 6858000"/>
              <a:gd name="connsiteX156" fmla="*/ 4761048 w 8203471"/>
              <a:gd name="connsiteY156" fmla="*/ 3130747 h 6858000"/>
              <a:gd name="connsiteX157" fmla="*/ 4752521 w 8203471"/>
              <a:gd name="connsiteY157" fmla="*/ 3156818 h 6858000"/>
              <a:gd name="connsiteX158" fmla="*/ 4745140 w 8203471"/>
              <a:gd name="connsiteY158" fmla="*/ 3180012 h 6858000"/>
              <a:gd name="connsiteX159" fmla="*/ 4678985 w 8203471"/>
              <a:gd name="connsiteY159" fmla="*/ 3459567 h 6858000"/>
              <a:gd name="connsiteX160" fmla="*/ 4613174 w 8203471"/>
              <a:gd name="connsiteY160" fmla="*/ 4161294 h 6858000"/>
              <a:gd name="connsiteX161" fmla="*/ 4613816 w 8203471"/>
              <a:gd name="connsiteY161" fmla="*/ 4178412 h 6858000"/>
              <a:gd name="connsiteX162" fmla="*/ 4613618 w 8203471"/>
              <a:gd name="connsiteY162" fmla="*/ 4189002 h 6858000"/>
              <a:gd name="connsiteX163" fmla="*/ 4613303 w 8203471"/>
              <a:gd name="connsiteY163" fmla="*/ 4215759 h 6858000"/>
              <a:gd name="connsiteX164" fmla="*/ 4613174 w 8203471"/>
              <a:gd name="connsiteY164" fmla="*/ 4242533 h 6858000"/>
              <a:gd name="connsiteX165" fmla="*/ 4613230 w 8203471"/>
              <a:gd name="connsiteY165" fmla="*/ 4269322 h 6858000"/>
              <a:gd name="connsiteX166" fmla="*/ 4613476 w 8203471"/>
              <a:gd name="connsiteY166" fmla="*/ 4296128 h 6858000"/>
              <a:gd name="connsiteX167" fmla="*/ 4613910 w 8203471"/>
              <a:gd name="connsiteY167" fmla="*/ 4322950 h 6858000"/>
              <a:gd name="connsiteX168" fmla="*/ 4614532 w 8203471"/>
              <a:gd name="connsiteY168" fmla="*/ 4349787 h 6858000"/>
              <a:gd name="connsiteX169" fmla="*/ 4615342 w 8203471"/>
              <a:gd name="connsiteY169" fmla="*/ 4376640 h 6858000"/>
              <a:gd name="connsiteX170" fmla="*/ 4616340 w 8203471"/>
              <a:gd name="connsiteY170" fmla="*/ 4403506 h 6858000"/>
              <a:gd name="connsiteX171" fmla="*/ 4617529 w 8203471"/>
              <a:gd name="connsiteY171" fmla="*/ 4430388 h 6858000"/>
              <a:gd name="connsiteX172" fmla="*/ 4618907 w 8203471"/>
              <a:gd name="connsiteY172" fmla="*/ 4457283 h 6858000"/>
              <a:gd name="connsiteX173" fmla="*/ 4620476 w 8203471"/>
              <a:gd name="connsiteY173" fmla="*/ 4484192 h 6858000"/>
              <a:gd name="connsiteX174" fmla="*/ 4622234 w 8203471"/>
              <a:gd name="connsiteY174" fmla="*/ 4511114 h 6858000"/>
              <a:gd name="connsiteX175" fmla="*/ 4624184 w 8203471"/>
              <a:gd name="connsiteY175" fmla="*/ 4538050 h 6858000"/>
              <a:gd name="connsiteX176" fmla="*/ 4626326 w 8203471"/>
              <a:gd name="connsiteY176" fmla="*/ 4564999 h 6858000"/>
              <a:gd name="connsiteX177" fmla="*/ 4628926 w 8203471"/>
              <a:gd name="connsiteY177" fmla="*/ 4594913 h 6858000"/>
              <a:gd name="connsiteX178" fmla="*/ 4629020 w 8203471"/>
              <a:gd name="connsiteY178" fmla="*/ 4595905 h 6858000"/>
              <a:gd name="connsiteX179" fmla="*/ 4632922 w 8203471"/>
              <a:gd name="connsiteY179" fmla="*/ 4621301 h 6858000"/>
              <a:gd name="connsiteX180" fmla="*/ 4637520 w 8203471"/>
              <a:gd name="connsiteY180" fmla="*/ 4649472 h 6858000"/>
              <a:gd name="connsiteX181" fmla="*/ 4642374 w 8203471"/>
              <a:gd name="connsiteY181" fmla="*/ 4677569 h 6858000"/>
              <a:gd name="connsiteX182" fmla="*/ 4647485 w 8203471"/>
              <a:gd name="connsiteY182" fmla="*/ 4705591 h 6858000"/>
              <a:gd name="connsiteX183" fmla="*/ 4652851 w 8203471"/>
              <a:gd name="connsiteY183" fmla="*/ 4733537 h 6858000"/>
              <a:gd name="connsiteX184" fmla="*/ 4658472 w 8203471"/>
              <a:gd name="connsiteY184" fmla="*/ 4761408 h 6858000"/>
              <a:gd name="connsiteX185" fmla="*/ 4664347 w 8203471"/>
              <a:gd name="connsiteY185" fmla="*/ 4789202 h 6858000"/>
              <a:gd name="connsiteX186" fmla="*/ 4670474 w 8203471"/>
              <a:gd name="connsiteY186" fmla="*/ 4816919 h 6858000"/>
              <a:gd name="connsiteX187" fmla="*/ 4676853 w 8203471"/>
              <a:gd name="connsiteY187" fmla="*/ 4844558 h 6858000"/>
              <a:gd name="connsiteX188" fmla="*/ 4683483 w 8203471"/>
              <a:gd name="connsiteY188" fmla="*/ 4872120 h 6858000"/>
              <a:gd name="connsiteX189" fmla="*/ 4690363 w 8203471"/>
              <a:gd name="connsiteY189" fmla="*/ 4899603 h 6858000"/>
              <a:gd name="connsiteX190" fmla="*/ 4697493 w 8203471"/>
              <a:gd name="connsiteY190" fmla="*/ 4927007 h 6858000"/>
              <a:gd name="connsiteX191" fmla="*/ 4704871 w 8203471"/>
              <a:gd name="connsiteY191" fmla="*/ 4954331 h 6858000"/>
              <a:gd name="connsiteX192" fmla="*/ 4712496 w 8203471"/>
              <a:gd name="connsiteY192" fmla="*/ 4981576 h 6858000"/>
              <a:gd name="connsiteX193" fmla="*/ 4720368 w 8203471"/>
              <a:gd name="connsiteY193" fmla="*/ 5008740 h 6858000"/>
              <a:gd name="connsiteX194" fmla="*/ 4728486 w 8203471"/>
              <a:gd name="connsiteY194" fmla="*/ 5035824 h 6858000"/>
              <a:gd name="connsiteX195" fmla="*/ 4736849 w 8203471"/>
              <a:gd name="connsiteY195" fmla="*/ 5062826 h 6858000"/>
              <a:gd name="connsiteX196" fmla="*/ 4745455 w 8203471"/>
              <a:gd name="connsiteY196" fmla="*/ 5089745 h 6858000"/>
              <a:gd name="connsiteX197" fmla="*/ 4754305 w 8203471"/>
              <a:gd name="connsiteY197" fmla="*/ 5116582 h 6858000"/>
              <a:gd name="connsiteX198" fmla="*/ 4763397 w 8203471"/>
              <a:gd name="connsiteY198" fmla="*/ 5143337 h 6858000"/>
              <a:gd name="connsiteX199" fmla="*/ 4772730 w 8203471"/>
              <a:gd name="connsiteY199" fmla="*/ 5170008 h 6858000"/>
              <a:gd name="connsiteX200" fmla="*/ 4782304 w 8203471"/>
              <a:gd name="connsiteY200" fmla="*/ 5196595 h 6858000"/>
              <a:gd name="connsiteX201" fmla="*/ 4792117 w 8203471"/>
              <a:gd name="connsiteY201" fmla="*/ 5223097 h 6858000"/>
              <a:gd name="connsiteX202" fmla="*/ 4802169 w 8203471"/>
              <a:gd name="connsiteY202" fmla="*/ 5249515 h 6858000"/>
              <a:gd name="connsiteX203" fmla="*/ 4812459 w 8203471"/>
              <a:gd name="connsiteY203" fmla="*/ 5275846 h 6858000"/>
              <a:gd name="connsiteX204" fmla="*/ 4822985 w 8203471"/>
              <a:gd name="connsiteY204" fmla="*/ 5302092 h 6858000"/>
              <a:gd name="connsiteX205" fmla="*/ 4833749 w 8203471"/>
              <a:gd name="connsiteY205" fmla="*/ 5328252 h 6858000"/>
              <a:gd name="connsiteX206" fmla="*/ 4844746 w 8203471"/>
              <a:gd name="connsiteY206" fmla="*/ 5354324 h 6858000"/>
              <a:gd name="connsiteX207" fmla="*/ 4855978 w 8203471"/>
              <a:gd name="connsiteY207" fmla="*/ 5380309 h 6858000"/>
              <a:gd name="connsiteX208" fmla="*/ 4867444 w 8203471"/>
              <a:gd name="connsiteY208" fmla="*/ 5406206 h 6858000"/>
              <a:gd name="connsiteX209" fmla="*/ 4879142 w 8203471"/>
              <a:gd name="connsiteY209" fmla="*/ 5432014 h 6858000"/>
              <a:gd name="connsiteX210" fmla="*/ 4891072 w 8203471"/>
              <a:gd name="connsiteY210" fmla="*/ 5457733 h 6858000"/>
              <a:gd name="connsiteX211" fmla="*/ 4903233 w 8203471"/>
              <a:gd name="connsiteY211" fmla="*/ 5483363 h 6858000"/>
              <a:gd name="connsiteX212" fmla="*/ 4915623 w 8203471"/>
              <a:gd name="connsiteY212" fmla="*/ 5508903 h 6858000"/>
              <a:gd name="connsiteX213" fmla="*/ 4928242 w 8203471"/>
              <a:gd name="connsiteY213" fmla="*/ 5534352 h 6858000"/>
              <a:gd name="connsiteX214" fmla="*/ 4941090 w 8203471"/>
              <a:gd name="connsiteY214" fmla="*/ 5559710 h 6858000"/>
              <a:gd name="connsiteX215" fmla="*/ 4954164 w 8203471"/>
              <a:gd name="connsiteY215" fmla="*/ 5584977 h 6858000"/>
              <a:gd name="connsiteX216" fmla="*/ 4967466 w 8203471"/>
              <a:gd name="connsiteY216" fmla="*/ 5610152 h 6858000"/>
              <a:gd name="connsiteX217" fmla="*/ 4980992 w 8203471"/>
              <a:gd name="connsiteY217" fmla="*/ 5635234 h 6858000"/>
              <a:gd name="connsiteX218" fmla="*/ 4994743 w 8203471"/>
              <a:gd name="connsiteY218" fmla="*/ 5660223 h 6858000"/>
              <a:gd name="connsiteX219" fmla="*/ 5008718 w 8203471"/>
              <a:gd name="connsiteY219" fmla="*/ 5685118 h 6858000"/>
              <a:gd name="connsiteX220" fmla="*/ 5022916 w 8203471"/>
              <a:gd name="connsiteY220" fmla="*/ 5709920 h 6858000"/>
              <a:gd name="connsiteX221" fmla="*/ 5037336 w 8203471"/>
              <a:gd name="connsiteY221" fmla="*/ 5734626 h 6858000"/>
              <a:gd name="connsiteX222" fmla="*/ 5051977 w 8203471"/>
              <a:gd name="connsiteY222" fmla="*/ 5759238 h 6858000"/>
              <a:gd name="connsiteX223" fmla="*/ 5066838 w 8203471"/>
              <a:gd name="connsiteY223" fmla="*/ 5783754 h 6858000"/>
              <a:gd name="connsiteX224" fmla="*/ 5081918 w 8203471"/>
              <a:gd name="connsiteY224" fmla="*/ 5808175 h 6858000"/>
              <a:gd name="connsiteX225" fmla="*/ 5097217 w 8203471"/>
              <a:gd name="connsiteY225" fmla="*/ 5832498 h 6858000"/>
              <a:gd name="connsiteX226" fmla="*/ 5112732 w 8203471"/>
              <a:gd name="connsiteY226" fmla="*/ 5856725 h 6858000"/>
              <a:gd name="connsiteX227" fmla="*/ 5128465 w 8203471"/>
              <a:gd name="connsiteY227" fmla="*/ 5880854 h 6858000"/>
              <a:gd name="connsiteX228" fmla="*/ 5144415 w 8203471"/>
              <a:gd name="connsiteY228" fmla="*/ 5904885 h 6858000"/>
              <a:gd name="connsiteX229" fmla="*/ 5160578 w 8203471"/>
              <a:gd name="connsiteY229" fmla="*/ 5928818 h 6858000"/>
              <a:gd name="connsiteX230" fmla="*/ 5176956 w 8203471"/>
              <a:gd name="connsiteY230" fmla="*/ 5952650 h 6858000"/>
              <a:gd name="connsiteX231" fmla="*/ 5193547 w 8203471"/>
              <a:gd name="connsiteY231" fmla="*/ 5976384 h 6858000"/>
              <a:gd name="connsiteX232" fmla="*/ 5210350 w 8203471"/>
              <a:gd name="connsiteY232" fmla="*/ 6000018 h 6858000"/>
              <a:gd name="connsiteX233" fmla="*/ 5227364 w 8203471"/>
              <a:gd name="connsiteY233" fmla="*/ 6023551 h 6858000"/>
              <a:gd name="connsiteX234" fmla="*/ 5244589 w 8203471"/>
              <a:gd name="connsiteY234" fmla="*/ 6046983 h 6858000"/>
              <a:gd name="connsiteX235" fmla="*/ 5262024 w 8203471"/>
              <a:gd name="connsiteY235" fmla="*/ 6070313 h 6858000"/>
              <a:gd name="connsiteX236" fmla="*/ 5279667 w 8203471"/>
              <a:gd name="connsiteY236" fmla="*/ 6093542 h 6858000"/>
              <a:gd name="connsiteX237" fmla="*/ 5297519 w 8203471"/>
              <a:gd name="connsiteY237" fmla="*/ 6116667 h 6858000"/>
              <a:gd name="connsiteX238" fmla="*/ 5315577 w 8203471"/>
              <a:gd name="connsiteY238" fmla="*/ 6139690 h 6858000"/>
              <a:gd name="connsiteX239" fmla="*/ 5333841 w 8203471"/>
              <a:gd name="connsiteY239" fmla="*/ 6162609 h 6858000"/>
              <a:gd name="connsiteX240" fmla="*/ 5352311 w 8203471"/>
              <a:gd name="connsiteY240" fmla="*/ 6185423 h 6858000"/>
              <a:gd name="connsiteX241" fmla="*/ 5370985 w 8203471"/>
              <a:gd name="connsiteY241" fmla="*/ 6208134 h 6858000"/>
              <a:gd name="connsiteX242" fmla="*/ 5389862 w 8203471"/>
              <a:gd name="connsiteY242" fmla="*/ 6230739 h 6858000"/>
              <a:gd name="connsiteX243" fmla="*/ 5408942 w 8203471"/>
              <a:gd name="connsiteY243" fmla="*/ 6253239 h 6858000"/>
              <a:gd name="connsiteX244" fmla="*/ 5428223 w 8203471"/>
              <a:gd name="connsiteY244" fmla="*/ 6275632 h 6858000"/>
              <a:gd name="connsiteX245" fmla="*/ 5447706 w 8203471"/>
              <a:gd name="connsiteY245" fmla="*/ 6297919 h 6858000"/>
              <a:gd name="connsiteX246" fmla="*/ 5467388 w 8203471"/>
              <a:gd name="connsiteY246" fmla="*/ 6320098 h 6858000"/>
              <a:gd name="connsiteX247" fmla="*/ 5487270 w 8203471"/>
              <a:gd name="connsiteY247" fmla="*/ 6342170 h 6858000"/>
              <a:gd name="connsiteX248" fmla="*/ 5507349 w 8203471"/>
              <a:gd name="connsiteY248" fmla="*/ 6364134 h 6858000"/>
              <a:gd name="connsiteX249" fmla="*/ 5527626 w 8203471"/>
              <a:gd name="connsiteY249" fmla="*/ 6385989 h 6858000"/>
              <a:gd name="connsiteX250" fmla="*/ 5548100 w 8203471"/>
              <a:gd name="connsiteY250" fmla="*/ 6407736 h 6858000"/>
              <a:gd name="connsiteX251" fmla="*/ 5568768 w 8203471"/>
              <a:gd name="connsiteY251" fmla="*/ 6429372 h 6858000"/>
              <a:gd name="connsiteX252" fmla="*/ 5589632 w 8203471"/>
              <a:gd name="connsiteY252" fmla="*/ 6450898 h 6858000"/>
              <a:gd name="connsiteX253" fmla="*/ 5610689 w 8203471"/>
              <a:gd name="connsiteY253" fmla="*/ 6472314 h 6858000"/>
              <a:gd name="connsiteX254" fmla="*/ 5631940 w 8203471"/>
              <a:gd name="connsiteY254" fmla="*/ 6493618 h 6858000"/>
              <a:gd name="connsiteX255" fmla="*/ 5653382 w 8203471"/>
              <a:gd name="connsiteY255" fmla="*/ 6514811 h 6858000"/>
              <a:gd name="connsiteX256" fmla="*/ 5675015 w 8203471"/>
              <a:gd name="connsiteY256" fmla="*/ 6535892 h 6858000"/>
              <a:gd name="connsiteX257" fmla="*/ 5696839 w 8203471"/>
              <a:gd name="connsiteY257" fmla="*/ 6556860 h 6858000"/>
              <a:gd name="connsiteX258" fmla="*/ 5718852 w 8203471"/>
              <a:gd name="connsiteY258" fmla="*/ 6577715 h 6858000"/>
              <a:gd name="connsiteX259" fmla="*/ 5741053 w 8203471"/>
              <a:gd name="connsiteY259" fmla="*/ 6598456 h 6858000"/>
              <a:gd name="connsiteX260" fmla="*/ 5763442 w 8203471"/>
              <a:gd name="connsiteY260" fmla="*/ 6619083 h 6858000"/>
              <a:gd name="connsiteX261" fmla="*/ 5786018 w 8203471"/>
              <a:gd name="connsiteY261" fmla="*/ 6639595 h 6858000"/>
              <a:gd name="connsiteX262" fmla="*/ 5808780 w 8203471"/>
              <a:gd name="connsiteY262" fmla="*/ 6659992 h 6858000"/>
              <a:gd name="connsiteX263" fmla="*/ 5831726 w 8203471"/>
              <a:gd name="connsiteY263" fmla="*/ 6680274 h 6858000"/>
              <a:gd name="connsiteX264" fmla="*/ 5854857 w 8203471"/>
              <a:gd name="connsiteY264" fmla="*/ 6700439 h 6858000"/>
              <a:gd name="connsiteX265" fmla="*/ 5878171 w 8203471"/>
              <a:gd name="connsiteY265" fmla="*/ 6720487 h 6858000"/>
              <a:gd name="connsiteX266" fmla="*/ 5901667 w 8203471"/>
              <a:gd name="connsiteY266" fmla="*/ 6740419 h 6858000"/>
              <a:gd name="connsiteX267" fmla="*/ 5925345 w 8203471"/>
              <a:gd name="connsiteY267" fmla="*/ 6760233 h 6858000"/>
              <a:gd name="connsiteX268" fmla="*/ 5949203 w 8203471"/>
              <a:gd name="connsiteY268" fmla="*/ 6779929 h 6858000"/>
              <a:gd name="connsiteX269" fmla="*/ 5973241 w 8203471"/>
              <a:gd name="connsiteY269" fmla="*/ 6799505 h 6858000"/>
              <a:gd name="connsiteX270" fmla="*/ 5997458 w 8203471"/>
              <a:gd name="connsiteY270" fmla="*/ 6818963 h 6858000"/>
              <a:gd name="connsiteX271" fmla="*/ 6021853 w 8203471"/>
              <a:gd name="connsiteY271" fmla="*/ 6838301 h 6858000"/>
              <a:gd name="connsiteX272" fmla="*/ 6046425 w 8203471"/>
              <a:gd name="connsiteY272" fmla="*/ 6857519 h 6858000"/>
              <a:gd name="connsiteX273" fmla="*/ 5661661 w 8203471"/>
              <a:gd name="connsiteY273" fmla="*/ 6857519 h 6858000"/>
              <a:gd name="connsiteX274" fmla="*/ 5662072 w 8203471"/>
              <a:gd name="connsiteY274" fmla="*/ 6858000 h 6858000"/>
              <a:gd name="connsiteX275" fmla="*/ 0 w 8203471"/>
              <a:gd name="connsiteY27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Lst>
            <a:rect l="l" t="t" r="r" b="b"/>
            <a:pathLst>
              <a:path w="8203471" h="6858000">
                <a:moveTo>
                  <a:pt x="0" y="0"/>
                </a:moveTo>
                <a:lnTo>
                  <a:pt x="7237252" y="0"/>
                </a:lnTo>
                <a:lnTo>
                  <a:pt x="7278987" y="0"/>
                </a:lnTo>
                <a:lnTo>
                  <a:pt x="8203471" y="0"/>
                </a:lnTo>
                <a:lnTo>
                  <a:pt x="8169820" y="12692"/>
                </a:lnTo>
                <a:lnTo>
                  <a:pt x="8136281" y="25516"/>
                </a:lnTo>
                <a:lnTo>
                  <a:pt x="8102855" y="38470"/>
                </a:lnTo>
                <a:lnTo>
                  <a:pt x="8069543" y="51555"/>
                </a:lnTo>
                <a:lnTo>
                  <a:pt x="8036345" y="64768"/>
                </a:lnTo>
                <a:lnTo>
                  <a:pt x="8003263" y="78111"/>
                </a:lnTo>
                <a:lnTo>
                  <a:pt x="7970297" y="91582"/>
                </a:lnTo>
                <a:lnTo>
                  <a:pt x="7937447" y="105181"/>
                </a:lnTo>
                <a:lnTo>
                  <a:pt x="7904714" y="118907"/>
                </a:lnTo>
                <a:lnTo>
                  <a:pt x="7872099" y="132760"/>
                </a:lnTo>
                <a:lnTo>
                  <a:pt x="7839603" y="146739"/>
                </a:lnTo>
                <a:lnTo>
                  <a:pt x="7807226" y="160843"/>
                </a:lnTo>
                <a:lnTo>
                  <a:pt x="7774969" y="175072"/>
                </a:lnTo>
                <a:lnTo>
                  <a:pt x="7742833" y="189426"/>
                </a:lnTo>
                <a:lnTo>
                  <a:pt x="7710817" y="203903"/>
                </a:lnTo>
                <a:lnTo>
                  <a:pt x="7678925" y="218504"/>
                </a:lnTo>
                <a:lnTo>
                  <a:pt x="7647154" y="233227"/>
                </a:lnTo>
                <a:lnTo>
                  <a:pt x="7615507" y="248072"/>
                </a:lnTo>
                <a:lnTo>
                  <a:pt x="7583984" y="263039"/>
                </a:lnTo>
                <a:lnTo>
                  <a:pt x="7552586" y="278126"/>
                </a:lnTo>
                <a:lnTo>
                  <a:pt x="7521313" y="293334"/>
                </a:lnTo>
                <a:lnTo>
                  <a:pt x="7490167" y="308661"/>
                </a:lnTo>
                <a:lnTo>
                  <a:pt x="7459146" y="324108"/>
                </a:lnTo>
                <a:lnTo>
                  <a:pt x="7428254" y="339673"/>
                </a:lnTo>
                <a:lnTo>
                  <a:pt x="7397490" y="355357"/>
                </a:lnTo>
                <a:lnTo>
                  <a:pt x="7366854" y="371157"/>
                </a:lnTo>
                <a:lnTo>
                  <a:pt x="7336348" y="387074"/>
                </a:lnTo>
                <a:lnTo>
                  <a:pt x="7305972" y="403108"/>
                </a:lnTo>
                <a:lnTo>
                  <a:pt x="7275727" y="419257"/>
                </a:lnTo>
                <a:lnTo>
                  <a:pt x="7245613" y="435522"/>
                </a:lnTo>
                <a:lnTo>
                  <a:pt x="7215632" y="451901"/>
                </a:lnTo>
                <a:lnTo>
                  <a:pt x="7185784" y="468394"/>
                </a:lnTo>
                <a:lnTo>
                  <a:pt x="7156069" y="485000"/>
                </a:lnTo>
                <a:lnTo>
                  <a:pt x="7126488" y="501719"/>
                </a:lnTo>
                <a:lnTo>
                  <a:pt x="7097043" y="518551"/>
                </a:lnTo>
                <a:lnTo>
                  <a:pt x="7067732" y="535494"/>
                </a:lnTo>
                <a:lnTo>
                  <a:pt x="7038559" y="552548"/>
                </a:lnTo>
                <a:lnTo>
                  <a:pt x="7009522" y="569713"/>
                </a:lnTo>
                <a:lnTo>
                  <a:pt x="6980623" y="586987"/>
                </a:lnTo>
                <a:lnTo>
                  <a:pt x="6951862" y="604371"/>
                </a:lnTo>
                <a:lnTo>
                  <a:pt x="6923240" y="621864"/>
                </a:lnTo>
                <a:lnTo>
                  <a:pt x="6894758" y="639464"/>
                </a:lnTo>
                <a:lnTo>
                  <a:pt x="6866416" y="657173"/>
                </a:lnTo>
                <a:lnTo>
                  <a:pt x="6838216" y="674989"/>
                </a:lnTo>
                <a:lnTo>
                  <a:pt x="6810157" y="692910"/>
                </a:lnTo>
                <a:lnTo>
                  <a:pt x="6782241" y="710939"/>
                </a:lnTo>
                <a:lnTo>
                  <a:pt x="6754467" y="729072"/>
                </a:lnTo>
                <a:lnTo>
                  <a:pt x="6726838" y="747309"/>
                </a:lnTo>
                <a:lnTo>
                  <a:pt x="6699352" y="765652"/>
                </a:lnTo>
                <a:lnTo>
                  <a:pt x="6672012" y="784097"/>
                </a:lnTo>
                <a:lnTo>
                  <a:pt x="6644819" y="802646"/>
                </a:lnTo>
                <a:lnTo>
                  <a:pt x="6617771" y="821297"/>
                </a:lnTo>
                <a:lnTo>
                  <a:pt x="6590871" y="840050"/>
                </a:lnTo>
                <a:lnTo>
                  <a:pt x="6564118" y="858904"/>
                </a:lnTo>
                <a:lnTo>
                  <a:pt x="6537514" y="877859"/>
                </a:lnTo>
                <a:lnTo>
                  <a:pt x="6511059" y="896914"/>
                </a:lnTo>
                <a:lnTo>
                  <a:pt x="6484754" y="916069"/>
                </a:lnTo>
                <a:lnTo>
                  <a:pt x="6458600" y="935322"/>
                </a:lnTo>
                <a:lnTo>
                  <a:pt x="6432597" y="954674"/>
                </a:lnTo>
                <a:lnTo>
                  <a:pt x="6406746" y="974124"/>
                </a:lnTo>
                <a:lnTo>
                  <a:pt x="6381048" y="993671"/>
                </a:lnTo>
                <a:lnTo>
                  <a:pt x="6355503" y="1013314"/>
                </a:lnTo>
                <a:lnTo>
                  <a:pt x="6330112" y="1033054"/>
                </a:lnTo>
                <a:lnTo>
                  <a:pt x="6304875" y="1052890"/>
                </a:lnTo>
                <a:lnTo>
                  <a:pt x="6279794" y="1072820"/>
                </a:lnTo>
                <a:lnTo>
                  <a:pt x="6254869" y="1092844"/>
                </a:lnTo>
                <a:lnTo>
                  <a:pt x="6230101" y="1112963"/>
                </a:lnTo>
                <a:lnTo>
                  <a:pt x="6205490" y="1133174"/>
                </a:lnTo>
                <a:lnTo>
                  <a:pt x="6181037" y="1153478"/>
                </a:lnTo>
                <a:lnTo>
                  <a:pt x="6156743" y="1173875"/>
                </a:lnTo>
                <a:lnTo>
                  <a:pt x="6132609" y="1194362"/>
                </a:lnTo>
                <a:lnTo>
                  <a:pt x="6108634" y="1214941"/>
                </a:lnTo>
                <a:lnTo>
                  <a:pt x="6084821" y="1235610"/>
                </a:lnTo>
                <a:lnTo>
                  <a:pt x="6061168" y="1256369"/>
                </a:lnTo>
                <a:lnTo>
                  <a:pt x="6037679" y="1277217"/>
                </a:lnTo>
                <a:lnTo>
                  <a:pt x="6014351" y="1298154"/>
                </a:lnTo>
                <a:lnTo>
                  <a:pt x="5991188" y="1319178"/>
                </a:lnTo>
                <a:lnTo>
                  <a:pt x="5968188" y="1340290"/>
                </a:lnTo>
                <a:lnTo>
                  <a:pt x="5945354" y="1361488"/>
                </a:lnTo>
                <a:lnTo>
                  <a:pt x="5922685" y="1382774"/>
                </a:lnTo>
                <a:lnTo>
                  <a:pt x="5900182" y="1404145"/>
                </a:lnTo>
                <a:lnTo>
                  <a:pt x="5877847" y="1425601"/>
                </a:lnTo>
                <a:lnTo>
                  <a:pt x="5855679" y="1447141"/>
                </a:lnTo>
                <a:lnTo>
                  <a:pt x="5833679" y="1468766"/>
                </a:lnTo>
                <a:lnTo>
                  <a:pt x="5811848" y="1490474"/>
                </a:lnTo>
                <a:lnTo>
                  <a:pt x="5790187" y="1512265"/>
                </a:lnTo>
                <a:lnTo>
                  <a:pt x="5768696" y="1534137"/>
                </a:lnTo>
                <a:lnTo>
                  <a:pt x="5747376" y="1556092"/>
                </a:lnTo>
                <a:lnTo>
                  <a:pt x="5726228" y="1578128"/>
                </a:lnTo>
                <a:lnTo>
                  <a:pt x="5705252" y="1600244"/>
                </a:lnTo>
                <a:lnTo>
                  <a:pt x="5684450" y="1622441"/>
                </a:lnTo>
                <a:lnTo>
                  <a:pt x="5663821" y="1644716"/>
                </a:lnTo>
                <a:lnTo>
                  <a:pt x="5643367" y="1667071"/>
                </a:lnTo>
                <a:lnTo>
                  <a:pt x="5623087" y="1689503"/>
                </a:lnTo>
                <a:lnTo>
                  <a:pt x="5602983" y="1712014"/>
                </a:lnTo>
                <a:lnTo>
                  <a:pt x="5583057" y="1734601"/>
                </a:lnTo>
                <a:lnTo>
                  <a:pt x="5563306" y="1757265"/>
                </a:lnTo>
                <a:lnTo>
                  <a:pt x="5543734" y="1780005"/>
                </a:lnTo>
                <a:lnTo>
                  <a:pt x="5524341" y="1802820"/>
                </a:lnTo>
                <a:lnTo>
                  <a:pt x="5505126" y="1825710"/>
                </a:lnTo>
                <a:lnTo>
                  <a:pt x="5486092" y="1848674"/>
                </a:lnTo>
                <a:lnTo>
                  <a:pt x="5467237" y="1871712"/>
                </a:lnTo>
                <a:lnTo>
                  <a:pt x="5448565" y="1894823"/>
                </a:lnTo>
                <a:lnTo>
                  <a:pt x="5430074" y="1918006"/>
                </a:lnTo>
                <a:lnTo>
                  <a:pt x="5411766" y="1941261"/>
                </a:lnTo>
                <a:lnTo>
                  <a:pt x="5393641" y="1964588"/>
                </a:lnTo>
                <a:lnTo>
                  <a:pt x="5375700" y="1987985"/>
                </a:lnTo>
                <a:lnTo>
                  <a:pt x="5357943" y="2011452"/>
                </a:lnTo>
                <a:lnTo>
                  <a:pt x="5340373" y="2034989"/>
                </a:lnTo>
                <a:lnTo>
                  <a:pt x="5322987" y="2058595"/>
                </a:lnTo>
                <a:lnTo>
                  <a:pt x="5305789" y="2082269"/>
                </a:lnTo>
                <a:lnTo>
                  <a:pt x="5288778" y="2106012"/>
                </a:lnTo>
                <a:lnTo>
                  <a:pt x="5271955" y="2129821"/>
                </a:lnTo>
                <a:lnTo>
                  <a:pt x="5255321" y="2153697"/>
                </a:lnTo>
                <a:lnTo>
                  <a:pt x="5238876" y="2177639"/>
                </a:lnTo>
                <a:lnTo>
                  <a:pt x="5222621" y="2201647"/>
                </a:lnTo>
                <a:lnTo>
                  <a:pt x="5206557" y="2225720"/>
                </a:lnTo>
                <a:lnTo>
                  <a:pt x="5190684" y="2249857"/>
                </a:lnTo>
                <a:lnTo>
                  <a:pt x="5175004" y="2274058"/>
                </a:lnTo>
                <a:lnTo>
                  <a:pt x="5159516" y="2298323"/>
                </a:lnTo>
                <a:lnTo>
                  <a:pt x="5144222" y="2322649"/>
                </a:lnTo>
                <a:lnTo>
                  <a:pt x="5129122" y="2347038"/>
                </a:lnTo>
                <a:lnTo>
                  <a:pt x="5114217" y="2371489"/>
                </a:lnTo>
                <a:lnTo>
                  <a:pt x="5099508" y="2396000"/>
                </a:lnTo>
                <a:lnTo>
                  <a:pt x="5084994" y="2420572"/>
                </a:lnTo>
                <a:lnTo>
                  <a:pt x="5070678" y="2445203"/>
                </a:lnTo>
                <a:lnTo>
                  <a:pt x="5056559" y="2469894"/>
                </a:lnTo>
                <a:lnTo>
                  <a:pt x="5042638" y="2494644"/>
                </a:lnTo>
                <a:lnTo>
                  <a:pt x="5028917" y="2519451"/>
                </a:lnTo>
                <a:lnTo>
                  <a:pt x="5015394" y="2544316"/>
                </a:lnTo>
                <a:lnTo>
                  <a:pt x="5002073" y="2569238"/>
                </a:lnTo>
                <a:lnTo>
                  <a:pt x="4988952" y="2594216"/>
                </a:lnTo>
                <a:lnTo>
                  <a:pt x="4976033" y="2619250"/>
                </a:lnTo>
                <a:lnTo>
                  <a:pt x="4963316" y="2644339"/>
                </a:lnTo>
                <a:lnTo>
                  <a:pt x="4950802" y="2669483"/>
                </a:lnTo>
                <a:lnTo>
                  <a:pt x="4938492" y="2694680"/>
                </a:lnTo>
                <a:lnTo>
                  <a:pt x="4926386" y="2719932"/>
                </a:lnTo>
                <a:lnTo>
                  <a:pt x="4914486" y="2745235"/>
                </a:lnTo>
                <a:lnTo>
                  <a:pt x="4902791" y="2770591"/>
                </a:lnTo>
                <a:lnTo>
                  <a:pt x="4891303" y="2795999"/>
                </a:lnTo>
                <a:lnTo>
                  <a:pt x="4880022" y="2821459"/>
                </a:lnTo>
                <a:lnTo>
                  <a:pt x="4868948" y="2846968"/>
                </a:lnTo>
                <a:lnTo>
                  <a:pt x="4858083" y="2872528"/>
                </a:lnTo>
                <a:lnTo>
                  <a:pt x="4847427" y="2898137"/>
                </a:lnTo>
                <a:lnTo>
                  <a:pt x="4836981" y="2923795"/>
                </a:lnTo>
                <a:lnTo>
                  <a:pt x="4826745" y="2949501"/>
                </a:lnTo>
                <a:lnTo>
                  <a:pt x="4816721" y="2975255"/>
                </a:lnTo>
                <a:lnTo>
                  <a:pt x="4806908" y="3001056"/>
                </a:lnTo>
                <a:lnTo>
                  <a:pt x="4797308" y="3026903"/>
                </a:lnTo>
                <a:lnTo>
                  <a:pt x="4787921" y="3052796"/>
                </a:lnTo>
                <a:lnTo>
                  <a:pt x="4778749" y="3078735"/>
                </a:lnTo>
                <a:lnTo>
                  <a:pt x="4769790" y="3104719"/>
                </a:lnTo>
                <a:lnTo>
                  <a:pt x="4761048" y="3130747"/>
                </a:lnTo>
                <a:lnTo>
                  <a:pt x="4752521" y="3156818"/>
                </a:lnTo>
                <a:lnTo>
                  <a:pt x="4745140" y="3180012"/>
                </a:lnTo>
                <a:lnTo>
                  <a:pt x="4678985" y="3459567"/>
                </a:lnTo>
                <a:cubicBezTo>
                  <a:pt x="4635558" y="3689358"/>
                  <a:pt x="4613174" y="3923568"/>
                  <a:pt x="4613174" y="4161294"/>
                </a:cubicBezTo>
                <a:lnTo>
                  <a:pt x="4613816" y="4178412"/>
                </a:lnTo>
                <a:lnTo>
                  <a:pt x="4613618" y="4189002"/>
                </a:lnTo>
                <a:lnTo>
                  <a:pt x="4613303" y="4215759"/>
                </a:lnTo>
                <a:lnTo>
                  <a:pt x="4613174" y="4242533"/>
                </a:lnTo>
                <a:lnTo>
                  <a:pt x="4613230" y="4269322"/>
                </a:lnTo>
                <a:lnTo>
                  <a:pt x="4613476" y="4296128"/>
                </a:lnTo>
                <a:lnTo>
                  <a:pt x="4613910" y="4322950"/>
                </a:lnTo>
                <a:lnTo>
                  <a:pt x="4614532" y="4349787"/>
                </a:lnTo>
                <a:lnTo>
                  <a:pt x="4615342" y="4376640"/>
                </a:lnTo>
                <a:lnTo>
                  <a:pt x="4616340" y="4403506"/>
                </a:lnTo>
                <a:lnTo>
                  <a:pt x="4617529" y="4430388"/>
                </a:lnTo>
                <a:lnTo>
                  <a:pt x="4618907" y="4457283"/>
                </a:lnTo>
                <a:lnTo>
                  <a:pt x="4620476" y="4484192"/>
                </a:lnTo>
                <a:lnTo>
                  <a:pt x="4622234" y="4511114"/>
                </a:lnTo>
                <a:lnTo>
                  <a:pt x="4624184" y="4538050"/>
                </a:lnTo>
                <a:lnTo>
                  <a:pt x="4626326" y="4564999"/>
                </a:lnTo>
                <a:lnTo>
                  <a:pt x="4628926" y="4594913"/>
                </a:lnTo>
                <a:lnTo>
                  <a:pt x="4629020" y="4595905"/>
                </a:lnTo>
                <a:lnTo>
                  <a:pt x="4632922" y="4621301"/>
                </a:lnTo>
                <a:lnTo>
                  <a:pt x="4637520" y="4649472"/>
                </a:lnTo>
                <a:lnTo>
                  <a:pt x="4642374" y="4677569"/>
                </a:lnTo>
                <a:lnTo>
                  <a:pt x="4647485" y="4705591"/>
                </a:lnTo>
                <a:lnTo>
                  <a:pt x="4652851" y="4733537"/>
                </a:lnTo>
                <a:lnTo>
                  <a:pt x="4658472" y="4761408"/>
                </a:lnTo>
                <a:lnTo>
                  <a:pt x="4664347" y="4789202"/>
                </a:lnTo>
                <a:lnTo>
                  <a:pt x="4670474" y="4816919"/>
                </a:lnTo>
                <a:lnTo>
                  <a:pt x="4676853" y="4844558"/>
                </a:lnTo>
                <a:lnTo>
                  <a:pt x="4683483" y="4872120"/>
                </a:lnTo>
                <a:lnTo>
                  <a:pt x="4690363" y="4899603"/>
                </a:lnTo>
                <a:lnTo>
                  <a:pt x="4697493" y="4927007"/>
                </a:lnTo>
                <a:lnTo>
                  <a:pt x="4704871" y="4954331"/>
                </a:lnTo>
                <a:lnTo>
                  <a:pt x="4712496" y="4981576"/>
                </a:lnTo>
                <a:lnTo>
                  <a:pt x="4720368" y="5008740"/>
                </a:lnTo>
                <a:lnTo>
                  <a:pt x="4728486" y="5035824"/>
                </a:lnTo>
                <a:lnTo>
                  <a:pt x="4736849" y="5062826"/>
                </a:lnTo>
                <a:lnTo>
                  <a:pt x="4745455" y="5089745"/>
                </a:lnTo>
                <a:lnTo>
                  <a:pt x="4754305" y="5116582"/>
                </a:lnTo>
                <a:lnTo>
                  <a:pt x="4763397" y="5143337"/>
                </a:lnTo>
                <a:lnTo>
                  <a:pt x="4772730" y="5170008"/>
                </a:lnTo>
                <a:lnTo>
                  <a:pt x="4782304" y="5196595"/>
                </a:lnTo>
                <a:lnTo>
                  <a:pt x="4792117" y="5223097"/>
                </a:lnTo>
                <a:lnTo>
                  <a:pt x="4802169" y="5249515"/>
                </a:lnTo>
                <a:lnTo>
                  <a:pt x="4812459" y="5275846"/>
                </a:lnTo>
                <a:lnTo>
                  <a:pt x="4822985" y="5302092"/>
                </a:lnTo>
                <a:lnTo>
                  <a:pt x="4833749" y="5328252"/>
                </a:lnTo>
                <a:lnTo>
                  <a:pt x="4844746" y="5354324"/>
                </a:lnTo>
                <a:lnTo>
                  <a:pt x="4855978" y="5380309"/>
                </a:lnTo>
                <a:lnTo>
                  <a:pt x="4867444" y="5406206"/>
                </a:lnTo>
                <a:lnTo>
                  <a:pt x="4879142" y="5432014"/>
                </a:lnTo>
                <a:lnTo>
                  <a:pt x="4891072" y="5457733"/>
                </a:lnTo>
                <a:lnTo>
                  <a:pt x="4903233" y="5483363"/>
                </a:lnTo>
                <a:lnTo>
                  <a:pt x="4915623" y="5508903"/>
                </a:lnTo>
                <a:lnTo>
                  <a:pt x="4928242" y="5534352"/>
                </a:lnTo>
                <a:lnTo>
                  <a:pt x="4941090" y="5559710"/>
                </a:lnTo>
                <a:lnTo>
                  <a:pt x="4954164" y="5584977"/>
                </a:lnTo>
                <a:lnTo>
                  <a:pt x="4967466" y="5610152"/>
                </a:lnTo>
                <a:lnTo>
                  <a:pt x="4980992" y="5635234"/>
                </a:lnTo>
                <a:lnTo>
                  <a:pt x="4994743" y="5660223"/>
                </a:lnTo>
                <a:lnTo>
                  <a:pt x="5008718" y="5685118"/>
                </a:lnTo>
                <a:lnTo>
                  <a:pt x="5022916" y="5709920"/>
                </a:lnTo>
                <a:lnTo>
                  <a:pt x="5037336" y="5734626"/>
                </a:lnTo>
                <a:lnTo>
                  <a:pt x="5051977" y="5759238"/>
                </a:lnTo>
                <a:lnTo>
                  <a:pt x="5066838" y="5783754"/>
                </a:lnTo>
                <a:lnTo>
                  <a:pt x="5081918" y="5808175"/>
                </a:lnTo>
                <a:lnTo>
                  <a:pt x="5097217" y="5832498"/>
                </a:lnTo>
                <a:lnTo>
                  <a:pt x="5112732" y="5856725"/>
                </a:lnTo>
                <a:lnTo>
                  <a:pt x="5128465" y="5880854"/>
                </a:lnTo>
                <a:lnTo>
                  <a:pt x="5144415" y="5904885"/>
                </a:lnTo>
                <a:lnTo>
                  <a:pt x="5160578" y="5928818"/>
                </a:lnTo>
                <a:lnTo>
                  <a:pt x="5176956" y="5952650"/>
                </a:lnTo>
                <a:lnTo>
                  <a:pt x="5193547" y="5976384"/>
                </a:lnTo>
                <a:lnTo>
                  <a:pt x="5210350" y="6000018"/>
                </a:lnTo>
                <a:lnTo>
                  <a:pt x="5227364" y="6023551"/>
                </a:lnTo>
                <a:lnTo>
                  <a:pt x="5244589" y="6046983"/>
                </a:lnTo>
                <a:lnTo>
                  <a:pt x="5262024" y="6070313"/>
                </a:lnTo>
                <a:lnTo>
                  <a:pt x="5279667" y="6093542"/>
                </a:lnTo>
                <a:lnTo>
                  <a:pt x="5297519" y="6116667"/>
                </a:lnTo>
                <a:lnTo>
                  <a:pt x="5315577" y="6139690"/>
                </a:lnTo>
                <a:lnTo>
                  <a:pt x="5333841" y="6162609"/>
                </a:lnTo>
                <a:lnTo>
                  <a:pt x="5352311" y="6185423"/>
                </a:lnTo>
                <a:lnTo>
                  <a:pt x="5370985" y="6208134"/>
                </a:lnTo>
                <a:lnTo>
                  <a:pt x="5389862" y="6230739"/>
                </a:lnTo>
                <a:lnTo>
                  <a:pt x="5408942" y="6253239"/>
                </a:lnTo>
                <a:lnTo>
                  <a:pt x="5428223" y="6275632"/>
                </a:lnTo>
                <a:lnTo>
                  <a:pt x="5447706" y="6297919"/>
                </a:lnTo>
                <a:lnTo>
                  <a:pt x="5467388" y="6320098"/>
                </a:lnTo>
                <a:lnTo>
                  <a:pt x="5487270" y="6342170"/>
                </a:lnTo>
                <a:lnTo>
                  <a:pt x="5507349" y="6364134"/>
                </a:lnTo>
                <a:lnTo>
                  <a:pt x="5527626" y="6385989"/>
                </a:lnTo>
                <a:lnTo>
                  <a:pt x="5548100" y="6407736"/>
                </a:lnTo>
                <a:lnTo>
                  <a:pt x="5568768" y="6429372"/>
                </a:lnTo>
                <a:lnTo>
                  <a:pt x="5589632" y="6450898"/>
                </a:lnTo>
                <a:lnTo>
                  <a:pt x="5610689" y="6472314"/>
                </a:lnTo>
                <a:lnTo>
                  <a:pt x="5631940" y="6493618"/>
                </a:lnTo>
                <a:lnTo>
                  <a:pt x="5653382" y="6514811"/>
                </a:lnTo>
                <a:lnTo>
                  <a:pt x="5675015" y="6535892"/>
                </a:lnTo>
                <a:lnTo>
                  <a:pt x="5696839" y="6556860"/>
                </a:lnTo>
                <a:lnTo>
                  <a:pt x="5718852" y="6577715"/>
                </a:lnTo>
                <a:lnTo>
                  <a:pt x="5741053" y="6598456"/>
                </a:lnTo>
                <a:lnTo>
                  <a:pt x="5763442" y="6619083"/>
                </a:lnTo>
                <a:lnTo>
                  <a:pt x="5786018" y="6639595"/>
                </a:lnTo>
                <a:lnTo>
                  <a:pt x="5808780" y="6659992"/>
                </a:lnTo>
                <a:lnTo>
                  <a:pt x="5831726" y="6680274"/>
                </a:lnTo>
                <a:lnTo>
                  <a:pt x="5854857" y="6700439"/>
                </a:lnTo>
                <a:lnTo>
                  <a:pt x="5878171" y="6720487"/>
                </a:lnTo>
                <a:lnTo>
                  <a:pt x="5901667" y="6740419"/>
                </a:lnTo>
                <a:lnTo>
                  <a:pt x="5925345" y="6760233"/>
                </a:lnTo>
                <a:lnTo>
                  <a:pt x="5949203" y="6779929"/>
                </a:lnTo>
                <a:lnTo>
                  <a:pt x="5973241" y="6799505"/>
                </a:lnTo>
                <a:lnTo>
                  <a:pt x="5997458" y="6818963"/>
                </a:lnTo>
                <a:lnTo>
                  <a:pt x="6021853" y="6838301"/>
                </a:lnTo>
                <a:lnTo>
                  <a:pt x="6046425" y="6857519"/>
                </a:lnTo>
                <a:lnTo>
                  <a:pt x="5661661" y="6857519"/>
                </a:lnTo>
                <a:lnTo>
                  <a:pt x="5662072" y="6858000"/>
                </a:lnTo>
                <a:lnTo>
                  <a:pt x="0" y="68580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prstClr val="white"/>
              </a:solidFill>
              <a:effectLst/>
              <a:uLnTx/>
              <a:uFillTx/>
              <a:latin typeface="Vinci Sans"/>
              <a:ea typeface="+mn-ea"/>
              <a:cs typeface="+mn-cs"/>
            </a:endParaRPr>
          </a:p>
        </p:txBody>
      </p:sp>
      <p:sp>
        <p:nvSpPr>
          <p:cNvPr id="18" name="object 5">
            <a:extLst>
              <a:ext uri="{FF2B5EF4-FFF2-40B4-BE49-F238E27FC236}">
                <a16:creationId xmlns:a16="http://schemas.microsoft.com/office/drawing/2014/main" id="{5703515D-D679-7B48-1B2F-899A31DC1EB2}"/>
              </a:ext>
            </a:extLst>
          </p:cNvPr>
          <p:cNvSpPr>
            <a:spLocks/>
          </p:cNvSpPr>
          <p:nvPr userDrawn="1"/>
        </p:nvSpPr>
        <p:spPr>
          <a:xfrm>
            <a:off x="7651930" y="4230"/>
            <a:ext cx="8604071" cy="9135281"/>
          </a:xfrm>
          <a:custGeom>
            <a:avLst/>
            <a:gdLst/>
            <a:ahLst/>
            <a:cxnLst/>
            <a:rect l="l" t="t" r="r" b="b"/>
            <a:pathLst>
              <a:path w="10643869" h="11308715">
                <a:moveTo>
                  <a:pt x="10643656" y="1126868"/>
                </a:moveTo>
                <a:lnTo>
                  <a:pt x="10532116" y="1114638"/>
                </a:lnTo>
                <a:lnTo>
                  <a:pt x="10452236" y="1106429"/>
                </a:lnTo>
                <a:lnTo>
                  <a:pt x="10372162" y="1098627"/>
                </a:lnTo>
                <a:lnTo>
                  <a:pt x="10291896" y="1091234"/>
                </a:lnTo>
                <a:lnTo>
                  <a:pt x="10211592" y="1084266"/>
                </a:lnTo>
                <a:lnTo>
                  <a:pt x="10131405" y="1077735"/>
                </a:lnTo>
                <a:lnTo>
                  <a:pt x="10051337" y="1071640"/>
                </a:lnTo>
                <a:lnTo>
                  <a:pt x="9971393" y="1065979"/>
                </a:lnTo>
                <a:lnTo>
                  <a:pt x="9891573" y="1060750"/>
                </a:lnTo>
                <a:lnTo>
                  <a:pt x="9811880" y="1055953"/>
                </a:lnTo>
                <a:lnTo>
                  <a:pt x="9732318" y="1051586"/>
                </a:lnTo>
                <a:lnTo>
                  <a:pt x="9652889" y="1047647"/>
                </a:lnTo>
                <a:lnTo>
                  <a:pt x="9573596" y="1044136"/>
                </a:lnTo>
                <a:lnTo>
                  <a:pt x="9494441" y="1041050"/>
                </a:lnTo>
                <a:lnTo>
                  <a:pt x="9415426" y="1038389"/>
                </a:lnTo>
                <a:lnTo>
                  <a:pt x="9336555" y="1036150"/>
                </a:lnTo>
                <a:lnTo>
                  <a:pt x="9257830" y="1034333"/>
                </a:lnTo>
                <a:lnTo>
                  <a:pt x="9179254" y="1032937"/>
                </a:lnTo>
                <a:lnTo>
                  <a:pt x="9100830" y="1031958"/>
                </a:lnTo>
                <a:lnTo>
                  <a:pt x="9022559" y="1031398"/>
                </a:lnTo>
                <a:lnTo>
                  <a:pt x="8944445" y="1031253"/>
                </a:lnTo>
                <a:lnTo>
                  <a:pt x="8866491" y="1031522"/>
                </a:lnTo>
                <a:lnTo>
                  <a:pt x="8788698" y="1032205"/>
                </a:lnTo>
                <a:lnTo>
                  <a:pt x="8711070" y="1033300"/>
                </a:lnTo>
                <a:lnTo>
                  <a:pt x="8633610" y="1034804"/>
                </a:lnTo>
                <a:lnTo>
                  <a:pt x="8556319" y="1036718"/>
                </a:lnTo>
                <a:lnTo>
                  <a:pt x="8479201" y="1039039"/>
                </a:lnTo>
                <a:lnTo>
                  <a:pt x="8402258" y="1041766"/>
                </a:lnTo>
                <a:lnTo>
                  <a:pt x="8325492" y="1044898"/>
                </a:lnTo>
                <a:lnTo>
                  <a:pt x="8248908" y="1048433"/>
                </a:lnTo>
                <a:lnTo>
                  <a:pt x="8172506" y="1052370"/>
                </a:lnTo>
                <a:lnTo>
                  <a:pt x="8096290" y="1056707"/>
                </a:lnTo>
                <a:lnTo>
                  <a:pt x="8020263" y="1061444"/>
                </a:lnTo>
                <a:lnTo>
                  <a:pt x="7944426" y="1066578"/>
                </a:lnTo>
                <a:lnTo>
                  <a:pt x="7868783" y="1072108"/>
                </a:lnTo>
                <a:lnTo>
                  <a:pt x="7793337" y="1078033"/>
                </a:lnTo>
                <a:lnTo>
                  <a:pt x="7718089" y="1084352"/>
                </a:lnTo>
                <a:lnTo>
                  <a:pt x="7643043" y="1091062"/>
                </a:lnTo>
                <a:lnTo>
                  <a:pt x="7568201" y="1098164"/>
                </a:lnTo>
                <a:lnTo>
                  <a:pt x="7493567" y="1105654"/>
                </a:lnTo>
                <a:lnTo>
                  <a:pt x="7419141" y="1113532"/>
                </a:lnTo>
                <a:lnTo>
                  <a:pt x="7344928" y="1121797"/>
                </a:lnTo>
                <a:lnTo>
                  <a:pt x="7270930" y="1130447"/>
                </a:lnTo>
                <a:lnTo>
                  <a:pt x="7197149" y="1139480"/>
                </a:lnTo>
                <a:lnTo>
                  <a:pt x="7123588" y="1148896"/>
                </a:lnTo>
                <a:lnTo>
                  <a:pt x="7050250" y="1158692"/>
                </a:lnTo>
                <a:lnTo>
                  <a:pt x="6977137" y="1168868"/>
                </a:lnTo>
                <a:lnTo>
                  <a:pt x="6904252" y="1179421"/>
                </a:lnTo>
                <a:lnTo>
                  <a:pt x="6831598" y="1190352"/>
                </a:lnTo>
                <a:lnTo>
                  <a:pt x="6759177" y="1201657"/>
                </a:lnTo>
                <a:lnTo>
                  <a:pt x="6686993" y="1213336"/>
                </a:lnTo>
                <a:lnTo>
                  <a:pt x="6615046" y="1225388"/>
                </a:lnTo>
                <a:lnTo>
                  <a:pt x="6543341" y="1237810"/>
                </a:lnTo>
                <a:lnTo>
                  <a:pt x="6471880" y="1250602"/>
                </a:lnTo>
                <a:lnTo>
                  <a:pt x="6400665" y="1263763"/>
                </a:lnTo>
                <a:lnTo>
                  <a:pt x="6329699" y="1277290"/>
                </a:lnTo>
                <a:lnTo>
                  <a:pt x="6258985" y="1291182"/>
                </a:lnTo>
                <a:lnTo>
                  <a:pt x="6188526" y="1305438"/>
                </a:lnTo>
                <a:lnTo>
                  <a:pt x="6118324" y="1320057"/>
                </a:lnTo>
                <a:lnTo>
                  <a:pt x="6048381" y="1335037"/>
                </a:lnTo>
                <a:lnTo>
                  <a:pt x="5978701" y="1350377"/>
                </a:lnTo>
                <a:lnTo>
                  <a:pt x="5909285" y="1366075"/>
                </a:lnTo>
                <a:lnTo>
                  <a:pt x="5840137" y="1382130"/>
                </a:lnTo>
                <a:lnTo>
                  <a:pt x="5771260" y="1398540"/>
                </a:lnTo>
                <a:lnTo>
                  <a:pt x="5702655" y="1415304"/>
                </a:lnTo>
                <a:lnTo>
                  <a:pt x="5634326" y="1432422"/>
                </a:lnTo>
                <a:lnTo>
                  <a:pt x="5566275" y="1449890"/>
                </a:lnTo>
                <a:lnTo>
                  <a:pt x="5498505" y="1467709"/>
                </a:lnTo>
                <a:lnTo>
                  <a:pt x="5431019" y="1485876"/>
                </a:lnTo>
                <a:lnTo>
                  <a:pt x="5363818" y="1504390"/>
                </a:lnTo>
                <a:lnTo>
                  <a:pt x="5296906" y="1523249"/>
                </a:lnTo>
                <a:lnTo>
                  <a:pt x="5230286" y="1542453"/>
                </a:lnTo>
                <a:lnTo>
                  <a:pt x="5163960" y="1562000"/>
                </a:lnTo>
                <a:lnTo>
                  <a:pt x="5097930" y="1581888"/>
                </a:lnTo>
                <a:lnTo>
                  <a:pt x="5032200" y="1602117"/>
                </a:lnTo>
                <a:lnTo>
                  <a:pt x="4966771" y="1622684"/>
                </a:lnTo>
                <a:lnTo>
                  <a:pt x="4901648" y="1643588"/>
                </a:lnTo>
                <a:lnTo>
                  <a:pt x="4836831" y="1664828"/>
                </a:lnTo>
                <a:lnTo>
                  <a:pt x="4772324" y="1686403"/>
                </a:lnTo>
                <a:lnTo>
                  <a:pt x="4708130" y="1708310"/>
                </a:lnTo>
                <a:lnTo>
                  <a:pt x="4644251" y="1730549"/>
                </a:lnTo>
                <a:lnTo>
                  <a:pt x="4580690" y="1753119"/>
                </a:lnTo>
                <a:lnTo>
                  <a:pt x="4517449" y="1776017"/>
                </a:lnTo>
                <a:lnTo>
                  <a:pt x="4454532" y="1799243"/>
                </a:lnTo>
                <a:lnTo>
                  <a:pt x="4391940" y="1822795"/>
                </a:lnTo>
                <a:lnTo>
                  <a:pt x="4329676" y="1846671"/>
                </a:lnTo>
                <a:lnTo>
                  <a:pt x="4267744" y="1870870"/>
                </a:lnTo>
                <a:lnTo>
                  <a:pt x="4206145" y="1895392"/>
                </a:lnTo>
                <a:lnTo>
                  <a:pt x="4144882" y="1920233"/>
                </a:lnTo>
                <a:lnTo>
                  <a:pt x="4083958" y="1945394"/>
                </a:lnTo>
                <a:lnTo>
                  <a:pt x="4023376" y="1970873"/>
                </a:lnTo>
                <a:lnTo>
                  <a:pt x="3963138" y="1996667"/>
                </a:lnTo>
                <a:lnTo>
                  <a:pt x="3903247" y="2022776"/>
                </a:lnTo>
                <a:lnTo>
                  <a:pt x="3843706" y="2049199"/>
                </a:lnTo>
                <a:lnTo>
                  <a:pt x="3784516" y="2075934"/>
                </a:lnTo>
                <a:lnTo>
                  <a:pt x="3725681" y="2102979"/>
                </a:lnTo>
                <a:lnTo>
                  <a:pt x="3667204" y="2130333"/>
                </a:lnTo>
                <a:lnTo>
                  <a:pt x="3609087" y="2157995"/>
                </a:lnTo>
                <a:lnTo>
                  <a:pt x="3551332" y="2185964"/>
                </a:lnTo>
                <a:lnTo>
                  <a:pt x="3493943" y="2214237"/>
                </a:lnTo>
                <a:lnTo>
                  <a:pt x="3436922" y="2242814"/>
                </a:lnTo>
                <a:lnTo>
                  <a:pt x="3380271" y="2271693"/>
                </a:lnTo>
                <a:lnTo>
                  <a:pt x="3323994" y="2300873"/>
                </a:lnTo>
                <a:lnTo>
                  <a:pt x="3268093" y="2330352"/>
                </a:lnTo>
                <a:lnTo>
                  <a:pt x="3212570" y="2360130"/>
                </a:lnTo>
                <a:lnTo>
                  <a:pt x="3157428" y="2390203"/>
                </a:lnTo>
                <a:lnTo>
                  <a:pt x="3102670" y="2420572"/>
                </a:lnTo>
                <a:lnTo>
                  <a:pt x="3048299" y="2451234"/>
                </a:lnTo>
                <a:lnTo>
                  <a:pt x="2994317" y="2482189"/>
                </a:lnTo>
                <a:lnTo>
                  <a:pt x="2940726" y="2513435"/>
                </a:lnTo>
                <a:lnTo>
                  <a:pt x="2887530" y="2544970"/>
                </a:lnTo>
                <a:lnTo>
                  <a:pt x="2834731" y="2576793"/>
                </a:lnTo>
                <a:lnTo>
                  <a:pt x="2782331" y="2608903"/>
                </a:lnTo>
                <a:lnTo>
                  <a:pt x="2730334" y="2641298"/>
                </a:lnTo>
                <a:lnTo>
                  <a:pt x="2678742" y="2673978"/>
                </a:lnTo>
                <a:lnTo>
                  <a:pt x="2627557" y="2706939"/>
                </a:lnTo>
                <a:lnTo>
                  <a:pt x="2576783" y="2740182"/>
                </a:lnTo>
                <a:lnTo>
                  <a:pt x="2526422" y="2773704"/>
                </a:lnTo>
                <a:lnTo>
                  <a:pt x="2476476" y="2807505"/>
                </a:lnTo>
                <a:lnTo>
                  <a:pt x="2426948" y="2841582"/>
                </a:lnTo>
                <a:lnTo>
                  <a:pt x="2377841" y="2875935"/>
                </a:lnTo>
                <a:lnTo>
                  <a:pt x="2329157" y="2910562"/>
                </a:lnTo>
                <a:lnTo>
                  <a:pt x="2280900" y="2945462"/>
                </a:lnTo>
                <a:lnTo>
                  <a:pt x="2233071" y="2980633"/>
                </a:lnTo>
                <a:lnTo>
                  <a:pt x="2185674" y="3016073"/>
                </a:lnTo>
                <a:lnTo>
                  <a:pt x="2138710" y="3051782"/>
                </a:lnTo>
                <a:lnTo>
                  <a:pt x="2092184" y="3087758"/>
                </a:lnTo>
                <a:lnTo>
                  <a:pt x="2046096" y="3124000"/>
                </a:lnTo>
                <a:lnTo>
                  <a:pt x="2000451" y="3160506"/>
                </a:lnTo>
                <a:lnTo>
                  <a:pt x="1955250" y="3197275"/>
                </a:lnTo>
                <a:lnTo>
                  <a:pt x="1910496" y="3234305"/>
                </a:lnTo>
                <a:lnTo>
                  <a:pt x="1866192" y="3271595"/>
                </a:lnTo>
                <a:lnTo>
                  <a:pt x="1822341" y="3309144"/>
                </a:lnTo>
                <a:lnTo>
                  <a:pt x="1778945" y="3346950"/>
                </a:lnTo>
                <a:lnTo>
                  <a:pt x="1736006" y="3385012"/>
                </a:lnTo>
                <a:lnTo>
                  <a:pt x="1693528" y="3423328"/>
                </a:lnTo>
                <a:lnTo>
                  <a:pt x="1651513" y="3461897"/>
                </a:lnTo>
                <a:lnTo>
                  <a:pt x="1609964" y="3500718"/>
                </a:lnTo>
                <a:lnTo>
                  <a:pt x="1568883" y="3539789"/>
                </a:lnTo>
                <a:lnTo>
                  <a:pt x="1528273" y="3579109"/>
                </a:lnTo>
                <a:lnTo>
                  <a:pt x="1488136" y="3618676"/>
                </a:lnTo>
                <a:lnTo>
                  <a:pt x="1448476" y="3658489"/>
                </a:lnTo>
                <a:lnTo>
                  <a:pt x="1409295" y="3698546"/>
                </a:lnTo>
                <a:lnTo>
                  <a:pt x="1370595" y="3738847"/>
                </a:lnTo>
                <a:lnTo>
                  <a:pt x="1332380" y="3779389"/>
                </a:lnTo>
                <a:lnTo>
                  <a:pt x="1294651" y="3820172"/>
                </a:lnTo>
                <a:lnTo>
                  <a:pt x="1257412" y="3861194"/>
                </a:lnTo>
                <a:lnTo>
                  <a:pt x="1220665" y="3902453"/>
                </a:lnTo>
                <a:lnTo>
                  <a:pt x="1184413" y="3943948"/>
                </a:lnTo>
                <a:lnTo>
                  <a:pt x="1148658" y="3985679"/>
                </a:lnTo>
                <a:lnTo>
                  <a:pt x="1113403" y="4027642"/>
                </a:lnTo>
                <a:lnTo>
                  <a:pt x="1078651" y="4069837"/>
                </a:lnTo>
                <a:lnTo>
                  <a:pt x="1044404" y="4112263"/>
                </a:lnTo>
                <a:lnTo>
                  <a:pt x="1010665" y="4154918"/>
                </a:lnTo>
                <a:lnTo>
                  <a:pt x="977436" y="4197801"/>
                </a:lnTo>
                <a:lnTo>
                  <a:pt x="944721" y="4240910"/>
                </a:lnTo>
                <a:lnTo>
                  <a:pt x="912522" y="4284244"/>
                </a:lnTo>
                <a:lnTo>
                  <a:pt x="880841" y="4327801"/>
                </a:lnTo>
                <a:lnTo>
                  <a:pt x="849682" y="4371580"/>
                </a:lnTo>
                <a:lnTo>
                  <a:pt x="819046" y="4415580"/>
                </a:lnTo>
                <a:lnTo>
                  <a:pt x="788937" y="4459800"/>
                </a:lnTo>
                <a:lnTo>
                  <a:pt x="759357" y="4504237"/>
                </a:lnTo>
                <a:lnTo>
                  <a:pt x="730308" y="4548891"/>
                </a:lnTo>
                <a:lnTo>
                  <a:pt x="701794" y="4593759"/>
                </a:lnTo>
                <a:lnTo>
                  <a:pt x="673817" y="4638842"/>
                </a:lnTo>
                <a:lnTo>
                  <a:pt x="646379" y="4684136"/>
                </a:lnTo>
                <a:lnTo>
                  <a:pt x="619484" y="4729642"/>
                </a:lnTo>
                <a:lnTo>
                  <a:pt x="593134" y="4775357"/>
                </a:lnTo>
                <a:lnTo>
                  <a:pt x="567331" y="4821280"/>
                </a:lnTo>
                <a:lnTo>
                  <a:pt x="542079" y="4867409"/>
                </a:lnTo>
                <a:lnTo>
                  <a:pt x="517379" y="4913744"/>
                </a:lnTo>
                <a:lnTo>
                  <a:pt x="493235" y="4960283"/>
                </a:lnTo>
                <a:lnTo>
                  <a:pt x="469649" y="5007024"/>
                </a:lnTo>
                <a:lnTo>
                  <a:pt x="446624" y="5053966"/>
                </a:lnTo>
                <a:lnTo>
                  <a:pt x="424162" y="5101108"/>
                </a:lnTo>
                <a:lnTo>
                  <a:pt x="402266" y="5148447"/>
                </a:lnTo>
                <a:lnTo>
                  <a:pt x="380939" y="5195984"/>
                </a:lnTo>
                <a:lnTo>
                  <a:pt x="360183" y="5243716"/>
                </a:lnTo>
                <a:lnTo>
                  <a:pt x="340001" y="5291642"/>
                </a:lnTo>
                <a:lnTo>
                  <a:pt x="320396" y="5339761"/>
                </a:lnTo>
                <a:lnTo>
                  <a:pt x="301370" y="5388071"/>
                </a:lnTo>
                <a:lnTo>
                  <a:pt x="282926" y="5436570"/>
                </a:lnTo>
                <a:lnTo>
                  <a:pt x="265067" y="5485258"/>
                </a:lnTo>
                <a:lnTo>
                  <a:pt x="247795" y="5534133"/>
                </a:lnTo>
                <a:lnTo>
                  <a:pt x="231112" y="5583194"/>
                </a:lnTo>
                <a:lnTo>
                  <a:pt x="215022" y="5632439"/>
                </a:lnTo>
                <a:lnTo>
                  <a:pt x="199528" y="5681866"/>
                </a:lnTo>
                <a:lnTo>
                  <a:pt x="184631" y="5731475"/>
                </a:lnTo>
                <a:lnTo>
                  <a:pt x="170334" y="5781264"/>
                </a:lnTo>
                <a:lnTo>
                  <a:pt x="156640" y="5831231"/>
                </a:lnTo>
                <a:lnTo>
                  <a:pt x="143552" y="5881375"/>
                </a:lnTo>
                <a:lnTo>
                  <a:pt x="131073" y="5931695"/>
                </a:lnTo>
                <a:lnTo>
                  <a:pt x="119204" y="5982190"/>
                </a:lnTo>
                <a:lnTo>
                  <a:pt x="107949" y="6032857"/>
                </a:lnTo>
                <a:lnTo>
                  <a:pt x="97310" y="6083696"/>
                </a:lnTo>
                <a:lnTo>
                  <a:pt x="87290" y="6134705"/>
                </a:lnTo>
                <a:lnTo>
                  <a:pt x="77892" y="6185883"/>
                </a:lnTo>
                <a:lnTo>
                  <a:pt x="69117" y="6237228"/>
                </a:lnTo>
                <a:lnTo>
                  <a:pt x="60970" y="6288739"/>
                </a:lnTo>
                <a:lnTo>
                  <a:pt x="53452" y="6340414"/>
                </a:lnTo>
                <a:lnTo>
                  <a:pt x="46566" y="6392253"/>
                </a:lnTo>
                <a:lnTo>
                  <a:pt x="40314" y="6444253"/>
                </a:lnTo>
                <a:lnTo>
                  <a:pt x="34701" y="6496414"/>
                </a:lnTo>
                <a:lnTo>
                  <a:pt x="29727" y="6548733"/>
                </a:lnTo>
                <a:lnTo>
                  <a:pt x="25972" y="6593732"/>
                </a:lnTo>
                <a:lnTo>
                  <a:pt x="22704" y="6638700"/>
                </a:lnTo>
                <a:lnTo>
                  <a:pt x="19920" y="6683635"/>
                </a:lnTo>
                <a:lnTo>
                  <a:pt x="17619" y="6728537"/>
                </a:lnTo>
                <a:lnTo>
                  <a:pt x="15799" y="6773403"/>
                </a:lnTo>
                <a:lnTo>
                  <a:pt x="14459" y="6818233"/>
                </a:lnTo>
                <a:lnTo>
                  <a:pt x="13598" y="6863026"/>
                </a:lnTo>
                <a:lnTo>
                  <a:pt x="13214" y="6907781"/>
                </a:lnTo>
                <a:lnTo>
                  <a:pt x="13304" y="6952496"/>
                </a:lnTo>
                <a:lnTo>
                  <a:pt x="13869" y="6997170"/>
                </a:lnTo>
                <a:lnTo>
                  <a:pt x="14906" y="7041802"/>
                </a:lnTo>
                <a:lnTo>
                  <a:pt x="16415" y="7086390"/>
                </a:lnTo>
                <a:lnTo>
                  <a:pt x="18392" y="7130935"/>
                </a:lnTo>
                <a:lnTo>
                  <a:pt x="20838" y="7175434"/>
                </a:lnTo>
                <a:lnTo>
                  <a:pt x="23750" y="7219886"/>
                </a:lnTo>
                <a:lnTo>
                  <a:pt x="27127" y="7264290"/>
                </a:lnTo>
                <a:lnTo>
                  <a:pt x="30967" y="7308646"/>
                </a:lnTo>
                <a:lnTo>
                  <a:pt x="35270" y="7352951"/>
                </a:lnTo>
                <a:lnTo>
                  <a:pt x="40033" y="7397205"/>
                </a:lnTo>
                <a:lnTo>
                  <a:pt x="45255" y="7441406"/>
                </a:lnTo>
                <a:lnTo>
                  <a:pt x="50934" y="7485553"/>
                </a:lnTo>
                <a:lnTo>
                  <a:pt x="57070" y="7529646"/>
                </a:lnTo>
                <a:lnTo>
                  <a:pt x="63660" y="7573682"/>
                </a:lnTo>
                <a:lnTo>
                  <a:pt x="70703" y="7617661"/>
                </a:lnTo>
                <a:lnTo>
                  <a:pt x="78197" y="7661582"/>
                </a:lnTo>
                <a:lnTo>
                  <a:pt x="86142" y="7705443"/>
                </a:lnTo>
                <a:lnTo>
                  <a:pt x="94535" y="7749244"/>
                </a:lnTo>
                <a:lnTo>
                  <a:pt x="103375" y="7792982"/>
                </a:lnTo>
                <a:lnTo>
                  <a:pt x="112661" y="7836658"/>
                </a:lnTo>
                <a:lnTo>
                  <a:pt x="122391" y="7880269"/>
                </a:lnTo>
                <a:lnTo>
                  <a:pt x="132563" y="7923814"/>
                </a:lnTo>
                <a:lnTo>
                  <a:pt x="143177" y="7967293"/>
                </a:lnTo>
                <a:lnTo>
                  <a:pt x="154230" y="8010704"/>
                </a:lnTo>
                <a:lnTo>
                  <a:pt x="165721" y="8054047"/>
                </a:lnTo>
                <a:lnTo>
                  <a:pt x="177649" y="8097319"/>
                </a:lnTo>
                <a:lnTo>
                  <a:pt x="190012" y="8140519"/>
                </a:lnTo>
                <a:lnTo>
                  <a:pt x="202809" y="8183647"/>
                </a:lnTo>
                <a:lnTo>
                  <a:pt x="216038" y="8226702"/>
                </a:lnTo>
                <a:lnTo>
                  <a:pt x="229697" y="8269682"/>
                </a:lnTo>
                <a:lnTo>
                  <a:pt x="243786" y="8312585"/>
                </a:lnTo>
                <a:lnTo>
                  <a:pt x="258302" y="8355412"/>
                </a:lnTo>
                <a:lnTo>
                  <a:pt x="273245" y="8398160"/>
                </a:lnTo>
                <a:lnTo>
                  <a:pt x="288612" y="8440828"/>
                </a:lnTo>
                <a:lnTo>
                  <a:pt x="304402" y="8483416"/>
                </a:lnTo>
                <a:lnTo>
                  <a:pt x="320614" y="8525922"/>
                </a:lnTo>
                <a:lnTo>
                  <a:pt x="337246" y="8568345"/>
                </a:lnTo>
                <a:lnTo>
                  <a:pt x="354297" y="8610684"/>
                </a:lnTo>
                <a:lnTo>
                  <a:pt x="371766" y="8652937"/>
                </a:lnTo>
                <a:lnTo>
                  <a:pt x="389649" y="8695104"/>
                </a:lnTo>
                <a:lnTo>
                  <a:pt x="407948" y="8737183"/>
                </a:lnTo>
                <a:lnTo>
                  <a:pt x="426658" y="8779173"/>
                </a:lnTo>
                <a:lnTo>
                  <a:pt x="445781" y="8821073"/>
                </a:lnTo>
                <a:lnTo>
                  <a:pt x="465313" y="8862882"/>
                </a:lnTo>
                <a:lnTo>
                  <a:pt x="485253" y="8904598"/>
                </a:lnTo>
                <a:lnTo>
                  <a:pt x="505600" y="8946220"/>
                </a:lnTo>
                <a:lnTo>
                  <a:pt x="526352" y="8987748"/>
                </a:lnTo>
                <a:lnTo>
                  <a:pt x="547508" y="9029180"/>
                </a:lnTo>
                <a:lnTo>
                  <a:pt x="569066" y="9070515"/>
                </a:lnTo>
                <a:lnTo>
                  <a:pt x="591025" y="9111752"/>
                </a:lnTo>
                <a:lnTo>
                  <a:pt x="613384" y="9152889"/>
                </a:lnTo>
                <a:lnTo>
                  <a:pt x="636140" y="9193925"/>
                </a:lnTo>
                <a:lnTo>
                  <a:pt x="659293" y="9234859"/>
                </a:lnTo>
                <a:lnTo>
                  <a:pt x="682840" y="9275691"/>
                </a:lnTo>
                <a:lnTo>
                  <a:pt x="706781" y="9316418"/>
                </a:lnTo>
                <a:lnTo>
                  <a:pt x="731114" y="9357040"/>
                </a:lnTo>
                <a:lnTo>
                  <a:pt x="755837" y="9397556"/>
                </a:lnTo>
                <a:lnTo>
                  <a:pt x="780949" y="9437964"/>
                </a:lnTo>
                <a:lnTo>
                  <a:pt x="806448" y="9478263"/>
                </a:lnTo>
                <a:lnTo>
                  <a:pt x="832333" y="9518452"/>
                </a:lnTo>
                <a:lnTo>
                  <a:pt x="858603" y="9558529"/>
                </a:lnTo>
                <a:lnTo>
                  <a:pt x="885255" y="9598495"/>
                </a:lnTo>
                <a:lnTo>
                  <a:pt x="912289" y="9638346"/>
                </a:lnTo>
                <a:lnTo>
                  <a:pt x="939703" y="9678083"/>
                </a:lnTo>
                <a:lnTo>
                  <a:pt x="967495" y="9717705"/>
                </a:lnTo>
                <a:lnTo>
                  <a:pt x="995664" y="9757209"/>
                </a:lnTo>
                <a:lnTo>
                  <a:pt x="1024209" y="9796595"/>
                </a:lnTo>
                <a:lnTo>
                  <a:pt x="1053127" y="9835861"/>
                </a:lnTo>
                <a:lnTo>
                  <a:pt x="1082418" y="9875007"/>
                </a:lnTo>
                <a:lnTo>
                  <a:pt x="1112080" y="9914031"/>
                </a:lnTo>
                <a:lnTo>
                  <a:pt x="1142112" y="9952932"/>
                </a:lnTo>
                <a:lnTo>
                  <a:pt x="1172511" y="9991709"/>
                </a:lnTo>
                <a:lnTo>
                  <a:pt x="1203277" y="10030361"/>
                </a:lnTo>
                <a:lnTo>
                  <a:pt x="1234408" y="10068886"/>
                </a:lnTo>
                <a:lnTo>
                  <a:pt x="1265902" y="10107284"/>
                </a:lnTo>
                <a:lnTo>
                  <a:pt x="1297759" y="10145553"/>
                </a:lnTo>
                <a:lnTo>
                  <a:pt x="1329976" y="10183692"/>
                </a:lnTo>
                <a:lnTo>
                  <a:pt x="1362552" y="10221700"/>
                </a:lnTo>
                <a:lnTo>
                  <a:pt x="1395485" y="10259575"/>
                </a:lnTo>
                <a:lnTo>
                  <a:pt x="1428775" y="10297317"/>
                </a:lnTo>
                <a:lnTo>
                  <a:pt x="1462419" y="10334925"/>
                </a:lnTo>
                <a:lnTo>
                  <a:pt x="1496416" y="10372396"/>
                </a:lnTo>
                <a:lnTo>
                  <a:pt x="1530765" y="10409731"/>
                </a:lnTo>
                <a:lnTo>
                  <a:pt x="1565464" y="10446927"/>
                </a:lnTo>
                <a:lnTo>
                  <a:pt x="1600511" y="10483984"/>
                </a:lnTo>
                <a:lnTo>
                  <a:pt x="1635906" y="10520900"/>
                </a:lnTo>
                <a:lnTo>
                  <a:pt x="1671646" y="10557675"/>
                </a:lnTo>
                <a:lnTo>
                  <a:pt x="1707730" y="10594307"/>
                </a:lnTo>
                <a:lnTo>
                  <a:pt x="1744157" y="10630795"/>
                </a:lnTo>
                <a:lnTo>
                  <a:pt x="1780925" y="10667137"/>
                </a:lnTo>
                <a:lnTo>
                  <a:pt x="1818033" y="10703333"/>
                </a:lnTo>
                <a:lnTo>
                  <a:pt x="1855479" y="10739382"/>
                </a:lnTo>
                <a:lnTo>
                  <a:pt x="1893261" y="10775282"/>
                </a:lnTo>
                <a:lnTo>
                  <a:pt x="1931379" y="10811032"/>
                </a:lnTo>
                <a:lnTo>
                  <a:pt x="1969830" y="10846631"/>
                </a:lnTo>
                <a:lnTo>
                  <a:pt x="2008613" y="10882077"/>
                </a:lnTo>
                <a:lnTo>
                  <a:pt x="2047727" y="10917371"/>
                </a:lnTo>
                <a:lnTo>
                  <a:pt x="2087171" y="10952509"/>
                </a:lnTo>
                <a:lnTo>
                  <a:pt x="2126942" y="10987492"/>
                </a:lnTo>
                <a:lnTo>
                  <a:pt x="2167039" y="11022318"/>
                </a:lnTo>
                <a:lnTo>
                  <a:pt x="2207461" y="11056986"/>
                </a:lnTo>
                <a:lnTo>
                  <a:pt x="2248206" y="11091494"/>
                </a:lnTo>
                <a:lnTo>
                  <a:pt x="2289273" y="11125842"/>
                </a:lnTo>
                <a:lnTo>
                  <a:pt x="2330660" y="11160029"/>
                </a:lnTo>
                <a:lnTo>
                  <a:pt x="2372366" y="11194052"/>
                </a:lnTo>
                <a:lnTo>
                  <a:pt x="2414389" y="11227912"/>
                </a:lnTo>
                <a:lnTo>
                  <a:pt x="2456728" y="11261606"/>
                </a:lnTo>
                <a:lnTo>
                  <a:pt x="2499381" y="11295134"/>
                </a:lnTo>
                <a:lnTo>
                  <a:pt x="2516667" y="11308556"/>
                </a:lnTo>
              </a:path>
              <a:path w="10643869" h="11308715">
                <a:moveTo>
                  <a:pt x="2063571" y="11308556"/>
                </a:moveTo>
                <a:lnTo>
                  <a:pt x="2018139" y="11261454"/>
                </a:lnTo>
                <a:lnTo>
                  <a:pt x="1981383" y="11222839"/>
                </a:lnTo>
                <a:lnTo>
                  <a:pt x="1944928" y="11184106"/>
                </a:lnTo>
                <a:lnTo>
                  <a:pt x="1908774" y="11145255"/>
                </a:lnTo>
                <a:lnTo>
                  <a:pt x="1872924" y="11106289"/>
                </a:lnTo>
                <a:lnTo>
                  <a:pt x="1837379" y="11067206"/>
                </a:lnTo>
                <a:lnTo>
                  <a:pt x="1802138" y="11028009"/>
                </a:lnTo>
                <a:lnTo>
                  <a:pt x="1767203" y="10988698"/>
                </a:lnTo>
                <a:lnTo>
                  <a:pt x="1732576" y="10949274"/>
                </a:lnTo>
                <a:lnTo>
                  <a:pt x="1698257" y="10909737"/>
                </a:lnTo>
                <a:lnTo>
                  <a:pt x="1664248" y="10870089"/>
                </a:lnTo>
                <a:lnTo>
                  <a:pt x="1630549" y="10830331"/>
                </a:lnTo>
                <a:lnTo>
                  <a:pt x="1597162" y="10790462"/>
                </a:lnTo>
                <a:lnTo>
                  <a:pt x="1564087" y="10750485"/>
                </a:lnTo>
                <a:lnTo>
                  <a:pt x="1531326" y="10710399"/>
                </a:lnTo>
                <a:lnTo>
                  <a:pt x="1498879" y="10670206"/>
                </a:lnTo>
                <a:lnTo>
                  <a:pt x="1466749" y="10629906"/>
                </a:lnTo>
                <a:lnTo>
                  <a:pt x="1434935" y="10589501"/>
                </a:lnTo>
                <a:lnTo>
                  <a:pt x="1403439" y="10548991"/>
                </a:lnTo>
                <a:lnTo>
                  <a:pt x="1372262" y="10508376"/>
                </a:lnTo>
                <a:lnTo>
                  <a:pt x="1341405" y="10467659"/>
                </a:lnTo>
                <a:lnTo>
                  <a:pt x="1310869" y="10426838"/>
                </a:lnTo>
                <a:lnTo>
                  <a:pt x="1280655" y="10385917"/>
                </a:lnTo>
                <a:lnTo>
                  <a:pt x="1250764" y="10344894"/>
                </a:lnTo>
                <a:lnTo>
                  <a:pt x="1221198" y="10303771"/>
                </a:lnTo>
                <a:lnTo>
                  <a:pt x="1191956" y="10262550"/>
                </a:lnTo>
                <a:lnTo>
                  <a:pt x="1163041" y="10221230"/>
                </a:lnTo>
                <a:lnTo>
                  <a:pt x="1134454" y="10179812"/>
                </a:lnTo>
                <a:lnTo>
                  <a:pt x="1106195" y="10138298"/>
                </a:lnTo>
                <a:lnTo>
                  <a:pt x="1078265" y="10096687"/>
                </a:lnTo>
                <a:lnTo>
                  <a:pt x="1050666" y="10054982"/>
                </a:lnTo>
                <a:lnTo>
                  <a:pt x="1023399" y="10013182"/>
                </a:lnTo>
                <a:lnTo>
                  <a:pt x="996464" y="9971289"/>
                </a:lnTo>
                <a:lnTo>
                  <a:pt x="969863" y="9929304"/>
                </a:lnTo>
                <a:lnTo>
                  <a:pt x="943597" y="9887226"/>
                </a:lnTo>
                <a:lnTo>
                  <a:pt x="917667" y="9845058"/>
                </a:lnTo>
                <a:lnTo>
                  <a:pt x="892073" y="9802799"/>
                </a:lnTo>
                <a:lnTo>
                  <a:pt x="866818" y="9760451"/>
                </a:lnTo>
                <a:lnTo>
                  <a:pt x="841902" y="9718015"/>
                </a:lnTo>
                <a:lnTo>
                  <a:pt x="817325" y="9675491"/>
                </a:lnTo>
                <a:lnTo>
                  <a:pt x="793090" y="9632880"/>
                </a:lnTo>
                <a:lnTo>
                  <a:pt x="769197" y="9590183"/>
                </a:lnTo>
                <a:lnTo>
                  <a:pt x="745647" y="9547401"/>
                </a:lnTo>
                <a:lnTo>
                  <a:pt x="722442" y="9504534"/>
                </a:lnTo>
                <a:lnTo>
                  <a:pt x="699582" y="9461584"/>
                </a:lnTo>
                <a:lnTo>
                  <a:pt x="677068" y="9418551"/>
                </a:lnTo>
                <a:lnTo>
                  <a:pt x="654902" y="9375436"/>
                </a:lnTo>
                <a:lnTo>
                  <a:pt x="633085" y="9332240"/>
                </a:lnTo>
                <a:lnTo>
                  <a:pt x="611617" y="9288963"/>
                </a:lnTo>
                <a:lnTo>
                  <a:pt x="590499" y="9245607"/>
                </a:lnTo>
                <a:lnTo>
                  <a:pt x="569734" y="9202173"/>
                </a:lnTo>
                <a:lnTo>
                  <a:pt x="549321" y="9158660"/>
                </a:lnTo>
                <a:lnTo>
                  <a:pt x="529262" y="9115071"/>
                </a:lnTo>
                <a:lnTo>
                  <a:pt x="509558" y="9071405"/>
                </a:lnTo>
                <a:lnTo>
                  <a:pt x="490209" y="9027664"/>
                </a:lnTo>
                <a:lnTo>
                  <a:pt x="471218" y="8983848"/>
                </a:lnTo>
                <a:lnTo>
                  <a:pt x="452585" y="8939959"/>
                </a:lnTo>
                <a:lnTo>
                  <a:pt x="434311" y="8895997"/>
                </a:lnTo>
                <a:lnTo>
                  <a:pt x="416397" y="8851962"/>
                </a:lnTo>
                <a:lnTo>
                  <a:pt x="398845" y="8807857"/>
                </a:lnTo>
                <a:lnTo>
                  <a:pt x="381654" y="8763680"/>
                </a:lnTo>
                <a:lnTo>
                  <a:pt x="364827" y="8719434"/>
                </a:lnTo>
                <a:lnTo>
                  <a:pt x="348365" y="8675120"/>
                </a:lnTo>
                <a:lnTo>
                  <a:pt x="332268" y="8630737"/>
                </a:lnTo>
                <a:lnTo>
                  <a:pt x="316537" y="8586287"/>
                </a:lnTo>
                <a:lnTo>
                  <a:pt x="301174" y="8541771"/>
                </a:lnTo>
                <a:lnTo>
                  <a:pt x="286180" y="8497189"/>
                </a:lnTo>
                <a:lnTo>
                  <a:pt x="271555" y="8452543"/>
                </a:lnTo>
                <a:lnTo>
                  <a:pt x="257301" y="8407832"/>
                </a:lnTo>
                <a:lnTo>
                  <a:pt x="243419" y="8363059"/>
                </a:lnTo>
                <a:lnTo>
                  <a:pt x="229910" y="8318223"/>
                </a:lnTo>
                <a:lnTo>
                  <a:pt x="216774" y="8273326"/>
                </a:lnTo>
                <a:lnTo>
                  <a:pt x="204014" y="8228368"/>
                </a:lnTo>
                <a:lnTo>
                  <a:pt x="191630" y="8183351"/>
                </a:lnTo>
                <a:lnTo>
                  <a:pt x="179623" y="8138274"/>
                </a:lnTo>
                <a:lnTo>
                  <a:pt x="167994" y="8093139"/>
                </a:lnTo>
                <a:lnTo>
                  <a:pt x="156744" y="8047947"/>
                </a:lnTo>
                <a:lnTo>
                  <a:pt x="145874" y="8002698"/>
                </a:lnTo>
                <a:lnTo>
                  <a:pt x="135386" y="7957394"/>
                </a:lnTo>
                <a:lnTo>
                  <a:pt x="125280" y="7912035"/>
                </a:lnTo>
                <a:lnTo>
                  <a:pt x="115557" y="7866622"/>
                </a:lnTo>
                <a:lnTo>
                  <a:pt x="106219" y="7821155"/>
                </a:lnTo>
                <a:lnTo>
                  <a:pt x="97267" y="7775636"/>
                </a:lnTo>
                <a:lnTo>
                  <a:pt x="88701" y="7730066"/>
                </a:lnTo>
                <a:lnTo>
                  <a:pt x="80523" y="7684444"/>
                </a:lnTo>
                <a:lnTo>
                  <a:pt x="72734" y="7638773"/>
                </a:lnTo>
                <a:lnTo>
                  <a:pt x="65334" y="7593053"/>
                </a:lnTo>
                <a:lnTo>
                  <a:pt x="58325" y="7547284"/>
                </a:lnTo>
                <a:lnTo>
                  <a:pt x="51708" y="7501468"/>
                </a:lnTo>
                <a:lnTo>
                  <a:pt x="45485" y="7455605"/>
                </a:lnTo>
                <a:lnTo>
                  <a:pt x="39655" y="7409696"/>
                </a:lnTo>
                <a:lnTo>
                  <a:pt x="34220" y="7363742"/>
                </a:lnTo>
                <a:lnTo>
                  <a:pt x="29181" y="7317744"/>
                </a:lnTo>
                <a:lnTo>
                  <a:pt x="24540" y="7271702"/>
                </a:lnTo>
                <a:lnTo>
                  <a:pt x="20296" y="7225618"/>
                </a:lnTo>
                <a:lnTo>
                  <a:pt x="16452" y="7179493"/>
                </a:lnTo>
                <a:lnTo>
                  <a:pt x="13009" y="7133326"/>
                </a:lnTo>
                <a:lnTo>
                  <a:pt x="9966" y="7087119"/>
                </a:lnTo>
                <a:lnTo>
                  <a:pt x="7327" y="7040873"/>
                </a:lnTo>
                <a:lnTo>
                  <a:pt x="5091" y="6994588"/>
                </a:lnTo>
                <a:lnTo>
                  <a:pt x="3259" y="6948266"/>
                </a:lnTo>
                <a:lnTo>
                  <a:pt x="1833" y="6901907"/>
                </a:lnTo>
                <a:lnTo>
                  <a:pt x="814" y="6855512"/>
                </a:lnTo>
                <a:lnTo>
                  <a:pt x="202" y="6809081"/>
                </a:lnTo>
                <a:lnTo>
                  <a:pt x="0" y="6762617"/>
                </a:lnTo>
                <a:lnTo>
                  <a:pt x="207" y="6716118"/>
                </a:lnTo>
                <a:lnTo>
                  <a:pt x="825" y="6669587"/>
                </a:lnTo>
                <a:lnTo>
                  <a:pt x="1855" y="6623024"/>
                </a:lnTo>
                <a:lnTo>
                  <a:pt x="3298" y="6576430"/>
                </a:lnTo>
                <a:lnTo>
                  <a:pt x="5155" y="6529806"/>
                </a:lnTo>
                <a:lnTo>
                  <a:pt x="7428" y="6483152"/>
                </a:lnTo>
                <a:lnTo>
                  <a:pt x="10116" y="6436470"/>
                </a:lnTo>
                <a:lnTo>
                  <a:pt x="13222" y="6389760"/>
                </a:lnTo>
                <a:lnTo>
                  <a:pt x="16747" y="6343023"/>
                </a:lnTo>
                <a:lnTo>
                  <a:pt x="20690" y="6296259"/>
                </a:lnTo>
                <a:lnTo>
                  <a:pt x="26999" y="6229955"/>
                </a:lnTo>
                <a:lnTo>
                  <a:pt x="34129" y="6163852"/>
                </a:lnTo>
                <a:lnTo>
                  <a:pt x="42077" y="6097954"/>
                </a:lnTo>
                <a:lnTo>
                  <a:pt x="50840" y="6032262"/>
                </a:lnTo>
                <a:lnTo>
                  <a:pt x="60414" y="5966777"/>
                </a:lnTo>
                <a:lnTo>
                  <a:pt x="70796" y="5901501"/>
                </a:lnTo>
                <a:lnTo>
                  <a:pt x="81982" y="5836437"/>
                </a:lnTo>
                <a:lnTo>
                  <a:pt x="93969" y="5771586"/>
                </a:lnTo>
                <a:lnTo>
                  <a:pt x="106754" y="5706949"/>
                </a:lnTo>
                <a:lnTo>
                  <a:pt x="120334" y="5642529"/>
                </a:lnTo>
                <a:lnTo>
                  <a:pt x="134704" y="5578327"/>
                </a:lnTo>
                <a:lnTo>
                  <a:pt x="149862" y="5514345"/>
                </a:lnTo>
                <a:lnTo>
                  <a:pt x="165804" y="5450585"/>
                </a:lnTo>
                <a:lnTo>
                  <a:pt x="182526" y="5387048"/>
                </a:lnTo>
                <a:lnTo>
                  <a:pt x="200026" y="5323737"/>
                </a:lnTo>
                <a:lnTo>
                  <a:pt x="218300" y="5260653"/>
                </a:lnTo>
                <a:lnTo>
                  <a:pt x="237345" y="5197798"/>
                </a:lnTo>
                <a:lnTo>
                  <a:pt x="257156" y="5135174"/>
                </a:lnTo>
                <a:lnTo>
                  <a:pt x="277732" y="5072782"/>
                </a:lnTo>
                <a:lnTo>
                  <a:pt x="299068" y="5010624"/>
                </a:lnTo>
                <a:lnTo>
                  <a:pt x="321161" y="4948702"/>
                </a:lnTo>
                <a:lnTo>
                  <a:pt x="344007" y="4887018"/>
                </a:lnTo>
                <a:lnTo>
                  <a:pt x="367604" y="4825574"/>
                </a:lnTo>
                <a:lnTo>
                  <a:pt x="391948" y="4764371"/>
                </a:lnTo>
                <a:lnTo>
                  <a:pt x="417035" y="4703411"/>
                </a:lnTo>
                <a:lnTo>
                  <a:pt x="442863" y="4642696"/>
                </a:lnTo>
                <a:lnTo>
                  <a:pt x="469427" y="4582228"/>
                </a:lnTo>
                <a:lnTo>
                  <a:pt x="496724" y="4522008"/>
                </a:lnTo>
                <a:lnTo>
                  <a:pt x="524751" y="4462039"/>
                </a:lnTo>
                <a:lnTo>
                  <a:pt x="553505" y="4402321"/>
                </a:lnTo>
                <a:lnTo>
                  <a:pt x="582982" y="4342858"/>
                </a:lnTo>
                <a:lnTo>
                  <a:pt x="613179" y="4283649"/>
                </a:lnTo>
                <a:lnTo>
                  <a:pt x="644093" y="4224698"/>
                </a:lnTo>
                <a:lnTo>
                  <a:pt x="675719" y="4166007"/>
                </a:lnTo>
                <a:lnTo>
                  <a:pt x="708055" y="4107576"/>
                </a:lnTo>
                <a:lnTo>
                  <a:pt x="741097" y="4049408"/>
                </a:lnTo>
                <a:lnTo>
                  <a:pt x="774842" y="3991504"/>
                </a:lnTo>
                <a:lnTo>
                  <a:pt x="809286" y="3933866"/>
                </a:lnTo>
                <a:lnTo>
                  <a:pt x="844427" y="3876497"/>
                </a:lnTo>
                <a:lnTo>
                  <a:pt x="880260" y="3819397"/>
                </a:lnTo>
                <a:lnTo>
                  <a:pt x="916783" y="3762569"/>
                </a:lnTo>
                <a:lnTo>
                  <a:pt x="953991" y="3706014"/>
                </a:lnTo>
                <a:lnTo>
                  <a:pt x="991882" y="3649734"/>
                </a:lnTo>
                <a:lnTo>
                  <a:pt x="1030452" y="3593731"/>
                </a:lnTo>
                <a:lnTo>
                  <a:pt x="1069698" y="3538007"/>
                </a:lnTo>
                <a:lnTo>
                  <a:pt x="1109617" y="3482563"/>
                </a:lnTo>
                <a:lnTo>
                  <a:pt x="1150204" y="3427402"/>
                </a:lnTo>
                <a:lnTo>
                  <a:pt x="1191457" y="3372524"/>
                </a:lnTo>
                <a:lnTo>
                  <a:pt x="1233372" y="3317932"/>
                </a:lnTo>
                <a:lnTo>
                  <a:pt x="1275946" y="3263628"/>
                </a:lnTo>
                <a:lnTo>
                  <a:pt x="1319175" y="3209613"/>
                </a:lnTo>
                <a:lnTo>
                  <a:pt x="1363056" y="3155889"/>
                </a:lnTo>
                <a:lnTo>
                  <a:pt x="1407586" y="3102458"/>
                </a:lnTo>
                <a:lnTo>
                  <a:pt x="1452762" y="3049321"/>
                </a:lnTo>
                <a:lnTo>
                  <a:pt x="1498579" y="2996481"/>
                </a:lnTo>
                <a:lnTo>
                  <a:pt x="1545035" y="2943940"/>
                </a:lnTo>
                <a:lnTo>
                  <a:pt x="1592125" y="2891698"/>
                </a:lnTo>
                <a:lnTo>
                  <a:pt x="1639848" y="2839758"/>
                </a:lnTo>
                <a:lnTo>
                  <a:pt x="1688199" y="2788121"/>
                </a:lnTo>
                <a:lnTo>
                  <a:pt x="1737175" y="2736790"/>
                </a:lnTo>
                <a:lnTo>
                  <a:pt x="1786772" y="2685766"/>
                </a:lnTo>
                <a:lnTo>
                  <a:pt x="1836988" y="2635050"/>
                </a:lnTo>
                <a:lnTo>
                  <a:pt x="1887818" y="2584646"/>
                </a:lnTo>
                <a:lnTo>
                  <a:pt x="1939260" y="2534554"/>
                </a:lnTo>
                <a:lnTo>
                  <a:pt x="1991310" y="2484775"/>
                </a:lnTo>
                <a:lnTo>
                  <a:pt x="2043964" y="2435313"/>
                </a:lnTo>
                <a:lnTo>
                  <a:pt x="2097220" y="2386169"/>
                </a:lnTo>
                <a:lnTo>
                  <a:pt x="2151074" y="2337344"/>
                </a:lnTo>
                <a:lnTo>
                  <a:pt x="2205522" y="2288840"/>
                </a:lnTo>
                <a:lnTo>
                  <a:pt x="2260561" y="2240660"/>
                </a:lnTo>
                <a:lnTo>
                  <a:pt x="2316188" y="2192804"/>
                </a:lnTo>
                <a:lnTo>
                  <a:pt x="2372399" y="2145275"/>
                </a:lnTo>
                <a:lnTo>
                  <a:pt x="2429191" y="2098075"/>
                </a:lnTo>
                <a:lnTo>
                  <a:pt x="2486561" y="2051204"/>
                </a:lnTo>
                <a:lnTo>
                  <a:pt x="2544505" y="2004666"/>
                </a:lnTo>
                <a:lnTo>
                  <a:pt x="2603020" y="1958461"/>
                </a:lnTo>
                <a:lnTo>
                  <a:pt x="2662102" y="1912591"/>
                </a:lnTo>
                <a:lnTo>
                  <a:pt x="2721748" y="1867059"/>
                </a:lnTo>
                <a:lnTo>
                  <a:pt x="2781954" y="1821866"/>
                </a:lnTo>
                <a:lnTo>
                  <a:pt x="2842718" y="1777014"/>
                </a:lnTo>
                <a:lnTo>
                  <a:pt x="2904036" y="1732505"/>
                </a:lnTo>
                <a:lnTo>
                  <a:pt x="2965904" y="1688340"/>
                </a:lnTo>
                <a:lnTo>
                  <a:pt x="3028319" y="1644521"/>
                </a:lnTo>
                <a:lnTo>
                  <a:pt x="3091278" y="1601050"/>
                </a:lnTo>
                <a:lnTo>
                  <a:pt x="3154777" y="1557928"/>
                </a:lnTo>
                <a:lnTo>
                  <a:pt x="3218813" y="1515158"/>
                </a:lnTo>
                <a:lnTo>
                  <a:pt x="3283383" y="1472742"/>
                </a:lnTo>
                <a:lnTo>
                  <a:pt x="3348483" y="1430680"/>
                </a:lnTo>
                <a:lnTo>
                  <a:pt x="3414109" y="1388976"/>
                </a:lnTo>
                <a:lnTo>
                  <a:pt x="3480259" y="1347629"/>
                </a:lnTo>
                <a:lnTo>
                  <a:pt x="3546929" y="1306644"/>
                </a:lnTo>
                <a:lnTo>
                  <a:pt x="3614115" y="1266020"/>
                </a:lnTo>
                <a:lnTo>
                  <a:pt x="3681815" y="1225760"/>
                </a:lnTo>
                <a:lnTo>
                  <a:pt x="3750024" y="1185866"/>
                </a:lnTo>
                <a:lnTo>
                  <a:pt x="3818740" y="1146340"/>
                </a:lnTo>
                <a:lnTo>
                  <a:pt x="3887959" y="1107183"/>
                </a:lnTo>
                <a:lnTo>
                  <a:pt x="3957677" y="1068396"/>
                </a:lnTo>
                <a:lnTo>
                  <a:pt x="4027892" y="1029983"/>
                </a:lnTo>
                <a:lnTo>
                  <a:pt x="4098600" y="991944"/>
                </a:lnTo>
                <a:lnTo>
                  <a:pt x="4169797" y="954282"/>
                </a:lnTo>
                <a:lnTo>
                  <a:pt x="4241480" y="916997"/>
                </a:lnTo>
                <a:lnTo>
                  <a:pt x="4313646" y="880093"/>
                </a:lnTo>
                <a:lnTo>
                  <a:pt x="4386291" y="843570"/>
                </a:lnTo>
                <a:lnTo>
                  <a:pt x="4459413" y="807431"/>
                </a:lnTo>
                <a:lnTo>
                  <a:pt x="4533007" y="771677"/>
                </a:lnTo>
                <a:lnTo>
                  <a:pt x="4607070" y="736310"/>
                </a:lnTo>
                <a:lnTo>
                  <a:pt x="4681598" y="701332"/>
                </a:lnTo>
                <a:lnTo>
                  <a:pt x="4756590" y="666744"/>
                </a:lnTo>
                <a:lnTo>
                  <a:pt x="4832040" y="632549"/>
                </a:lnTo>
                <a:lnTo>
                  <a:pt x="4907946" y="598748"/>
                </a:lnTo>
                <a:lnTo>
                  <a:pt x="4984304" y="565343"/>
                </a:lnTo>
                <a:lnTo>
                  <a:pt x="5061111" y="532335"/>
                </a:lnTo>
                <a:lnTo>
                  <a:pt x="5138363" y="499727"/>
                </a:lnTo>
                <a:lnTo>
                  <a:pt x="5216057" y="467520"/>
                </a:lnTo>
                <a:lnTo>
                  <a:pt x="5294191" y="435716"/>
                </a:lnTo>
                <a:lnTo>
                  <a:pt x="5372759" y="404317"/>
                </a:lnTo>
                <a:lnTo>
                  <a:pt x="5451759" y="373324"/>
                </a:lnTo>
                <a:lnTo>
                  <a:pt x="5531188" y="342740"/>
                </a:lnTo>
                <a:lnTo>
                  <a:pt x="5611042" y="312566"/>
                </a:lnTo>
                <a:lnTo>
                  <a:pt x="5691318" y="282804"/>
                </a:lnTo>
                <a:lnTo>
                  <a:pt x="5772012" y="253455"/>
                </a:lnTo>
                <a:lnTo>
                  <a:pt x="5853122" y="224522"/>
                </a:lnTo>
                <a:lnTo>
                  <a:pt x="5934642" y="196006"/>
                </a:lnTo>
                <a:lnTo>
                  <a:pt x="6016571" y="167910"/>
                </a:lnTo>
                <a:lnTo>
                  <a:pt x="6098905" y="140233"/>
                </a:lnTo>
                <a:lnTo>
                  <a:pt x="6181641" y="112980"/>
                </a:lnTo>
                <a:lnTo>
                  <a:pt x="6264774" y="86151"/>
                </a:lnTo>
                <a:lnTo>
                  <a:pt x="6348302" y="59748"/>
                </a:lnTo>
                <a:lnTo>
                  <a:pt x="6432221" y="33772"/>
                </a:lnTo>
                <a:lnTo>
                  <a:pt x="6516528" y="8227"/>
                </a:lnTo>
                <a:lnTo>
                  <a:pt x="6544273" y="0"/>
                </a:lnTo>
              </a:path>
            </a:pathLst>
          </a:custGeom>
          <a:ln w="10470">
            <a:solidFill>
              <a:schemeClr val="bg1"/>
            </a:solidFill>
          </a:ln>
        </p:spPr>
        <p:txBody>
          <a:bodyPr wrap="square" lIns="0" tIns="0" rIns="0" bIns="0" rtlCol="0"/>
          <a:lstStyle/>
          <a:p>
            <a:endParaRPr sz="2400"/>
          </a:p>
        </p:txBody>
      </p:sp>
      <p:sp>
        <p:nvSpPr>
          <p:cNvPr id="10" name="Espace réservé du texte 4">
            <a:extLst>
              <a:ext uri="{FF2B5EF4-FFF2-40B4-BE49-F238E27FC236}">
                <a16:creationId xmlns:a16="http://schemas.microsoft.com/office/drawing/2014/main" id="{C2F8F06A-6850-59B8-059E-38B82FACCAD4}"/>
              </a:ext>
            </a:extLst>
          </p:cNvPr>
          <p:cNvSpPr>
            <a:spLocks noGrp="1"/>
          </p:cNvSpPr>
          <p:nvPr>
            <p:ph type="body" sz="quarter" idx="13" hasCustomPrompt="1"/>
          </p:nvPr>
        </p:nvSpPr>
        <p:spPr>
          <a:xfrm>
            <a:off x="-2501707" y="2631919"/>
            <a:ext cx="8640000" cy="7199999"/>
          </a:xfrm>
          <a:prstGeom prst="rect">
            <a:avLst/>
          </a:prstGeom>
          <a:effectLst/>
        </p:spPr>
        <p:txBody>
          <a:bodyPr vert="horz" lIns="0" tIns="45720" rIns="0" bIns="45720" rtlCol="0" anchor="ctr" anchorCtr="0">
            <a:noAutofit/>
          </a:bodyPr>
          <a:lstStyle>
            <a:lvl1pPr>
              <a:defRPr lang="en-US" sz="66665" b="1" dirty="0">
                <a:solidFill>
                  <a:schemeClr val="tx1">
                    <a:lumMod val="50000"/>
                    <a:lumOff val="50000"/>
                    <a:alpha val="5000"/>
                  </a:schemeClr>
                </a:solidFill>
                <a:latin typeface="Vinci Sans" panose="02000000000000000000" pitchFamily="50" charset="0"/>
                <a:ea typeface="Roboto" panose="02000000000000000000" pitchFamily="2" charset="0"/>
                <a:cs typeface="+mj-cs"/>
              </a:defRPr>
            </a:lvl1pPr>
          </a:lstStyle>
          <a:p>
            <a:pPr lvl="0" algn="ctr">
              <a:spcBef>
                <a:spcPct val="0"/>
              </a:spcBef>
            </a:pPr>
            <a:r>
              <a:rPr lang="en-US"/>
              <a:t>00</a:t>
            </a:r>
          </a:p>
        </p:txBody>
      </p:sp>
      <p:sp>
        <p:nvSpPr>
          <p:cNvPr id="11" name="Espace réservé du titre 7">
            <a:extLst>
              <a:ext uri="{FF2B5EF4-FFF2-40B4-BE49-F238E27FC236}">
                <a16:creationId xmlns:a16="http://schemas.microsoft.com/office/drawing/2014/main" id="{9590F874-1F99-121C-4B6C-DB81C48E85F3}"/>
              </a:ext>
            </a:extLst>
          </p:cNvPr>
          <p:cNvSpPr>
            <a:spLocks noGrp="1"/>
          </p:cNvSpPr>
          <p:nvPr>
            <p:ph type="title" hasCustomPrompt="1"/>
          </p:nvPr>
        </p:nvSpPr>
        <p:spPr>
          <a:xfrm>
            <a:off x="720001" y="776169"/>
            <a:ext cx="4800000" cy="2880000"/>
          </a:xfrm>
          <a:prstGeom prst="rect">
            <a:avLst/>
          </a:prstGeom>
        </p:spPr>
        <p:txBody>
          <a:bodyPr vert="horz" lIns="0" tIns="180000" rIns="0" bIns="180000" rtlCol="0" anchor="b" anchorCtr="0">
            <a:noAutofit/>
          </a:bodyPr>
          <a:lstStyle>
            <a:lvl1pPr>
              <a:defRPr sz="4267" b="1" baseline="0">
                <a:solidFill>
                  <a:srgbClr val="0072CE"/>
                </a:solidFill>
              </a:defRPr>
            </a:lvl1pPr>
          </a:lstStyle>
          <a:p>
            <a:r>
              <a:rPr lang="fr-FR"/>
              <a:t>CHAPTER</a:t>
            </a:r>
            <a:br>
              <a:rPr lang="fr-FR"/>
            </a:br>
            <a:r>
              <a:rPr lang="fr-FR"/>
              <a:t>TITLE</a:t>
            </a:r>
          </a:p>
        </p:txBody>
      </p:sp>
      <p:sp>
        <p:nvSpPr>
          <p:cNvPr id="20" name="Espace réservé du texte 53">
            <a:extLst>
              <a:ext uri="{FF2B5EF4-FFF2-40B4-BE49-F238E27FC236}">
                <a16:creationId xmlns:a16="http://schemas.microsoft.com/office/drawing/2014/main" id="{11A24518-615B-8140-FF42-166F93ED8BA5}"/>
              </a:ext>
            </a:extLst>
          </p:cNvPr>
          <p:cNvSpPr>
            <a:spLocks noGrp="1"/>
          </p:cNvSpPr>
          <p:nvPr>
            <p:ph type="body" sz="quarter" idx="15" hasCustomPrompt="1"/>
          </p:nvPr>
        </p:nvSpPr>
        <p:spPr>
          <a:xfrm>
            <a:off x="720002" y="3671801"/>
            <a:ext cx="2400300" cy="383116"/>
          </a:xfrm>
          <a:prstGeom prst="roundRect">
            <a:avLst>
              <a:gd name="adj" fmla="val 50000"/>
            </a:avLst>
          </a:prstGeom>
          <a:solidFill>
            <a:srgbClr val="CCE3F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algn="ctr">
              <a:defRPr b="1">
                <a:solidFill>
                  <a:schemeClr val="accent1"/>
                </a:solidFill>
              </a:defRPr>
            </a:lvl1pPr>
          </a:lstStyle>
          <a:p>
            <a:r>
              <a:rPr lang="en-US"/>
              <a:t>SUBTITLE</a:t>
            </a:r>
          </a:p>
        </p:txBody>
      </p:sp>
    </p:spTree>
    <p:extLst>
      <p:ext uri="{BB962C8B-B14F-4D97-AF65-F5344CB8AC3E}">
        <p14:creationId xmlns:p14="http://schemas.microsoft.com/office/powerpoint/2010/main" val="20066639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250"/>
                                        <p:tgtEl>
                                          <p:spTgt spid="15"/>
                                        </p:tgtEl>
                                      </p:cBhvr>
                                    </p:animEffect>
                                  </p:childTnLst>
                                </p:cTn>
                              </p:par>
                              <p:par>
                                <p:cTn id="8" presetID="6" presetClass="emph" presetSubtype="0" fill="hold" grpId="1" nodeType="withEffect">
                                  <p:stCondLst>
                                    <p:cond delay="250"/>
                                  </p:stCondLst>
                                  <p:childTnLst>
                                    <p:animScale>
                                      <p:cBhvr>
                                        <p:cTn id="9" dur="10" fill="hold"/>
                                        <p:tgtEl>
                                          <p:spTgt spid="15"/>
                                        </p:tgtEl>
                                      </p:cBhvr>
                                      <p:by x="125000" y="125000"/>
                                    </p:animScale>
                                  </p:childTnLst>
                                </p:cTn>
                              </p:par>
                              <p:par>
                                <p:cTn id="10" presetID="6" presetClass="emph" presetSubtype="0" decel="100000" fill="hold" grpId="2" nodeType="withEffect">
                                  <p:stCondLst>
                                    <p:cond delay="250"/>
                                  </p:stCondLst>
                                  <p:childTnLst>
                                    <p:animScale>
                                      <p:cBhvr>
                                        <p:cTn id="11" dur="2250" fill="hold"/>
                                        <p:tgtEl>
                                          <p:spTgt spid="15"/>
                                        </p:tgtEl>
                                      </p:cBhvr>
                                      <p:by x="80000" y="80000"/>
                                    </p:animScale>
                                  </p:childTnLst>
                                </p:cTn>
                              </p:par>
                              <p:par>
                                <p:cTn id="12" presetID="10" presetClass="entr" presetSubtype="0" fill="hold" nodeType="withEffect">
                                  <p:stCondLst>
                                    <p:cond delay="25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250"/>
                                        <p:tgtEl>
                                          <p:spTgt spid="19"/>
                                        </p:tgtEl>
                                      </p:cBhvr>
                                    </p:animEffect>
                                  </p:childTnLst>
                                </p:cTn>
                              </p:par>
                              <p:par>
                                <p:cTn id="15" presetID="6" presetClass="emph" presetSubtype="0" fill="hold" nodeType="withEffect">
                                  <p:stCondLst>
                                    <p:cond delay="250"/>
                                  </p:stCondLst>
                                  <p:childTnLst>
                                    <p:animScale>
                                      <p:cBhvr>
                                        <p:cTn id="16" dur="10" fill="hold"/>
                                        <p:tgtEl>
                                          <p:spTgt spid="19"/>
                                        </p:tgtEl>
                                      </p:cBhvr>
                                      <p:by x="125000" y="125000"/>
                                    </p:animScale>
                                  </p:childTnLst>
                                </p:cTn>
                              </p:par>
                              <p:par>
                                <p:cTn id="17" presetID="6" presetClass="emph" presetSubtype="0" decel="100000" fill="hold" nodeType="withEffect">
                                  <p:stCondLst>
                                    <p:cond delay="250"/>
                                  </p:stCondLst>
                                  <p:childTnLst>
                                    <p:animScale>
                                      <p:cBhvr>
                                        <p:cTn id="18" dur="2250" fill="hold"/>
                                        <p:tgtEl>
                                          <p:spTgt spid="19"/>
                                        </p:tgtEl>
                                      </p:cBhvr>
                                      <p:by x="80000" y="80000"/>
                                    </p:animScale>
                                  </p:childTnLst>
                                </p:cTn>
                              </p:par>
                              <p:par>
                                <p:cTn id="19" presetID="10" presetClass="entr" presetSubtype="0" fill="hold" grpId="0" nodeType="withEffect">
                                  <p:stCondLst>
                                    <p:cond delay="750"/>
                                  </p:stCondLst>
                                  <p:iterate type="wd">
                                    <p:tmPct val="20000"/>
                                  </p:iterate>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64" presetClass="path" presetSubtype="0" decel="100000" fill="hold" grpId="1" nodeType="withEffect">
                                  <p:stCondLst>
                                    <p:cond delay="750"/>
                                  </p:stCondLst>
                                  <p:iterate type="wd">
                                    <p:tmPct val="5000"/>
                                  </p:iterate>
                                  <p:childTnLst>
                                    <p:animMotion origin="layout" path="M -0.02956 -0.00047 L 4.16667E-6 3.7037E-6 " pathEditMode="relative" rAng="0" ptsTypes="AA">
                                      <p:cBhvr>
                                        <p:cTn id="23" dur="1250" fill="hold"/>
                                        <p:tgtEl>
                                          <p:spTgt spid="17"/>
                                        </p:tgtEl>
                                        <p:attrNameLst>
                                          <p:attrName>ppt_x</p:attrName>
                                          <p:attrName>ppt_y</p:attrName>
                                        </p:attrNameLst>
                                      </p:cBhvr>
                                      <p:rCtr x="1471" y="23"/>
                                    </p:animMotion>
                                  </p:childTnLst>
                                </p:cTn>
                              </p:par>
                              <p:par>
                                <p:cTn id="24" presetID="22" presetClass="entr" presetSubtype="4" fill="hold" grpId="0" nodeType="withEffect">
                                  <p:stCondLst>
                                    <p:cond delay="500"/>
                                  </p:stCondLst>
                                  <p:childTnLst>
                                    <p:set>
                                      <p:cBhvr>
                                        <p:cTn id="25" dur="1" fill="hold">
                                          <p:stCondLst>
                                            <p:cond delay="0"/>
                                          </p:stCondLst>
                                        </p:cTn>
                                        <p:tgtEl>
                                          <p:spTgt spid="18"/>
                                        </p:tgtEl>
                                        <p:attrNameLst>
                                          <p:attrName>style.visibility</p:attrName>
                                        </p:attrNameLst>
                                      </p:cBhvr>
                                      <p:to>
                                        <p:strVal val="visible"/>
                                      </p:to>
                                    </p:set>
                                    <p:animEffect transition="in" filter="wipe(down)">
                                      <p:cBhvr>
                                        <p:cTn id="26" dur="1500"/>
                                        <p:tgtEl>
                                          <p:spTgt spid="18"/>
                                        </p:tgtEl>
                                      </p:cBhvr>
                                    </p:animEffect>
                                  </p:childTnLst>
                                </p:cTn>
                              </p:par>
                              <p:par>
                                <p:cTn id="27" presetID="10" presetClass="entr" presetSubtype="0" fill="hold" grpId="0" nodeType="withEffect">
                                  <p:stCondLst>
                                    <p:cond delay="1000"/>
                                  </p:stCondLst>
                                  <p:iterate type="wd">
                                    <p:tmPct val="20000"/>
                                  </p:iterate>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64" presetClass="path" presetSubtype="0" decel="100000" fill="hold" grpId="1" nodeType="withEffect">
                                  <p:stCondLst>
                                    <p:cond delay="1000"/>
                                  </p:stCondLst>
                                  <p:iterate type="wd">
                                    <p:tmPct val="5000"/>
                                  </p:iterate>
                                  <p:childTnLst>
                                    <p:animMotion origin="layout" path="M 2.91667E-6 0.05255 L 2.91667E-6 -1.11111E-6 " pathEditMode="relative" rAng="0" ptsTypes="AA">
                                      <p:cBhvr>
                                        <p:cTn id="31" dur="1250" fill="hold"/>
                                        <p:tgtEl>
                                          <p:spTgt spid="11"/>
                                        </p:tgtEl>
                                        <p:attrNameLst>
                                          <p:attrName>ppt_x</p:attrName>
                                          <p:attrName>ppt_y</p:attrName>
                                        </p:attrNameLst>
                                      </p:cBhvr>
                                      <p:rCtr x="0" y="-2639"/>
                                    </p:animMotion>
                                  </p:childTnLst>
                                </p:cTn>
                              </p:par>
                              <p:par>
                                <p:cTn id="32" presetID="10" presetClass="entr" presetSubtype="0" fill="hold" grpId="0" nodeType="withEffect">
                                  <p:stCondLst>
                                    <p:cond delay="1000"/>
                                  </p:stCondLst>
                                  <p:iterate type="wd">
                                    <p:tmPct val="20000"/>
                                  </p:iterate>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par>
                                <p:cTn id="35" presetID="64" presetClass="path" presetSubtype="0" decel="100000" fill="hold" grpId="1" nodeType="withEffect">
                                  <p:stCondLst>
                                    <p:cond delay="1000"/>
                                  </p:stCondLst>
                                  <p:iterate type="wd">
                                    <p:tmPct val="5000"/>
                                  </p:iterate>
                                  <p:childTnLst>
                                    <p:animMotion origin="layout" path="M -0.02956 -0.00046 L 1.04167E-6 -1.48148E-6 " pathEditMode="relative" rAng="0" ptsTypes="AA">
                                      <p:cBhvr>
                                        <p:cTn id="36" dur="1250" fill="hold"/>
                                        <p:tgtEl>
                                          <p:spTgt spid="10"/>
                                        </p:tgtEl>
                                        <p:attrNameLst>
                                          <p:attrName>ppt_x</p:attrName>
                                          <p:attrName>ppt_y</p:attrName>
                                        </p:attrNameLst>
                                      </p:cBhvr>
                                      <p:rCtr x="1471" y="23"/>
                                    </p:animMotion>
                                  </p:childTnLst>
                                </p:cTn>
                              </p:par>
                              <p:par>
                                <p:cTn id="37" presetID="10" presetClass="entr" presetSubtype="0" fill="hold" grpId="0" nodeType="withEffect">
                                  <p:stCondLst>
                                    <p:cond delay="1250"/>
                                  </p:stCondLst>
                                  <p:childTnLst>
                                    <p:set>
                                      <p:cBhvr>
                                        <p:cTn id="38" dur="1" fill="hold">
                                          <p:stCondLst>
                                            <p:cond delay="0"/>
                                          </p:stCondLst>
                                        </p:cTn>
                                        <p:tgtEl>
                                          <p:spTgt spid="20">
                                            <p:bg/>
                                          </p:spTgt>
                                        </p:tgtEl>
                                        <p:attrNameLst>
                                          <p:attrName>style.visibility</p:attrName>
                                        </p:attrNameLst>
                                      </p:cBhvr>
                                      <p:to>
                                        <p:strVal val="visible"/>
                                      </p:to>
                                    </p:set>
                                    <p:animEffect transition="in" filter="fade">
                                      <p:cBhvr>
                                        <p:cTn id="39" dur="500"/>
                                        <p:tgtEl>
                                          <p:spTgt spid="20">
                                            <p:bg/>
                                          </p:spTgt>
                                        </p:tgtEl>
                                      </p:cBhvr>
                                    </p:animEffect>
                                  </p:childTnLst>
                                </p:cTn>
                              </p:par>
                              <p:par>
                                <p:cTn id="40" presetID="10" presetClass="entr" presetSubtype="0" fill="hold" grpId="0" nodeType="withEffect">
                                  <p:stCondLst>
                                    <p:cond delay="1250"/>
                                  </p:stCondLst>
                                  <p:childTnLst>
                                    <p:set>
                                      <p:cBhvr>
                                        <p:cTn id="41" dur="1" fill="hold">
                                          <p:stCondLst>
                                            <p:cond delay="0"/>
                                          </p:stCondLst>
                                        </p:cTn>
                                        <p:tgtEl>
                                          <p:spTgt spid="20">
                                            <p:txEl>
                                              <p:pRg st="0" end="0"/>
                                            </p:txEl>
                                          </p:spTgt>
                                        </p:tgtEl>
                                        <p:attrNameLst>
                                          <p:attrName>style.visibility</p:attrName>
                                        </p:attrNameLst>
                                      </p:cBhvr>
                                      <p:to>
                                        <p:strVal val="visible"/>
                                      </p:to>
                                    </p:set>
                                    <p:animEffect transition="in" filter="fade">
                                      <p:cBhvr>
                                        <p:cTn id="42"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5" grpId="2" animBg="1"/>
      <p:bldP spid="17" grpId="0" animBg="1"/>
      <p:bldP spid="17" grpId="1" animBg="1"/>
      <p:bldP spid="18" grpId="0" animBg="1"/>
      <p:bldP spid="10" grpId="0" animBg="1">
        <p:tmplLst>
          <p:tmpl>
            <p:tnLst>
              <p:par>
                <p:cTn presetID="10" presetClass="entr" presetSubtype="0" fill="hold" nodeType="withEffect">
                  <p:stCondLst>
                    <p:cond delay="1000"/>
                  </p:stCondLst>
                  <p:iterate type="wd">
                    <p:tmPct val="20000"/>
                  </p:iterate>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P spid="10" grpId="1" animBg="1">
        <p:tmplLst>
          <p:tmpl>
            <p:tnLst>
              <p:par>
                <p:cTn presetID="64" presetClass="path" presetSubtype="0" decel="100000" fill="hold" nodeType="withEffect">
                  <p:stCondLst>
                    <p:cond delay="1000"/>
                  </p:stCondLst>
                  <p:iterate type="wd">
                    <p:tmPct val="5000"/>
                  </p:iterate>
                  <p:childTnLst>
                    <p:animMotion origin="layout" path="M -0.02956 -0.00046 L 1.04167E-6 -1.48148E-6 " pathEditMode="relative" rAng="0" ptsTypes="AA">
                      <p:cBhvr>
                        <p:cTn dur="1250" fill="hold"/>
                        <p:tgtEl>
                          <p:spTgt spid="10"/>
                        </p:tgtEl>
                        <p:attrNameLst>
                          <p:attrName>ppt_x</p:attrName>
                          <p:attrName>ppt_y</p:attrName>
                        </p:attrNameLst>
                      </p:cBhvr>
                      <p:rCtr x="1471" y="23"/>
                    </p:animMotion>
                  </p:childTnLst>
                </p:cTn>
              </p:par>
            </p:tnLst>
          </p:tmpl>
        </p:tmplLst>
      </p:bldP>
      <p:bldP spid="11" grpId="0"/>
      <p:bldP spid="11" grpId="1"/>
      <p:bldP spid="20" grpId="0" uiExpand="1" build="p" animBg="1">
        <p:tmplLst>
          <p:tmpl>
            <p:tnLst>
              <p:par>
                <p:cTn presetID="10" presetClass="entr" presetSubtype="0" fill="hold" nodeType="withEffect">
                  <p:stCondLst>
                    <p:cond delay="125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 lvl="1">
            <p:tnLst>
              <p:par>
                <p:cTn presetID="10" presetClass="entr" presetSubtype="0" fill="hold" nodeType="withEffect">
                  <p:stCondLst>
                    <p:cond delay="125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CHAPTER [STYLE N°1] ">
    <p:spTree>
      <p:nvGrpSpPr>
        <p:cNvPr id="1" name=""/>
        <p:cNvGrpSpPr/>
        <p:nvPr/>
      </p:nvGrpSpPr>
      <p:grpSpPr>
        <a:xfrm>
          <a:off x="0" y="0"/>
          <a:ext cx="0" cy="0"/>
          <a:chOff x="0" y="0"/>
          <a:chExt cx="0" cy="0"/>
        </a:xfrm>
      </p:grpSpPr>
      <p:pic>
        <p:nvPicPr>
          <p:cNvPr id="11" name="Image 10" descr="Une image contenant ciel, plein air, roue, Pièce auto&#10;&#10;Description générée automatiquement">
            <a:extLst>
              <a:ext uri="{FF2B5EF4-FFF2-40B4-BE49-F238E27FC236}">
                <a16:creationId xmlns:a16="http://schemas.microsoft.com/office/drawing/2014/main" id="{9ADD9183-334C-DDE9-38B3-4E0BB5496B7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9"/>
          <a:stretch/>
        </p:blipFill>
        <p:spPr>
          <a:xfrm>
            <a:off x="0" y="2"/>
            <a:ext cx="16256000" cy="9143999"/>
          </a:xfrm>
          <a:prstGeom prst="rect">
            <a:avLst/>
          </a:prstGeom>
        </p:spPr>
      </p:pic>
      <p:sp>
        <p:nvSpPr>
          <p:cNvPr id="15" name="Rectangle 14">
            <a:extLst>
              <a:ext uri="{FF2B5EF4-FFF2-40B4-BE49-F238E27FC236}">
                <a16:creationId xmlns:a16="http://schemas.microsoft.com/office/drawing/2014/main" id="{FC8397AE-F3F5-8CA7-1B79-C0DE0922FDDB}"/>
              </a:ext>
            </a:extLst>
          </p:cNvPr>
          <p:cNvSpPr>
            <a:spLocks/>
          </p:cNvSpPr>
          <p:nvPr userDrawn="1"/>
        </p:nvSpPr>
        <p:spPr>
          <a:xfrm>
            <a:off x="0" y="0"/>
            <a:ext cx="16256000" cy="9144000"/>
          </a:xfrm>
          <a:prstGeom prst="rect">
            <a:avLst/>
          </a:prstGeom>
          <a:gradFill flip="none" rotWithShape="1">
            <a:gsLst>
              <a:gs pos="0">
                <a:schemeClr val="bg2">
                  <a:lumMod val="10000"/>
                  <a:alpha val="0"/>
                </a:schemeClr>
              </a:gs>
              <a:gs pos="90000">
                <a:schemeClr val="bg2">
                  <a:lumMod val="10000"/>
                  <a:alpha val="25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FR" sz="2400">
              <a:solidFill>
                <a:prstClr val="white"/>
              </a:solidFill>
              <a:latin typeface="Vinci Sans"/>
            </a:endParaRPr>
          </a:p>
        </p:txBody>
      </p:sp>
      <p:pic>
        <p:nvPicPr>
          <p:cNvPr id="7" name="Image 6" descr="Une image contenant Police, Graphique, texte, logo&#10;&#10;Description générée automatiquement">
            <a:extLst>
              <a:ext uri="{FF2B5EF4-FFF2-40B4-BE49-F238E27FC236}">
                <a16:creationId xmlns:a16="http://schemas.microsoft.com/office/drawing/2014/main" id="{C1ADF1FE-40EA-A5DB-06CD-ECB0773670BC}"/>
              </a:ext>
            </a:extLst>
          </p:cNvPr>
          <p:cNvPicPr>
            <a:picLocks noGrp="1" noRot="1" noChangeAspect="1" noMove="1" noResize="1" noEditPoints="1" noAdjustHandles="1" noChangeArrowheads="1" noChangeShapeType="1" noCrop="1"/>
          </p:cNvPicPr>
          <p:nvPr userDrawn="1"/>
        </p:nvPicPr>
        <p:blipFill>
          <a:blip r:embed="rId3" cstate="screen">
            <a:extLst>
              <a:ext uri="{28A0092B-C50C-407E-A947-70E740481C1C}">
                <a14:useLocalDpi xmlns:a14="http://schemas.microsoft.com/office/drawing/2010/main"/>
              </a:ext>
            </a:extLst>
          </a:blip>
          <a:stretch>
            <a:fillRect/>
          </a:stretch>
        </p:blipFill>
        <p:spPr>
          <a:xfrm>
            <a:off x="13844608" y="8307834"/>
            <a:ext cx="2020517" cy="711524"/>
          </a:xfrm>
          <a:prstGeom prst="rect">
            <a:avLst/>
          </a:prstGeom>
        </p:spPr>
      </p:pic>
      <p:sp>
        <p:nvSpPr>
          <p:cNvPr id="8" name="Forme libre : forme 7">
            <a:extLst>
              <a:ext uri="{FF2B5EF4-FFF2-40B4-BE49-F238E27FC236}">
                <a16:creationId xmlns:a16="http://schemas.microsoft.com/office/drawing/2014/main" id="{E6C7B279-52D8-A1EA-C036-BB90FC0E5C6E}"/>
              </a:ext>
            </a:extLst>
          </p:cNvPr>
          <p:cNvSpPr>
            <a:spLocks/>
          </p:cNvSpPr>
          <p:nvPr userDrawn="1"/>
        </p:nvSpPr>
        <p:spPr>
          <a:xfrm>
            <a:off x="1" y="0"/>
            <a:ext cx="10937961" cy="9144000"/>
          </a:xfrm>
          <a:custGeom>
            <a:avLst/>
            <a:gdLst>
              <a:gd name="connsiteX0" fmla="*/ 0 w 8203471"/>
              <a:gd name="connsiteY0" fmla="*/ 0 h 6858000"/>
              <a:gd name="connsiteX1" fmla="*/ 7237252 w 8203471"/>
              <a:gd name="connsiteY1" fmla="*/ 0 h 6858000"/>
              <a:gd name="connsiteX2" fmla="*/ 7278987 w 8203471"/>
              <a:gd name="connsiteY2" fmla="*/ 0 h 6858000"/>
              <a:gd name="connsiteX3" fmla="*/ 8203471 w 8203471"/>
              <a:gd name="connsiteY3" fmla="*/ 0 h 6858000"/>
              <a:gd name="connsiteX4" fmla="*/ 8169820 w 8203471"/>
              <a:gd name="connsiteY4" fmla="*/ 12692 h 6858000"/>
              <a:gd name="connsiteX5" fmla="*/ 8136281 w 8203471"/>
              <a:gd name="connsiteY5" fmla="*/ 25516 h 6858000"/>
              <a:gd name="connsiteX6" fmla="*/ 8102855 w 8203471"/>
              <a:gd name="connsiteY6" fmla="*/ 38470 h 6858000"/>
              <a:gd name="connsiteX7" fmla="*/ 8069543 w 8203471"/>
              <a:gd name="connsiteY7" fmla="*/ 51555 h 6858000"/>
              <a:gd name="connsiteX8" fmla="*/ 8036345 w 8203471"/>
              <a:gd name="connsiteY8" fmla="*/ 64768 h 6858000"/>
              <a:gd name="connsiteX9" fmla="*/ 8003263 w 8203471"/>
              <a:gd name="connsiteY9" fmla="*/ 78111 h 6858000"/>
              <a:gd name="connsiteX10" fmla="*/ 7970297 w 8203471"/>
              <a:gd name="connsiteY10" fmla="*/ 91582 h 6858000"/>
              <a:gd name="connsiteX11" fmla="*/ 7937447 w 8203471"/>
              <a:gd name="connsiteY11" fmla="*/ 105181 h 6858000"/>
              <a:gd name="connsiteX12" fmla="*/ 7904714 w 8203471"/>
              <a:gd name="connsiteY12" fmla="*/ 118907 h 6858000"/>
              <a:gd name="connsiteX13" fmla="*/ 7872099 w 8203471"/>
              <a:gd name="connsiteY13" fmla="*/ 132760 h 6858000"/>
              <a:gd name="connsiteX14" fmla="*/ 7839603 w 8203471"/>
              <a:gd name="connsiteY14" fmla="*/ 146739 h 6858000"/>
              <a:gd name="connsiteX15" fmla="*/ 7807226 w 8203471"/>
              <a:gd name="connsiteY15" fmla="*/ 160843 h 6858000"/>
              <a:gd name="connsiteX16" fmla="*/ 7774969 w 8203471"/>
              <a:gd name="connsiteY16" fmla="*/ 175072 h 6858000"/>
              <a:gd name="connsiteX17" fmla="*/ 7742833 w 8203471"/>
              <a:gd name="connsiteY17" fmla="*/ 189426 h 6858000"/>
              <a:gd name="connsiteX18" fmla="*/ 7710817 w 8203471"/>
              <a:gd name="connsiteY18" fmla="*/ 203903 h 6858000"/>
              <a:gd name="connsiteX19" fmla="*/ 7678925 w 8203471"/>
              <a:gd name="connsiteY19" fmla="*/ 218504 h 6858000"/>
              <a:gd name="connsiteX20" fmla="*/ 7647154 w 8203471"/>
              <a:gd name="connsiteY20" fmla="*/ 233227 h 6858000"/>
              <a:gd name="connsiteX21" fmla="*/ 7615507 w 8203471"/>
              <a:gd name="connsiteY21" fmla="*/ 248072 h 6858000"/>
              <a:gd name="connsiteX22" fmla="*/ 7583984 w 8203471"/>
              <a:gd name="connsiteY22" fmla="*/ 263039 h 6858000"/>
              <a:gd name="connsiteX23" fmla="*/ 7552586 w 8203471"/>
              <a:gd name="connsiteY23" fmla="*/ 278126 h 6858000"/>
              <a:gd name="connsiteX24" fmla="*/ 7521313 w 8203471"/>
              <a:gd name="connsiteY24" fmla="*/ 293334 h 6858000"/>
              <a:gd name="connsiteX25" fmla="*/ 7490167 w 8203471"/>
              <a:gd name="connsiteY25" fmla="*/ 308661 h 6858000"/>
              <a:gd name="connsiteX26" fmla="*/ 7459146 w 8203471"/>
              <a:gd name="connsiteY26" fmla="*/ 324108 h 6858000"/>
              <a:gd name="connsiteX27" fmla="*/ 7428254 w 8203471"/>
              <a:gd name="connsiteY27" fmla="*/ 339673 h 6858000"/>
              <a:gd name="connsiteX28" fmla="*/ 7397490 w 8203471"/>
              <a:gd name="connsiteY28" fmla="*/ 355357 h 6858000"/>
              <a:gd name="connsiteX29" fmla="*/ 7366854 w 8203471"/>
              <a:gd name="connsiteY29" fmla="*/ 371157 h 6858000"/>
              <a:gd name="connsiteX30" fmla="*/ 7336348 w 8203471"/>
              <a:gd name="connsiteY30" fmla="*/ 387074 h 6858000"/>
              <a:gd name="connsiteX31" fmla="*/ 7305972 w 8203471"/>
              <a:gd name="connsiteY31" fmla="*/ 403108 h 6858000"/>
              <a:gd name="connsiteX32" fmla="*/ 7275727 w 8203471"/>
              <a:gd name="connsiteY32" fmla="*/ 419257 h 6858000"/>
              <a:gd name="connsiteX33" fmla="*/ 7245613 w 8203471"/>
              <a:gd name="connsiteY33" fmla="*/ 435522 h 6858000"/>
              <a:gd name="connsiteX34" fmla="*/ 7215632 w 8203471"/>
              <a:gd name="connsiteY34" fmla="*/ 451901 h 6858000"/>
              <a:gd name="connsiteX35" fmla="*/ 7185784 w 8203471"/>
              <a:gd name="connsiteY35" fmla="*/ 468394 h 6858000"/>
              <a:gd name="connsiteX36" fmla="*/ 7156069 w 8203471"/>
              <a:gd name="connsiteY36" fmla="*/ 485000 h 6858000"/>
              <a:gd name="connsiteX37" fmla="*/ 7126488 w 8203471"/>
              <a:gd name="connsiteY37" fmla="*/ 501719 h 6858000"/>
              <a:gd name="connsiteX38" fmla="*/ 7097043 w 8203471"/>
              <a:gd name="connsiteY38" fmla="*/ 518551 h 6858000"/>
              <a:gd name="connsiteX39" fmla="*/ 7067732 w 8203471"/>
              <a:gd name="connsiteY39" fmla="*/ 535494 h 6858000"/>
              <a:gd name="connsiteX40" fmla="*/ 7038559 w 8203471"/>
              <a:gd name="connsiteY40" fmla="*/ 552548 h 6858000"/>
              <a:gd name="connsiteX41" fmla="*/ 7009522 w 8203471"/>
              <a:gd name="connsiteY41" fmla="*/ 569713 h 6858000"/>
              <a:gd name="connsiteX42" fmla="*/ 6980623 w 8203471"/>
              <a:gd name="connsiteY42" fmla="*/ 586987 h 6858000"/>
              <a:gd name="connsiteX43" fmla="*/ 6951862 w 8203471"/>
              <a:gd name="connsiteY43" fmla="*/ 604371 h 6858000"/>
              <a:gd name="connsiteX44" fmla="*/ 6923240 w 8203471"/>
              <a:gd name="connsiteY44" fmla="*/ 621864 h 6858000"/>
              <a:gd name="connsiteX45" fmla="*/ 6894758 w 8203471"/>
              <a:gd name="connsiteY45" fmla="*/ 639464 h 6858000"/>
              <a:gd name="connsiteX46" fmla="*/ 6866416 w 8203471"/>
              <a:gd name="connsiteY46" fmla="*/ 657173 h 6858000"/>
              <a:gd name="connsiteX47" fmla="*/ 6838216 w 8203471"/>
              <a:gd name="connsiteY47" fmla="*/ 674989 h 6858000"/>
              <a:gd name="connsiteX48" fmla="*/ 6810157 w 8203471"/>
              <a:gd name="connsiteY48" fmla="*/ 692910 h 6858000"/>
              <a:gd name="connsiteX49" fmla="*/ 6782241 w 8203471"/>
              <a:gd name="connsiteY49" fmla="*/ 710939 h 6858000"/>
              <a:gd name="connsiteX50" fmla="*/ 6754467 w 8203471"/>
              <a:gd name="connsiteY50" fmla="*/ 729072 h 6858000"/>
              <a:gd name="connsiteX51" fmla="*/ 6726838 w 8203471"/>
              <a:gd name="connsiteY51" fmla="*/ 747309 h 6858000"/>
              <a:gd name="connsiteX52" fmla="*/ 6699352 w 8203471"/>
              <a:gd name="connsiteY52" fmla="*/ 765652 h 6858000"/>
              <a:gd name="connsiteX53" fmla="*/ 6672012 w 8203471"/>
              <a:gd name="connsiteY53" fmla="*/ 784097 h 6858000"/>
              <a:gd name="connsiteX54" fmla="*/ 6644819 w 8203471"/>
              <a:gd name="connsiteY54" fmla="*/ 802646 h 6858000"/>
              <a:gd name="connsiteX55" fmla="*/ 6617771 w 8203471"/>
              <a:gd name="connsiteY55" fmla="*/ 821297 h 6858000"/>
              <a:gd name="connsiteX56" fmla="*/ 6590871 w 8203471"/>
              <a:gd name="connsiteY56" fmla="*/ 840050 h 6858000"/>
              <a:gd name="connsiteX57" fmla="*/ 6564118 w 8203471"/>
              <a:gd name="connsiteY57" fmla="*/ 858904 h 6858000"/>
              <a:gd name="connsiteX58" fmla="*/ 6537514 w 8203471"/>
              <a:gd name="connsiteY58" fmla="*/ 877859 h 6858000"/>
              <a:gd name="connsiteX59" fmla="*/ 6511059 w 8203471"/>
              <a:gd name="connsiteY59" fmla="*/ 896914 h 6858000"/>
              <a:gd name="connsiteX60" fmla="*/ 6484754 w 8203471"/>
              <a:gd name="connsiteY60" fmla="*/ 916069 h 6858000"/>
              <a:gd name="connsiteX61" fmla="*/ 6458600 w 8203471"/>
              <a:gd name="connsiteY61" fmla="*/ 935322 h 6858000"/>
              <a:gd name="connsiteX62" fmla="*/ 6432597 w 8203471"/>
              <a:gd name="connsiteY62" fmla="*/ 954674 h 6858000"/>
              <a:gd name="connsiteX63" fmla="*/ 6406746 w 8203471"/>
              <a:gd name="connsiteY63" fmla="*/ 974124 h 6858000"/>
              <a:gd name="connsiteX64" fmla="*/ 6381048 w 8203471"/>
              <a:gd name="connsiteY64" fmla="*/ 993671 h 6858000"/>
              <a:gd name="connsiteX65" fmla="*/ 6355503 w 8203471"/>
              <a:gd name="connsiteY65" fmla="*/ 1013314 h 6858000"/>
              <a:gd name="connsiteX66" fmla="*/ 6330112 w 8203471"/>
              <a:gd name="connsiteY66" fmla="*/ 1033054 h 6858000"/>
              <a:gd name="connsiteX67" fmla="*/ 6304875 w 8203471"/>
              <a:gd name="connsiteY67" fmla="*/ 1052890 h 6858000"/>
              <a:gd name="connsiteX68" fmla="*/ 6279794 w 8203471"/>
              <a:gd name="connsiteY68" fmla="*/ 1072820 h 6858000"/>
              <a:gd name="connsiteX69" fmla="*/ 6254869 w 8203471"/>
              <a:gd name="connsiteY69" fmla="*/ 1092844 h 6858000"/>
              <a:gd name="connsiteX70" fmla="*/ 6230101 w 8203471"/>
              <a:gd name="connsiteY70" fmla="*/ 1112963 h 6858000"/>
              <a:gd name="connsiteX71" fmla="*/ 6205490 w 8203471"/>
              <a:gd name="connsiteY71" fmla="*/ 1133174 h 6858000"/>
              <a:gd name="connsiteX72" fmla="*/ 6181037 w 8203471"/>
              <a:gd name="connsiteY72" fmla="*/ 1153478 h 6858000"/>
              <a:gd name="connsiteX73" fmla="*/ 6156743 w 8203471"/>
              <a:gd name="connsiteY73" fmla="*/ 1173875 h 6858000"/>
              <a:gd name="connsiteX74" fmla="*/ 6132609 w 8203471"/>
              <a:gd name="connsiteY74" fmla="*/ 1194362 h 6858000"/>
              <a:gd name="connsiteX75" fmla="*/ 6108634 w 8203471"/>
              <a:gd name="connsiteY75" fmla="*/ 1214941 h 6858000"/>
              <a:gd name="connsiteX76" fmla="*/ 6084821 w 8203471"/>
              <a:gd name="connsiteY76" fmla="*/ 1235610 h 6858000"/>
              <a:gd name="connsiteX77" fmla="*/ 6061168 w 8203471"/>
              <a:gd name="connsiteY77" fmla="*/ 1256369 h 6858000"/>
              <a:gd name="connsiteX78" fmla="*/ 6037679 w 8203471"/>
              <a:gd name="connsiteY78" fmla="*/ 1277217 h 6858000"/>
              <a:gd name="connsiteX79" fmla="*/ 6014351 w 8203471"/>
              <a:gd name="connsiteY79" fmla="*/ 1298154 h 6858000"/>
              <a:gd name="connsiteX80" fmla="*/ 5991188 w 8203471"/>
              <a:gd name="connsiteY80" fmla="*/ 1319178 h 6858000"/>
              <a:gd name="connsiteX81" fmla="*/ 5968188 w 8203471"/>
              <a:gd name="connsiteY81" fmla="*/ 1340290 h 6858000"/>
              <a:gd name="connsiteX82" fmla="*/ 5945354 w 8203471"/>
              <a:gd name="connsiteY82" fmla="*/ 1361488 h 6858000"/>
              <a:gd name="connsiteX83" fmla="*/ 5922685 w 8203471"/>
              <a:gd name="connsiteY83" fmla="*/ 1382774 h 6858000"/>
              <a:gd name="connsiteX84" fmla="*/ 5900182 w 8203471"/>
              <a:gd name="connsiteY84" fmla="*/ 1404145 h 6858000"/>
              <a:gd name="connsiteX85" fmla="*/ 5877847 w 8203471"/>
              <a:gd name="connsiteY85" fmla="*/ 1425601 h 6858000"/>
              <a:gd name="connsiteX86" fmla="*/ 5855679 w 8203471"/>
              <a:gd name="connsiteY86" fmla="*/ 1447141 h 6858000"/>
              <a:gd name="connsiteX87" fmla="*/ 5833679 w 8203471"/>
              <a:gd name="connsiteY87" fmla="*/ 1468766 h 6858000"/>
              <a:gd name="connsiteX88" fmla="*/ 5811848 w 8203471"/>
              <a:gd name="connsiteY88" fmla="*/ 1490474 h 6858000"/>
              <a:gd name="connsiteX89" fmla="*/ 5790187 w 8203471"/>
              <a:gd name="connsiteY89" fmla="*/ 1512265 h 6858000"/>
              <a:gd name="connsiteX90" fmla="*/ 5768696 w 8203471"/>
              <a:gd name="connsiteY90" fmla="*/ 1534137 h 6858000"/>
              <a:gd name="connsiteX91" fmla="*/ 5747376 w 8203471"/>
              <a:gd name="connsiteY91" fmla="*/ 1556092 h 6858000"/>
              <a:gd name="connsiteX92" fmla="*/ 5726228 w 8203471"/>
              <a:gd name="connsiteY92" fmla="*/ 1578128 h 6858000"/>
              <a:gd name="connsiteX93" fmla="*/ 5705252 w 8203471"/>
              <a:gd name="connsiteY93" fmla="*/ 1600244 h 6858000"/>
              <a:gd name="connsiteX94" fmla="*/ 5684450 w 8203471"/>
              <a:gd name="connsiteY94" fmla="*/ 1622441 h 6858000"/>
              <a:gd name="connsiteX95" fmla="*/ 5663821 w 8203471"/>
              <a:gd name="connsiteY95" fmla="*/ 1644716 h 6858000"/>
              <a:gd name="connsiteX96" fmla="*/ 5643367 w 8203471"/>
              <a:gd name="connsiteY96" fmla="*/ 1667071 h 6858000"/>
              <a:gd name="connsiteX97" fmla="*/ 5623087 w 8203471"/>
              <a:gd name="connsiteY97" fmla="*/ 1689503 h 6858000"/>
              <a:gd name="connsiteX98" fmla="*/ 5602983 w 8203471"/>
              <a:gd name="connsiteY98" fmla="*/ 1712014 h 6858000"/>
              <a:gd name="connsiteX99" fmla="*/ 5583057 w 8203471"/>
              <a:gd name="connsiteY99" fmla="*/ 1734601 h 6858000"/>
              <a:gd name="connsiteX100" fmla="*/ 5563306 w 8203471"/>
              <a:gd name="connsiteY100" fmla="*/ 1757265 h 6858000"/>
              <a:gd name="connsiteX101" fmla="*/ 5543734 w 8203471"/>
              <a:gd name="connsiteY101" fmla="*/ 1780005 h 6858000"/>
              <a:gd name="connsiteX102" fmla="*/ 5524341 w 8203471"/>
              <a:gd name="connsiteY102" fmla="*/ 1802820 h 6858000"/>
              <a:gd name="connsiteX103" fmla="*/ 5505126 w 8203471"/>
              <a:gd name="connsiteY103" fmla="*/ 1825710 h 6858000"/>
              <a:gd name="connsiteX104" fmla="*/ 5486092 w 8203471"/>
              <a:gd name="connsiteY104" fmla="*/ 1848674 h 6858000"/>
              <a:gd name="connsiteX105" fmla="*/ 5467237 w 8203471"/>
              <a:gd name="connsiteY105" fmla="*/ 1871712 h 6858000"/>
              <a:gd name="connsiteX106" fmla="*/ 5448565 w 8203471"/>
              <a:gd name="connsiteY106" fmla="*/ 1894823 h 6858000"/>
              <a:gd name="connsiteX107" fmla="*/ 5430074 w 8203471"/>
              <a:gd name="connsiteY107" fmla="*/ 1918006 h 6858000"/>
              <a:gd name="connsiteX108" fmla="*/ 5411766 w 8203471"/>
              <a:gd name="connsiteY108" fmla="*/ 1941261 h 6858000"/>
              <a:gd name="connsiteX109" fmla="*/ 5393641 w 8203471"/>
              <a:gd name="connsiteY109" fmla="*/ 1964588 h 6858000"/>
              <a:gd name="connsiteX110" fmla="*/ 5375700 w 8203471"/>
              <a:gd name="connsiteY110" fmla="*/ 1987985 h 6858000"/>
              <a:gd name="connsiteX111" fmla="*/ 5357943 w 8203471"/>
              <a:gd name="connsiteY111" fmla="*/ 2011452 h 6858000"/>
              <a:gd name="connsiteX112" fmla="*/ 5340373 w 8203471"/>
              <a:gd name="connsiteY112" fmla="*/ 2034989 h 6858000"/>
              <a:gd name="connsiteX113" fmla="*/ 5322987 w 8203471"/>
              <a:gd name="connsiteY113" fmla="*/ 2058595 h 6858000"/>
              <a:gd name="connsiteX114" fmla="*/ 5305789 w 8203471"/>
              <a:gd name="connsiteY114" fmla="*/ 2082269 h 6858000"/>
              <a:gd name="connsiteX115" fmla="*/ 5288778 w 8203471"/>
              <a:gd name="connsiteY115" fmla="*/ 2106012 h 6858000"/>
              <a:gd name="connsiteX116" fmla="*/ 5271955 w 8203471"/>
              <a:gd name="connsiteY116" fmla="*/ 2129821 h 6858000"/>
              <a:gd name="connsiteX117" fmla="*/ 5255321 w 8203471"/>
              <a:gd name="connsiteY117" fmla="*/ 2153697 h 6858000"/>
              <a:gd name="connsiteX118" fmla="*/ 5238876 w 8203471"/>
              <a:gd name="connsiteY118" fmla="*/ 2177639 h 6858000"/>
              <a:gd name="connsiteX119" fmla="*/ 5222621 w 8203471"/>
              <a:gd name="connsiteY119" fmla="*/ 2201647 h 6858000"/>
              <a:gd name="connsiteX120" fmla="*/ 5206557 w 8203471"/>
              <a:gd name="connsiteY120" fmla="*/ 2225720 h 6858000"/>
              <a:gd name="connsiteX121" fmla="*/ 5190684 w 8203471"/>
              <a:gd name="connsiteY121" fmla="*/ 2249857 h 6858000"/>
              <a:gd name="connsiteX122" fmla="*/ 5175004 w 8203471"/>
              <a:gd name="connsiteY122" fmla="*/ 2274058 h 6858000"/>
              <a:gd name="connsiteX123" fmla="*/ 5159516 w 8203471"/>
              <a:gd name="connsiteY123" fmla="*/ 2298323 h 6858000"/>
              <a:gd name="connsiteX124" fmla="*/ 5144222 w 8203471"/>
              <a:gd name="connsiteY124" fmla="*/ 2322649 h 6858000"/>
              <a:gd name="connsiteX125" fmla="*/ 5129122 w 8203471"/>
              <a:gd name="connsiteY125" fmla="*/ 2347038 h 6858000"/>
              <a:gd name="connsiteX126" fmla="*/ 5114217 w 8203471"/>
              <a:gd name="connsiteY126" fmla="*/ 2371489 h 6858000"/>
              <a:gd name="connsiteX127" fmla="*/ 5099508 w 8203471"/>
              <a:gd name="connsiteY127" fmla="*/ 2396000 h 6858000"/>
              <a:gd name="connsiteX128" fmla="*/ 5084994 w 8203471"/>
              <a:gd name="connsiteY128" fmla="*/ 2420572 h 6858000"/>
              <a:gd name="connsiteX129" fmla="*/ 5070678 w 8203471"/>
              <a:gd name="connsiteY129" fmla="*/ 2445203 h 6858000"/>
              <a:gd name="connsiteX130" fmla="*/ 5056559 w 8203471"/>
              <a:gd name="connsiteY130" fmla="*/ 2469894 h 6858000"/>
              <a:gd name="connsiteX131" fmla="*/ 5042638 w 8203471"/>
              <a:gd name="connsiteY131" fmla="*/ 2494644 h 6858000"/>
              <a:gd name="connsiteX132" fmla="*/ 5028917 w 8203471"/>
              <a:gd name="connsiteY132" fmla="*/ 2519451 h 6858000"/>
              <a:gd name="connsiteX133" fmla="*/ 5015394 w 8203471"/>
              <a:gd name="connsiteY133" fmla="*/ 2544316 h 6858000"/>
              <a:gd name="connsiteX134" fmla="*/ 5002073 w 8203471"/>
              <a:gd name="connsiteY134" fmla="*/ 2569238 h 6858000"/>
              <a:gd name="connsiteX135" fmla="*/ 4988952 w 8203471"/>
              <a:gd name="connsiteY135" fmla="*/ 2594216 h 6858000"/>
              <a:gd name="connsiteX136" fmla="*/ 4976033 w 8203471"/>
              <a:gd name="connsiteY136" fmla="*/ 2619250 h 6858000"/>
              <a:gd name="connsiteX137" fmla="*/ 4963316 w 8203471"/>
              <a:gd name="connsiteY137" fmla="*/ 2644339 h 6858000"/>
              <a:gd name="connsiteX138" fmla="*/ 4950802 w 8203471"/>
              <a:gd name="connsiteY138" fmla="*/ 2669483 h 6858000"/>
              <a:gd name="connsiteX139" fmla="*/ 4938492 w 8203471"/>
              <a:gd name="connsiteY139" fmla="*/ 2694680 h 6858000"/>
              <a:gd name="connsiteX140" fmla="*/ 4926386 w 8203471"/>
              <a:gd name="connsiteY140" fmla="*/ 2719932 h 6858000"/>
              <a:gd name="connsiteX141" fmla="*/ 4914486 w 8203471"/>
              <a:gd name="connsiteY141" fmla="*/ 2745235 h 6858000"/>
              <a:gd name="connsiteX142" fmla="*/ 4902791 w 8203471"/>
              <a:gd name="connsiteY142" fmla="*/ 2770591 h 6858000"/>
              <a:gd name="connsiteX143" fmla="*/ 4891303 w 8203471"/>
              <a:gd name="connsiteY143" fmla="*/ 2795999 h 6858000"/>
              <a:gd name="connsiteX144" fmla="*/ 4880022 w 8203471"/>
              <a:gd name="connsiteY144" fmla="*/ 2821459 h 6858000"/>
              <a:gd name="connsiteX145" fmla="*/ 4868948 w 8203471"/>
              <a:gd name="connsiteY145" fmla="*/ 2846968 h 6858000"/>
              <a:gd name="connsiteX146" fmla="*/ 4858083 w 8203471"/>
              <a:gd name="connsiteY146" fmla="*/ 2872528 h 6858000"/>
              <a:gd name="connsiteX147" fmla="*/ 4847427 w 8203471"/>
              <a:gd name="connsiteY147" fmla="*/ 2898137 h 6858000"/>
              <a:gd name="connsiteX148" fmla="*/ 4836981 w 8203471"/>
              <a:gd name="connsiteY148" fmla="*/ 2923795 h 6858000"/>
              <a:gd name="connsiteX149" fmla="*/ 4826745 w 8203471"/>
              <a:gd name="connsiteY149" fmla="*/ 2949501 h 6858000"/>
              <a:gd name="connsiteX150" fmla="*/ 4816721 w 8203471"/>
              <a:gd name="connsiteY150" fmla="*/ 2975255 h 6858000"/>
              <a:gd name="connsiteX151" fmla="*/ 4806908 w 8203471"/>
              <a:gd name="connsiteY151" fmla="*/ 3001056 h 6858000"/>
              <a:gd name="connsiteX152" fmla="*/ 4797308 w 8203471"/>
              <a:gd name="connsiteY152" fmla="*/ 3026903 h 6858000"/>
              <a:gd name="connsiteX153" fmla="*/ 4787921 w 8203471"/>
              <a:gd name="connsiteY153" fmla="*/ 3052796 h 6858000"/>
              <a:gd name="connsiteX154" fmla="*/ 4778749 w 8203471"/>
              <a:gd name="connsiteY154" fmla="*/ 3078735 h 6858000"/>
              <a:gd name="connsiteX155" fmla="*/ 4769790 w 8203471"/>
              <a:gd name="connsiteY155" fmla="*/ 3104719 h 6858000"/>
              <a:gd name="connsiteX156" fmla="*/ 4761048 w 8203471"/>
              <a:gd name="connsiteY156" fmla="*/ 3130747 h 6858000"/>
              <a:gd name="connsiteX157" fmla="*/ 4752521 w 8203471"/>
              <a:gd name="connsiteY157" fmla="*/ 3156818 h 6858000"/>
              <a:gd name="connsiteX158" fmla="*/ 4745140 w 8203471"/>
              <a:gd name="connsiteY158" fmla="*/ 3180012 h 6858000"/>
              <a:gd name="connsiteX159" fmla="*/ 4678985 w 8203471"/>
              <a:gd name="connsiteY159" fmla="*/ 3459567 h 6858000"/>
              <a:gd name="connsiteX160" fmla="*/ 4613174 w 8203471"/>
              <a:gd name="connsiteY160" fmla="*/ 4161294 h 6858000"/>
              <a:gd name="connsiteX161" fmla="*/ 4613816 w 8203471"/>
              <a:gd name="connsiteY161" fmla="*/ 4178412 h 6858000"/>
              <a:gd name="connsiteX162" fmla="*/ 4613618 w 8203471"/>
              <a:gd name="connsiteY162" fmla="*/ 4189002 h 6858000"/>
              <a:gd name="connsiteX163" fmla="*/ 4613303 w 8203471"/>
              <a:gd name="connsiteY163" fmla="*/ 4215759 h 6858000"/>
              <a:gd name="connsiteX164" fmla="*/ 4613174 w 8203471"/>
              <a:gd name="connsiteY164" fmla="*/ 4242533 h 6858000"/>
              <a:gd name="connsiteX165" fmla="*/ 4613230 w 8203471"/>
              <a:gd name="connsiteY165" fmla="*/ 4269322 h 6858000"/>
              <a:gd name="connsiteX166" fmla="*/ 4613476 w 8203471"/>
              <a:gd name="connsiteY166" fmla="*/ 4296128 h 6858000"/>
              <a:gd name="connsiteX167" fmla="*/ 4613910 w 8203471"/>
              <a:gd name="connsiteY167" fmla="*/ 4322950 h 6858000"/>
              <a:gd name="connsiteX168" fmla="*/ 4614532 w 8203471"/>
              <a:gd name="connsiteY168" fmla="*/ 4349787 h 6858000"/>
              <a:gd name="connsiteX169" fmla="*/ 4615342 w 8203471"/>
              <a:gd name="connsiteY169" fmla="*/ 4376640 h 6858000"/>
              <a:gd name="connsiteX170" fmla="*/ 4616340 w 8203471"/>
              <a:gd name="connsiteY170" fmla="*/ 4403506 h 6858000"/>
              <a:gd name="connsiteX171" fmla="*/ 4617529 w 8203471"/>
              <a:gd name="connsiteY171" fmla="*/ 4430388 h 6858000"/>
              <a:gd name="connsiteX172" fmla="*/ 4618907 w 8203471"/>
              <a:gd name="connsiteY172" fmla="*/ 4457283 h 6858000"/>
              <a:gd name="connsiteX173" fmla="*/ 4620476 w 8203471"/>
              <a:gd name="connsiteY173" fmla="*/ 4484192 h 6858000"/>
              <a:gd name="connsiteX174" fmla="*/ 4622234 w 8203471"/>
              <a:gd name="connsiteY174" fmla="*/ 4511114 h 6858000"/>
              <a:gd name="connsiteX175" fmla="*/ 4624184 w 8203471"/>
              <a:gd name="connsiteY175" fmla="*/ 4538050 h 6858000"/>
              <a:gd name="connsiteX176" fmla="*/ 4626326 w 8203471"/>
              <a:gd name="connsiteY176" fmla="*/ 4564999 h 6858000"/>
              <a:gd name="connsiteX177" fmla="*/ 4628926 w 8203471"/>
              <a:gd name="connsiteY177" fmla="*/ 4594913 h 6858000"/>
              <a:gd name="connsiteX178" fmla="*/ 4629020 w 8203471"/>
              <a:gd name="connsiteY178" fmla="*/ 4595905 h 6858000"/>
              <a:gd name="connsiteX179" fmla="*/ 4632922 w 8203471"/>
              <a:gd name="connsiteY179" fmla="*/ 4621301 h 6858000"/>
              <a:gd name="connsiteX180" fmla="*/ 4637520 w 8203471"/>
              <a:gd name="connsiteY180" fmla="*/ 4649472 h 6858000"/>
              <a:gd name="connsiteX181" fmla="*/ 4642374 w 8203471"/>
              <a:gd name="connsiteY181" fmla="*/ 4677569 h 6858000"/>
              <a:gd name="connsiteX182" fmla="*/ 4647485 w 8203471"/>
              <a:gd name="connsiteY182" fmla="*/ 4705591 h 6858000"/>
              <a:gd name="connsiteX183" fmla="*/ 4652851 w 8203471"/>
              <a:gd name="connsiteY183" fmla="*/ 4733537 h 6858000"/>
              <a:gd name="connsiteX184" fmla="*/ 4658472 w 8203471"/>
              <a:gd name="connsiteY184" fmla="*/ 4761408 h 6858000"/>
              <a:gd name="connsiteX185" fmla="*/ 4664347 w 8203471"/>
              <a:gd name="connsiteY185" fmla="*/ 4789202 h 6858000"/>
              <a:gd name="connsiteX186" fmla="*/ 4670474 w 8203471"/>
              <a:gd name="connsiteY186" fmla="*/ 4816919 h 6858000"/>
              <a:gd name="connsiteX187" fmla="*/ 4676853 w 8203471"/>
              <a:gd name="connsiteY187" fmla="*/ 4844558 h 6858000"/>
              <a:gd name="connsiteX188" fmla="*/ 4683483 w 8203471"/>
              <a:gd name="connsiteY188" fmla="*/ 4872120 h 6858000"/>
              <a:gd name="connsiteX189" fmla="*/ 4690363 w 8203471"/>
              <a:gd name="connsiteY189" fmla="*/ 4899603 h 6858000"/>
              <a:gd name="connsiteX190" fmla="*/ 4697493 w 8203471"/>
              <a:gd name="connsiteY190" fmla="*/ 4927007 h 6858000"/>
              <a:gd name="connsiteX191" fmla="*/ 4704871 w 8203471"/>
              <a:gd name="connsiteY191" fmla="*/ 4954331 h 6858000"/>
              <a:gd name="connsiteX192" fmla="*/ 4712496 w 8203471"/>
              <a:gd name="connsiteY192" fmla="*/ 4981576 h 6858000"/>
              <a:gd name="connsiteX193" fmla="*/ 4720368 w 8203471"/>
              <a:gd name="connsiteY193" fmla="*/ 5008740 h 6858000"/>
              <a:gd name="connsiteX194" fmla="*/ 4728486 w 8203471"/>
              <a:gd name="connsiteY194" fmla="*/ 5035824 h 6858000"/>
              <a:gd name="connsiteX195" fmla="*/ 4736849 w 8203471"/>
              <a:gd name="connsiteY195" fmla="*/ 5062826 h 6858000"/>
              <a:gd name="connsiteX196" fmla="*/ 4745455 w 8203471"/>
              <a:gd name="connsiteY196" fmla="*/ 5089745 h 6858000"/>
              <a:gd name="connsiteX197" fmla="*/ 4754305 w 8203471"/>
              <a:gd name="connsiteY197" fmla="*/ 5116582 h 6858000"/>
              <a:gd name="connsiteX198" fmla="*/ 4763397 w 8203471"/>
              <a:gd name="connsiteY198" fmla="*/ 5143337 h 6858000"/>
              <a:gd name="connsiteX199" fmla="*/ 4772730 w 8203471"/>
              <a:gd name="connsiteY199" fmla="*/ 5170008 h 6858000"/>
              <a:gd name="connsiteX200" fmla="*/ 4782304 w 8203471"/>
              <a:gd name="connsiteY200" fmla="*/ 5196595 h 6858000"/>
              <a:gd name="connsiteX201" fmla="*/ 4792117 w 8203471"/>
              <a:gd name="connsiteY201" fmla="*/ 5223097 h 6858000"/>
              <a:gd name="connsiteX202" fmla="*/ 4802169 w 8203471"/>
              <a:gd name="connsiteY202" fmla="*/ 5249515 h 6858000"/>
              <a:gd name="connsiteX203" fmla="*/ 4812459 w 8203471"/>
              <a:gd name="connsiteY203" fmla="*/ 5275846 h 6858000"/>
              <a:gd name="connsiteX204" fmla="*/ 4822985 w 8203471"/>
              <a:gd name="connsiteY204" fmla="*/ 5302092 h 6858000"/>
              <a:gd name="connsiteX205" fmla="*/ 4833749 w 8203471"/>
              <a:gd name="connsiteY205" fmla="*/ 5328252 h 6858000"/>
              <a:gd name="connsiteX206" fmla="*/ 4844746 w 8203471"/>
              <a:gd name="connsiteY206" fmla="*/ 5354324 h 6858000"/>
              <a:gd name="connsiteX207" fmla="*/ 4855978 w 8203471"/>
              <a:gd name="connsiteY207" fmla="*/ 5380309 h 6858000"/>
              <a:gd name="connsiteX208" fmla="*/ 4867444 w 8203471"/>
              <a:gd name="connsiteY208" fmla="*/ 5406206 h 6858000"/>
              <a:gd name="connsiteX209" fmla="*/ 4879142 w 8203471"/>
              <a:gd name="connsiteY209" fmla="*/ 5432014 h 6858000"/>
              <a:gd name="connsiteX210" fmla="*/ 4891072 w 8203471"/>
              <a:gd name="connsiteY210" fmla="*/ 5457733 h 6858000"/>
              <a:gd name="connsiteX211" fmla="*/ 4903233 w 8203471"/>
              <a:gd name="connsiteY211" fmla="*/ 5483363 h 6858000"/>
              <a:gd name="connsiteX212" fmla="*/ 4915623 w 8203471"/>
              <a:gd name="connsiteY212" fmla="*/ 5508903 h 6858000"/>
              <a:gd name="connsiteX213" fmla="*/ 4928242 w 8203471"/>
              <a:gd name="connsiteY213" fmla="*/ 5534352 h 6858000"/>
              <a:gd name="connsiteX214" fmla="*/ 4941090 w 8203471"/>
              <a:gd name="connsiteY214" fmla="*/ 5559710 h 6858000"/>
              <a:gd name="connsiteX215" fmla="*/ 4954164 w 8203471"/>
              <a:gd name="connsiteY215" fmla="*/ 5584977 h 6858000"/>
              <a:gd name="connsiteX216" fmla="*/ 4967466 w 8203471"/>
              <a:gd name="connsiteY216" fmla="*/ 5610152 h 6858000"/>
              <a:gd name="connsiteX217" fmla="*/ 4980992 w 8203471"/>
              <a:gd name="connsiteY217" fmla="*/ 5635234 h 6858000"/>
              <a:gd name="connsiteX218" fmla="*/ 4994743 w 8203471"/>
              <a:gd name="connsiteY218" fmla="*/ 5660223 h 6858000"/>
              <a:gd name="connsiteX219" fmla="*/ 5008718 w 8203471"/>
              <a:gd name="connsiteY219" fmla="*/ 5685118 h 6858000"/>
              <a:gd name="connsiteX220" fmla="*/ 5022916 w 8203471"/>
              <a:gd name="connsiteY220" fmla="*/ 5709920 h 6858000"/>
              <a:gd name="connsiteX221" fmla="*/ 5037336 w 8203471"/>
              <a:gd name="connsiteY221" fmla="*/ 5734626 h 6858000"/>
              <a:gd name="connsiteX222" fmla="*/ 5051977 w 8203471"/>
              <a:gd name="connsiteY222" fmla="*/ 5759238 h 6858000"/>
              <a:gd name="connsiteX223" fmla="*/ 5066838 w 8203471"/>
              <a:gd name="connsiteY223" fmla="*/ 5783754 h 6858000"/>
              <a:gd name="connsiteX224" fmla="*/ 5081918 w 8203471"/>
              <a:gd name="connsiteY224" fmla="*/ 5808175 h 6858000"/>
              <a:gd name="connsiteX225" fmla="*/ 5097217 w 8203471"/>
              <a:gd name="connsiteY225" fmla="*/ 5832498 h 6858000"/>
              <a:gd name="connsiteX226" fmla="*/ 5112732 w 8203471"/>
              <a:gd name="connsiteY226" fmla="*/ 5856725 h 6858000"/>
              <a:gd name="connsiteX227" fmla="*/ 5128465 w 8203471"/>
              <a:gd name="connsiteY227" fmla="*/ 5880854 h 6858000"/>
              <a:gd name="connsiteX228" fmla="*/ 5144415 w 8203471"/>
              <a:gd name="connsiteY228" fmla="*/ 5904885 h 6858000"/>
              <a:gd name="connsiteX229" fmla="*/ 5160578 w 8203471"/>
              <a:gd name="connsiteY229" fmla="*/ 5928818 h 6858000"/>
              <a:gd name="connsiteX230" fmla="*/ 5176956 w 8203471"/>
              <a:gd name="connsiteY230" fmla="*/ 5952650 h 6858000"/>
              <a:gd name="connsiteX231" fmla="*/ 5193547 w 8203471"/>
              <a:gd name="connsiteY231" fmla="*/ 5976384 h 6858000"/>
              <a:gd name="connsiteX232" fmla="*/ 5210350 w 8203471"/>
              <a:gd name="connsiteY232" fmla="*/ 6000018 h 6858000"/>
              <a:gd name="connsiteX233" fmla="*/ 5227364 w 8203471"/>
              <a:gd name="connsiteY233" fmla="*/ 6023551 h 6858000"/>
              <a:gd name="connsiteX234" fmla="*/ 5244589 w 8203471"/>
              <a:gd name="connsiteY234" fmla="*/ 6046983 h 6858000"/>
              <a:gd name="connsiteX235" fmla="*/ 5262024 w 8203471"/>
              <a:gd name="connsiteY235" fmla="*/ 6070313 h 6858000"/>
              <a:gd name="connsiteX236" fmla="*/ 5279667 w 8203471"/>
              <a:gd name="connsiteY236" fmla="*/ 6093542 h 6858000"/>
              <a:gd name="connsiteX237" fmla="*/ 5297519 w 8203471"/>
              <a:gd name="connsiteY237" fmla="*/ 6116667 h 6858000"/>
              <a:gd name="connsiteX238" fmla="*/ 5315577 w 8203471"/>
              <a:gd name="connsiteY238" fmla="*/ 6139690 h 6858000"/>
              <a:gd name="connsiteX239" fmla="*/ 5333841 w 8203471"/>
              <a:gd name="connsiteY239" fmla="*/ 6162609 h 6858000"/>
              <a:gd name="connsiteX240" fmla="*/ 5352311 w 8203471"/>
              <a:gd name="connsiteY240" fmla="*/ 6185423 h 6858000"/>
              <a:gd name="connsiteX241" fmla="*/ 5370985 w 8203471"/>
              <a:gd name="connsiteY241" fmla="*/ 6208134 h 6858000"/>
              <a:gd name="connsiteX242" fmla="*/ 5389862 w 8203471"/>
              <a:gd name="connsiteY242" fmla="*/ 6230739 h 6858000"/>
              <a:gd name="connsiteX243" fmla="*/ 5408942 w 8203471"/>
              <a:gd name="connsiteY243" fmla="*/ 6253239 h 6858000"/>
              <a:gd name="connsiteX244" fmla="*/ 5428223 w 8203471"/>
              <a:gd name="connsiteY244" fmla="*/ 6275632 h 6858000"/>
              <a:gd name="connsiteX245" fmla="*/ 5447706 w 8203471"/>
              <a:gd name="connsiteY245" fmla="*/ 6297919 h 6858000"/>
              <a:gd name="connsiteX246" fmla="*/ 5467388 w 8203471"/>
              <a:gd name="connsiteY246" fmla="*/ 6320098 h 6858000"/>
              <a:gd name="connsiteX247" fmla="*/ 5487270 w 8203471"/>
              <a:gd name="connsiteY247" fmla="*/ 6342170 h 6858000"/>
              <a:gd name="connsiteX248" fmla="*/ 5507349 w 8203471"/>
              <a:gd name="connsiteY248" fmla="*/ 6364134 h 6858000"/>
              <a:gd name="connsiteX249" fmla="*/ 5527626 w 8203471"/>
              <a:gd name="connsiteY249" fmla="*/ 6385989 h 6858000"/>
              <a:gd name="connsiteX250" fmla="*/ 5548100 w 8203471"/>
              <a:gd name="connsiteY250" fmla="*/ 6407736 h 6858000"/>
              <a:gd name="connsiteX251" fmla="*/ 5568768 w 8203471"/>
              <a:gd name="connsiteY251" fmla="*/ 6429372 h 6858000"/>
              <a:gd name="connsiteX252" fmla="*/ 5589632 w 8203471"/>
              <a:gd name="connsiteY252" fmla="*/ 6450898 h 6858000"/>
              <a:gd name="connsiteX253" fmla="*/ 5610689 w 8203471"/>
              <a:gd name="connsiteY253" fmla="*/ 6472314 h 6858000"/>
              <a:gd name="connsiteX254" fmla="*/ 5631940 w 8203471"/>
              <a:gd name="connsiteY254" fmla="*/ 6493618 h 6858000"/>
              <a:gd name="connsiteX255" fmla="*/ 5653382 w 8203471"/>
              <a:gd name="connsiteY255" fmla="*/ 6514811 h 6858000"/>
              <a:gd name="connsiteX256" fmla="*/ 5675015 w 8203471"/>
              <a:gd name="connsiteY256" fmla="*/ 6535892 h 6858000"/>
              <a:gd name="connsiteX257" fmla="*/ 5696839 w 8203471"/>
              <a:gd name="connsiteY257" fmla="*/ 6556860 h 6858000"/>
              <a:gd name="connsiteX258" fmla="*/ 5718852 w 8203471"/>
              <a:gd name="connsiteY258" fmla="*/ 6577715 h 6858000"/>
              <a:gd name="connsiteX259" fmla="*/ 5741053 w 8203471"/>
              <a:gd name="connsiteY259" fmla="*/ 6598456 h 6858000"/>
              <a:gd name="connsiteX260" fmla="*/ 5763442 w 8203471"/>
              <a:gd name="connsiteY260" fmla="*/ 6619083 h 6858000"/>
              <a:gd name="connsiteX261" fmla="*/ 5786018 w 8203471"/>
              <a:gd name="connsiteY261" fmla="*/ 6639595 h 6858000"/>
              <a:gd name="connsiteX262" fmla="*/ 5808780 w 8203471"/>
              <a:gd name="connsiteY262" fmla="*/ 6659992 h 6858000"/>
              <a:gd name="connsiteX263" fmla="*/ 5831726 w 8203471"/>
              <a:gd name="connsiteY263" fmla="*/ 6680274 h 6858000"/>
              <a:gd name="connsiteX264" fmla="*/ 5854857 w 8203471"/>
              <a:gd name="connsiteY264" fmla="*/ 6700439 h 6858000"/>
              <a:gd name="connsiteX265" fmla="*/ 5878171 w 8203471"/>
              <a:gd name="connsiteY265" fmla="*/ 6720487 h 6858000"/>
              <a:gd name="connsiteX266" fmla="*/ 5901667 w 8203471"/>
              <a:gd name="connsiteY266" fmla="*/ 6740419 h 6858000"/>
              <a:gd name="connsiteX267" fmla="*/ 5925345 w 8203471"/>
              <a:gd name="connsiteY267" fmla="*/ 6760233 h 6858000"/>
              <a:gd name="connsiteX268" fmla="*/ 5949203 w 8203471"/>
              <a:gd name="connsiteY268" fmla="*/ 6779929 h 6858000"/>
              <a:gd name="connsiteX269" fmla="*/ 5973241 w 8203471"/>
              <a:gd name="connsiteY269" fmla="*/ 6799505 h 6858000"/>
              <a:gd name="connsiteX270" fmla="*/ 5997458 w 8203471"/>
              <a:gd name="connsiteY270" fmla="*/ 6818963 h 6858000"/>
              <a:gd name="connsiteX271" fmla="*/ 6021853 w 8203471"/>
              <a:gd name="connsiteY271" fmla="*/ 6838301 h 6858000"/>
              <a:gd name="connsiteX272" fmla="*/ 6046425 w 8203471"/>
              <a:gd name="connsiteY272" fmla="*/ 6857519 h 6858000"/>
              <a:gd name="connsiteX273" fmla="*/ 5661661 w 8203471"/>
              <a:gd name="connsiteY273" fmla="*/ 6857519 h 6858000"/>
              <a:gd name="connsiteX274" fmla="*/ 5662072 w 8203471"/>
              <a:gd name="connsiteY274" fmla="*/ 6858000 h 6858000"/>
              <a:gd name="connsiteX275" fmla="*/ 0 w 8203471"/>
              <a:gd name="connsiteY27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Lst>
            <a:rect l="l" t="t" r="r" b="b"/>
            <a:pathLst>
              <a:path w="8203471" h="6858000">
                <a:moveTo>
                  <a:pt x="0" y="0"/>
                </a:moveTo>
                <a:lnTo>
                  <a:pt x="7237252" y="0"/>
                </a:lnTo>
                <a:lnTo>
                  <a:pt x="7278987" y="0"/>
                </a:lnTo>
                <a:lnTo>
                  <a:pt x="8203471" y="0"/>
                </a:lnTo>
                <a:lnTo>
                  <a:pt x="8169820" y="12692"/>
                </a:lnTo>
                <a:lnTo>
                  <a:pt x="8136281" y="25516"/>
                </a:lnTo>
                <a:lnTo>
                  <a:pt x="8102855" y="38470"/>
                </a:lnTo>
                <a:lnTo>
                  <a:pt x="8069543" y="51555"/>
                </a:lnTo>
                <a:lnTo>
                  <a:pt x="8036345" y="64768"/>
                </a:lnTo>
                <a:lnTo>
                  <a:pt x="8003263" y="78111"/>
                </a:lnTo>
                <a:lnTo>
                  <a:pt x="7970297" y="91582"/>
                </a:lnTo>
                <a:lnTo>
                  <a:pt x="7937447" y="105181"/>
                </a:lnTo>
                <a:lnTo>
                  <a:pt x="7904714" y="118907"/>
                </a:lnTo>
                <a:lnTo>
                  <a:pt x="7872099" y="132760"/>
                </a:lnTo>
                <a:lnTo>
                  <a:pt x="7839603" y="146739"/>
                </a:lnTo>
                <a:lnTo>
                  <a:pt x="7807226" y="160843"/>
                </a:lnTo>
                <a:lnTo>
                  <a:pt x="7774969" y="175072"/>
                </a:lnTo>
                <a:lnTo>
                  <a:pt x="7742833" y="189426"/>
                </a:lnTo>
                <a:lnTo>
                  <a:pt x="7710817" y="203903"/>
                </a:lnTo>
                <a:lnTo>
                  <a:pt x="7678925" y="218504"/>
                </a:lnTo>
                <a:lnTo>
                  <a:pt x="7647154" y="233227"/>
                </a:lnTo>
                <a:lnTo>
                  <a:pt x="7615507" y="248072"/>
                </a:lnTo>
                <a:lnTo>
                  <a:pt x="7583984" y="263039"/>
                </a:lnTo>
                <a:lnTo>
                  <a:pt x="7552586" y="278126"/>
                </a:lnTo>
                <a:lnTo>
                  <a:pt x="7521313" y="293334"/>
                </a:lnTo>
                <a:lnTo>
                  <a:pt x="7490167" y="308661"/>
                </a:lnTo>
                <a:lnTo>
                  <a:pt x="7459146" y="324108"/>
                </a:lnTo>
                <a:lnTo>
                  <a:pt x="7428254" y="339673"/>
                </a:lnTo>
                <a:lnTo>
                  <a:pt x="7397490" y="355357"/>
                </a:lnTo>
                <a:lnTo>
                  <a:pt x="7366854" y="371157"/>
                </a:lnTo>
                <a:lnTo>
                  <a:pt x="7336348" y="387074"/>
                </a:lnTo>
                <a:lnTo>
                  <a:pt x="7305972" y="403108"/>
                </a:lnTo>
                <a:lnTo>
                  <a:pt x="7275727" y="419257"/>
                </a:lnTo>
                <a:lnTo>
                  <a:pt x="7245613" y="435522"/>
                </a:lnTo>
                <a:lnTo>
                  <a:pt x="7215632" y="451901"/>
                </a:lnTo>
                <a:lnTo>
                  <a:pt x="7185784" y="468394"/>
                </a:lnTo>
                <a:lnTo>
                  <a:pt x="7156069" y="485000"/>
                </a:lnTo>
                <a:lnTo>
                  <a:pt x="7126488" y="501719"/>
                </a:lnTo>
                <a:lnTo>
                  <a:pt x="7097043" y="518551"/>
                </a:lnTo>
                <a:lnTo>
                  <a:pt x="7067732" y="535494"/>
                </a:lnTo>
                <a:lnTo>
                  <a:pt x="7038559" y="552548"/>
                </a:lnTo>
                <a:lnTo>
                  <a:pt x="7009522" y="569713"/>
                </a:lnTo>
                <a:lnTo>
                  <a:pt x="6980623" y="586987"/>
                </a:lnTo>
                <a:lnTo>
                  <a:pt x="6951862" y="604371"/>
                </a:lnTo>
                <a:lnTo>
                  <a:pt x="6923240" y="621864"/>
                </a:lnTo>
                <a:lnTo>
                  <a:pt x="6894758" y="639464"/>
                </a:lnTo>
                <a:lnTo>
                  <a:pt x="6866416" y="657173"/>
                </a:lnTo>
                <a:lnTo>
                  <a:pt x="6838216" y="674989"/>
                </a:lnTo>
                <a:lnTo>
                  <a:pt x="6810157" y="692910"/>
                </a:lnTo>
                <a:lnTo>
                  <a:pt x="6782241" y="710939"/>
                </a:lnTo>
                <a:lnTo>
                  <a:pt x="6754467" y="729072"/>
                </a:lnTo>
                <a:lnTo>
                  <a:pt x="6726838" y="747309"/>
                </a:lnTo>
                <a:lnTo>
                  <a:pt x="6699352" y="765652"/>
                </a:lnTo>
                <a:lnTo>
                  <a:pt x="6672012" y="784097"/>
                </a:lnTo>
                <a:lnTo>
                  <a:pt x="6644819" y="802646"/>
                </a:lnTo>
                <a:lnTo>
                  <a:pt x="6617771" y="821297"/>
                </a:lnTo>
                <a:lnTo>
                  <a:pt x="6590871" y="840050"/>
                </a:lnTo>
                <a:lnTo>
                  <a:pt x="6564118" y="858904"/>
                </a:lnTo>
                <a:lnTo>
                  <a:pt x="6537514" y="877859"/>
                </a:lnTo>
                <a:lnTo>
                  <a:pt x="6511059" y="896914"/>
                </a:lnTo>
                <a:lnTo>
                  <a:pt x="6484754" y="916069"/>
                </a:lnTo>
                <a:lnTo>
                  <a:pt x="6458600" y="935322"/>
                </a:lnTo>
                <a:lnTo>
                  <a:pt x="6432597" y="954674"/>
                </a:lnTo>
                <a:lnTo>
                  <a:pt x="6406746" y="974124"/>
                </a:lnTo>
                <a:lnTo>
                  <a:pt x="6381048" y="993671"/>
                </a:lnTo>
                <a:lnTo>
                  <a:pt x="6355503" y="1013314"/>
                </a:lnTo>
                <a:lnTo>
                  <a:pt x="6330112" y="1033054"/>
                </a:lnTo>
                <a:lnTo>
                  <a:pt x="6304875" y="1052890"/>
                </a:lnTo>
                <a:lnTo>
                  <a:pt x="6279794" y="1072820"/>
                </a:lnTo>
                <a:lnTo>
                  <a:pt x="6254869" y="1092844"/>
                </a:lnTo>
                <a:lnTo>
                  <a:pt x="6230101" y="1112963"/>
                </a:lnTo>
                <a:lnTo>
                  <a:pt x="6205490" y="1133174"/>
                </a:lnTo>
                <a:lnTo>
                  <a:pt x="6181037" y="1153478"/>
                </a:lnTo>
                <a:lnTo>
                  <a:pt x="6156743" y="1173875"/>
                </a:lnTo>
                <a:lnTo>
                  <a:pt x="6132609" y="1194362"/>
                </a:lnTo>
                <a:lnTo>
                  <a:pt x="6108634" y="1214941"/>
                </a:lnTo>
                <a:lnTo>
                  <a:pt x="6084821" y="1235610"/>
                </a:lnTo>
                <a:lnTo>
                  <a:pt x="6061168" y="1256369"/>
                </a:lnTo>
                <a:lnTo>
                  <a:pt x="6037679" y="1277217"/>
                </a:lnTo>
                <a:lnTo>
                  <a:pt x="6014351" y="1298154"/>
                </a:lnTo>
                <a:lnTo>
                  <a:pt x="5991188" y="1319178"/>
                </a:lnTo>
                <a:lnTo>
                  <a:pt x="5968188" y="1340290"/>
                </a:lnTo>
                <a:lnTo>
                  <a:pt x="5945354" y="1361488"/>
                </a:lnTo>
                <a:lnTo>
                  <a:pt x="5922685" y="1382774"/>
                </a:lnTo>
                <a:lnTo>
                  <a:pt x="5900182" y="1404145"/>
                </a:lnTo>
                <a:lnTo>
                  <a:pt x="5877847" y="1425601"/>
                </a:lnTo>
                <a:lnTo>
                  <a:pt x="5855679" y="1447141"/>
                </a:lnTo>
                <a:lnTo>
                  <a:pt x="5833679" y="1468766"/>
                </a:lnTo>
                <a:lnTo>
                  <a:pt x="5811848" y="1490474"/>
                </a:lnTo>
                <a:lnTo>
                  <a:pt x="5790187" y="1512265"/>
                </a:lnTo>
                <a:lnTo>
                  <a:pt x="5768696" y="1534137"/>
                </a:lnTo>
                <a:lnTo>
                  <a:pt x="5747376" y="1556092"/>
                </a:lnTo>
                <a:lnTo>
                  <a:pt x="5726228" y="1578128"/>
                </a:lnTo>
                <a:lnTo>
                  <a:pt x="5705252" y="1600244"/>
                </a:lnTo>
                <a:lnTo>
                  <a:pt x="5684450" y="1622441"/>
                </a:lnTo>
                <a:lnTo>
                  <a:pt x="5663821" y="1644716"/>
                </a:lnTo>
                <a:lnTo>
                  <a:pt x="5643367" y="1667071"/>
                </a:lnTo>
                <a:lnTo>
                  <a:pt x="5623087" y="1689503"/>
                </a:lnTo>
                <a:lnTo>
                  <a:pt x="5602983" y="1712014"/>
                </a:lnTo>
                <a:lnTo>
                  <a:pt x="5583057" y="1734601"/>
                </a:lnTo>
                <a:lnTo>
                  <a:pt x="5563306" y="1757265"/>
                </a:lnTo>
                <a:lnTo>
                  <a:pt x="5543734" y="1780005"/>
                </a:lnTo>
                <a:lnTo>
                  <a:pt x="5524341" y="1802820"/>
                </a:lnTo>
                <a:lnTo>
                  <a:pt x="5505126" y="1825710"/>
                </a:lnTo>
                <a:lnTo>
                  <a:pt x="5486092" y="1848674"/>
                </a:lnTo>
                <a:lnTo>
                  <a:pt x="5467237" y="1871712"/>
                </a:lnTo>
                <a:lnTo>
                  <a:pt x="5448565" y="1894823"/>
                </a:lnTo>
                <a:lnTo>
                  <a:pt x="5430074" y="1918006"/>
                </a:lnTo>
                <a:lnTo>
                  <a:pt x="5411766" y="1941261"/>
                </a:lnTo>
                <a:lnTo>
                  <a:pt x="5393641" y="1964588"/>
                </a:lnTo>
                <a:lnTo>
                  <a:pt x="5375700" y="1987985"/>
                </a:lnTo>
                <a:lnTo>
                  <a:pt x="5357943" y="2011452"/>
                </a:lnTo>
                <a:lnTo>
                  <a:pt x="5340373" y="2034989"/>
                </a:lnTo>
                <a:lnTo>
                  <a:pt x="5322987" y="2058595"/>
                </a:lnTo>
                <a:lnTo>
                  <a:pt x="5305789" y="2082269"/>
                </a:lnTo>
                <a:lnTo>
                  <a:pt x="5288778" y="2106012"/>
                </a:lnTo>
                <a:lnTo>
                  <a:pt x="5271955" y="2129821"/>
                </a:lnTo>
                <a:lnTo>
                  <a:pt x="5255321" y="2153697"/>
                </a:lnTo>
                <a:lnTo>
                  <a:pt x="5238876" y="2177639"/>
                </a:lnTo>
                <a:lnTo>
                  <a:pt x="5222621" y="2201647"/>
                </a:lnTo>
                <a:lnTo>
                  <a:pt x="5206557" y="2225720"/>
                </a:lnTo>
                <a:lnTo>
                  <a:pt x="5190684" y="2249857"/>
                </a:lnTo>
                <a:lnTo>
                  <a:pt x="5175004" y="2274058"/>
                </a:lnTo>
                <a:lnTo>
                  <a:pt x="5159516" y="2298323"/>
                </a:lnTo>
                <a:lnTo>
                  <a:pt x="5144222" y="2322649"/>
                </a:lnTo>
                <a:lnTo>
                  <a:pt x="5129122" y="2347038"/>
                </a:lnTo>
                <a:lnTo>
                  <a:pt x="5114217" y="2371489"/>
                </a:lnTo>
                <a:lnTo>
                  <a:pt x="5099508" y="2396000"/>
                </a:lnTo>
                <a:lnTo>
                  <a:pt x="5084994" y="2420572"/>
                </a:lnTo>
                <a:lnTo>
                  <a:pt x="5070678" y="2445203"/>
                </a:lnTo>
                <a:lnTo>
                  <a:pt x="5056559" y="2469894"/>
                </a:lnTo>
                <a:lnTo>
                  <a:pt x="5042638" y="2494644"/>
                </a:lnTo>
                <a:lnTo>
                  <a:pt x="5028917" y="2519451"/>
                </a:lnTo>
                <a:lnTo>
                  <a:pt x="5015394" y="2544316"/>
                </a:lnTo>
                <a:lnTo>
                  <a:pt x="5002073" y="2569238"/>
                </a:lnTo>
                <a:lnTo>
                  <a:pt x="4988952" y="2594216"/>
                </a:lnTo>
                <a:lnTo>
                  <a:pt x="4976033" y="2619250"/>
                </a:lnTo>
                <a:lnTo>
                  <a:pt x="4963316" y="2644339"/>
                </a:lnTo>
                <a:lnTo>
                  <a:pt x="4950802" y="2669483"/>
                </a:lnTo>
                <a:lnTo>
                  <a:pt x="4938492" y="2694680"/>
                </a:lnTo>
                <a:lnTo>
                  <a:pt x="4926386" y="2719932"/>
                </a:lnTo>
                <a:lnTo>
                  <a:pt x="4914486" y="2745235"/>
                </a:lnTo>
                <a:lnTo>
                  <a:pt x="4902791" y="2770591"/>
                </a:lnTo>
                <a:lnTo>
                  <a:pt x="4891303" y="2795999"/>
                </a:lnTo>
                <a:lnTo>
                  <a:pt x="4880022" y="2821459"/>
                </a:lnTo>
                <a:lnTo>
                  <a:pt x="4868948" y="2846968"/>
                </a:lnTo>
                <a:lnTo>
                  <a:pt x="4858083" y="2872528"/>
                </a:lnTo>
                <a:lnTo>
                  <a:pt x="4847427" y="2898137"/>
                </a:lnTo>
                <a:lnTo>
                  <a:pt x="4836981" y="2923795"/>
                </a:lnTo>
                <a:lnTo>
                  <a:pt x="4826745" y="2949501"/>
                </a:lnTo>
                <a:lnTo>
                  <a:pt x="4816721" y="2975255"/>
                </a:lnTo>
                <a:lnTo>
                  <a:pt x="4806908" y="3001056"/>
                </a:lnTo>
                <a:lnTo>
                  <a:pt x="4797308" y="3026903"/>
                </a:lnTo>
                <a:lnTo>
                  <a:pt x="4787921" y="3052796"/>
                </a:lnTo>
                <a:lnTo>
                  <a:pt x="4778749" y="3078735"/>
                </a:lnTo>
                <a:lnTo>
                  <a:pt x="4769790" y="3104719"/>
                </a:lnTo>
                <a:lnTo>
                  <a:pt x="4761048" y="3130747"/>
                </a:lnTo>
                <a:lnTo>
                  <a:pt x="4752521" y="3156818"/>
                </a:lnTo>
                <a:lnTo>
                  <a:pt x="4745140" y="3180012"/>
                </a:lnTo>
                <a:lnTo>
                  <a:pt x="4678985" y="3459567"/>
                </a:lnTo>
                <a:cubicBezTo>
                  <a:pt x="4635558" y="3689358"/>
                  <a:pt x="4613174" y="3923568"/>
                  <a:pt x="4613174" y="4161294"/>
                </a:cubicBezTo>
                <a:lnTo>
                  <a:pt x="4613816" y="4178412"/>
                </a:lnTo>
                <a:lnTo>
                  <a:pt x="4613618" y="4189002"/>
                </a:lnTo>
                <a:lnTo>
                  <a:pt x="4613303" y="4215759"/>
                </a:lnTo>
                <a:lnTo>
                  <a:pt x="4613174" y="4242533"/>
                </a:lnTo>
                <a:lnTo>
                  <a:pt x="4613230" y="4269322"/>
                </a:lnTo>
                <a:lnTo>
                  <a:pt x="4613476" y="4296128"/>
                </a:lnTo>
                <a:lnTo>
                  <a:pt x="4613910" y="4322950"/>
                </a:lnTo>
                <a:lnTo>
                  <a:pt x="4614532" y="4349787"/>
                </a:lnTo>
                <a:lnTo>
                  <a:pt x="4615342" y="4376640"/>
                </a:lnTo>
                <a:lnTo>
                  <a:pt x="4616340" y="4403506"/>
                </a:lnTo>
                <a:lnTo>
                  <a:pt x="4617529" y="4430388"/>
                </a:lnTo>
                <a:lnTo>
                  <a:pt x="4618907" y="4457283"/>
                </a:lnTo>
                <a:lnTo>
                  <a:pt x="4620476" y="4484192"/>
                </a:lnTo>
                <a:lnTo>
                  <a:pt x="4622234" y="4511114"/>
                </a:lnTo>
                <a:lnTo>
                  <a:pt x="4624184" y="4538050"/>
                </a:lnTo>
                <a:lnTo>
                  <a:pt x="4626326" y="4564999"/>
                </a:lnTo>
                <a:lnTo>
                  <a:pt x="4628926" y="4594913"/>
                </a:lnTo>
                <a:lnTo>
                  <a:pt x="4629020" y="4595905"/>
                </a:lnTo>
                <a:lnTo>
                  <a:pt x="4632922" y="4621301"/>
                </a:lnTo>
                <a:lnTo>
                  <a:pt x="4637520" y="4649472"/>
                </a:lnTo>
                <a:lnTo>
                  <a:pt x="4642374" y="4677569"/>
                </a:lnTo>
                <a:lnTo>
                  <a:pt x="4647485" y="4705591"/>
                </a:lnTo>
                <a:lnTo>
                  <a:pt x="4652851" y="4733537"/>
                </a:lnTo>
                <a:lnTo>
                  <a:pt x="4658472" y="4761408"/>
                </a:lnTo>
                <a:lnTo>
                  <a:pt x="4664347" y="4789202"/>
                </a:lnTo>
                <a:lnTo>
                  <a:pt x="4670474" y="4816919"/>
                </a:lnTo>
                <a:lnTo>
                  <a:pt x="4676853" y="4844558"/>
                </a:lnTo>
                <a:lnTo>
                  <a:pt x="4683483" y="4872120"/>
                </a:lnTo>
                <a:lnTo>
                  <a:pt x="4690363" y="4899603"/>
                </a:lnTo>
                <a:lnTo>
                  <a:pt x="4697493" y="4927007"/>
                </a:lnTo>
                <a:lnTo>
                  <a:pt x="4704871" y="4954331"/>
                </a:lnTo>
                <a:lnTo>
                  <a:pt x="4712496" y="4981576"/>
                </a:lnTo>
                <a:lnTo>
                  <a:pt x="4720368" y="5008740"/>
                </a:lnTo>
                <a:lnTo>
                  <a:pt x="4728486" y="5035824"/>
                </a:lnTo>
                <a:lnTo>
                  <a:pt x="4736849" y="5062826"/>
                </a:lnTo>
                <a:lnTo>
                  <a:pt x="4745455" y="5089745"/>
                </a:lnTo>
                <a:lnTo>
                  <a:pt x="4754305" y="5116582"/>
                </a:lnTo>
                <a:lnTo>
                  <a:pt x="4763397" y="5143337"/>
                </a:lnTo>
                <a:lnTo>
                  <a:pt x="4772730" y="5170008"/>
                </a:lnTo>
                <a:lnTo>
                  <a:pt x="4782304" y="5196595"/>
                </a:lnTo>
                <a:lnTo>
                  <a:pt x="4792117" y="5223097"/>
                </a:lnTo>
                <a:lnTo>
                  <a:pt x="4802169" y="5249515"/>
                </a:lnTo>
                <a:lnTo>
                  <a:pt x="4812459" y="5275846"/>
                </a:lnTo>
                <a:lnTo>
                  <a:pt x="4822985" y="5302092"/>
                </a:lnTo>
                <a:lnTo>
                  <a:pt x="4833749" y="5328252"/>
                </a:lnTo>
                <a:lnTo>
                  <a:pt x="4844746" y="5354324"/>
                </a:lnTo>
                <a:lnTo>
                  <a:pt x="4855978" y="5380309"/>
                </a:lnTo>
                <a:lnTo>
                  <a:pt x="4867444" y="5406206"/>
                </a:lnTo>
                <a:lnTo>
                  <a:pt x="4879142" y="5432014"/>
                </a:lnTo>
                <a:lnTo>
                  <a:pt x="4891072" y="5457733"/>
                </a:lnTo>
                <a:lnTo>
                  <a:pt x="4903233" y="5483363"/>
                </a:lnTo>
                <a:lnTo>
                  <a:pt x="4915623" y="5508903"/>
                </a:lnTo>
                <a:lnTo>
                  <a:pt x="4928242" y="5534352"/>
                </a:lnTo>
                <a:lnTo>
                  <a:pt x="4941090" y="5559710"/>
                </a:lnTo>
                <a:lnTo>
                  <a:pt x="4954164" y="5584977"/>
                </a:lnTo>
                <a:lnTo>
                  <a:pt x="4967466" y="5610152"/>
                </a:lnTo>
                <a:lnTo>
                  <a:pt x="4980992" y="5635234"/>
                </a:lnTo>
                <a:lnTo>
                  <a:pt x="4994743" y="5660223"/>
                </a:lnTo>
                <a:lnTo>
                  <a:pt x="5008718" y="5685118"/>
                </a:lnTo>
                <a:lnTo>
                  <a:pt x="5022916" y="5709920"/>
                </a:lnTo>
                <a:lnTo>
                  <a:pt x="5037336" y="5734626"/>
                </a:lnTo>
                <a:lnTo>
                  <a:pt x="5051977" y="5759238"/>
                </a:lnTo>
                <a:lnTo>
                  <a:pt x="5066838" y="5783754"/>
                </a:lnTo>
                <a:lnTo>
                  <a:pt x="5081918" y="5808175"/>
                </a:lnTo>
                <a:lnTo>
                  <a:pt x="5097217" y="5832498"/>
                </a:lnTo>
                <a:lnTo>
                  <a:pt x="5112732" y="5856725"/>
                </a:lnTo>
                <a:lnTo>
                  <a:pt x="5128465" y="5880854"/>
                </a:lnTo>
                <a:lnTo>
                  <a:pt x="5144415" y="5904885"/>
                </a:lnTo>
                <a:lnTo>
                  <a:pt x="5160578" y="5928818"/>
                </a:lnTo>
                <a:lnTo>
                  <a:pt x="5176956" y="5952650"/>
                </a:lnTo>
                <a:lnTo>
                  <a:pt x="5193547" y="5976384"/>
                </a:lnTo>
                <a:lnTo>
                  <a:pt x="5210350" y="6000018"/>
                </a:lnTo>
                <a:lnTo>
                  <a:pt x="5227364" y="6023551"/>
                </a:lnTo>
                <a:lnTo>
                  <a:pt x="5244589" y="6046983"/>
                </a:lnTo>
                <a:lnTo>
                  <a:pt x="5262024" y="6070313"/>
                </a:lnTo>
                <a:lnTo>
                  <a:pt x="5279667" y="6093542"/>
                </a:lnTo>
                <a:lnTo>
                  <a:pt x="5297519" y="6116667"/>
                </a:lnTo>
                <a:lnTo>
                  <a:pt x="5315577" y="6139690"/>
                </a:lnTo>
                <a:lnTo>
                  <a:pt x="5333841" y="6162609"/>
                </a:lnTo>
                <a:lnTo>
                  <a:pt x="5352311" y="6185423"/>
                </a:lnTo>
                <a:lnTo>
                  <a:pt x="5370985" y="6208134"/>
                </a:lnTo>
                <a:lnTo>
                  <a:pt x="5389862" y="6230739"/>
                </a:lnTo>
                <a:lnTo>
                  <a:pt x="5408942" y="6253239"/>
                </a:lnTo>
                <a:lnTo>
                  <a:pt x="5428223" y="6275632"/>
                </a:lnTo>
                <a:lnTo>
                  <a:pt x="5447706" y="6297919"/>
                </a:lnTo>
                <a:lnTo>
                  <a:pt x="5467388" y="6320098"/>
                </a:lnTo>
                <a:lnTo>
                  <a:pt x="5487270" y="6342170"/>
                </a:lnTo>
                <a:lnTo>
                  <a:pt x="5507349" y="6364134"/>
                </a:lnTo>
                <a:lnTo>
                  <a:pt x="5527626" y="6385989"/>
                </a:lnTo>
                <a:lnTo>
                  <a:pt x="5548100" y="6407736"/>
                </a:lnTo>
                <a:lnTo>
                  <a:pt x="5568768" y="6429372"/>
                </a:lnTo>
                <a:lnTo>
                  <a:pt x="5589632" y="6450898"/>
                </a:lnTo>
                <a:lnTo>
                  <a:pt x="5610689" y="6472314"/>
                </a:lnTo>
                <a:lnTo>
                  <a:pt x="5631940" y="6493618"/>
                </a:lnTo>
                <a:lnTo>
                  <a:pt x="5653382" y="6514811"/>
                </a:lnTo>
                <a:lnTo>
                  <a:pt x="5675015" y="6535892"/>
                </a:lnTo>
                <a:lnTo>
                  <a:pt x="5696839" y="6556860"/>
                </a:lnTo>
                <a:lnTo>
                  <a:pt x="5718852" y="6577715"/>
                </a:lnTo>
                <a:lnTo>
                  <a:pt x="5741053" y="6598456"/>
                </a:lnTo>
                <a:lnTo>
                  <a:pt x="5763442" y="6619083"/>
                </a:lnTo>
                <a:lnTo>
                  <a:pt x="5786018" y="6639595"/>
                </a:lnTo>
                <a:lnTo>
                  <a:pt x="5808780" y="6659992"/>
                </a:lnTo>
                <a:lnTo>
                  <a:pt x="5831726" y="6680274"/>
                </a:lnTo>
                <a:lnTo>
                  <a:pt x="5854857" y="6700439"/>
                </a:lnTo>
                <a:lnTo>
                  <a:pt x="5878171" y="6720487"/>
                </a:lnTo>
                <a:lnTo>
                  <a:pt x="5901667" y="6740419"/>
                </a:lnTo>
                <a:lnTo>
                  <a:pt x="5925345" y="6760233"/>
                </a:lnTo>
                <a:lnTo>
                  <a:pt x="5949203" y="6779929"/>
                </a:lnTo>
                <a:lnTo>
                  <a:pt x="5973241" y="6799505"/>
                </a:lnTo>
                <a:lnTo>
                  <a:pt x="5997458" y="6818963"/>
                </a:lnTo>
                <a:lnTo>
                  <a:pt x="6021853" y="6838301"/>
                </a:lnTo>
                <a:lnTo>
                  <a:pt x="6046425" y="6857519"/>
                </a:lnTo>
                <a:lnTo>
                  <a:pt x="5661661" y="6857519"/>
                </a:lnTo>
                <a:lnTo>
                  <a:pt x="5662072" y="6858000"/>
                </a:lnTo>
                <a:lnTo>
                  <a:pt x="0" y="68580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prstClr val="white"/>
              </a:solidFill>
              <a:effectLst/>
              <a:uLnTx/>
              <a:uFillTx/>
              <a:latin typeface="Vinci Sans"/>
              <a:ea typeface="+mn-ea"/>
              <a:cs typeface="+mn-cs"/>
            </a:endParaRPr>
          </a:p>
        </p:txBody>
      </p:sp>
      <p:sp>
        <p:nvSpPr>
          <p:cNvPr id="12" name="object 5">
            <a:extLst>
              <a:ext uri="{FF2B5EF4-FFF2-40B4-BE49-F238E27FC236}">
                <a16:creationId xmlns:a16="http://schemas.microsoft.com/office/drawing/2014/main" id="{D0EB96BC-B46C-2F40-9F9C-8C4D7B5EC502}"/>
              </a:ext>
            </a:extLst>
          </p:cNvPr>
          <p:cNvSpPr>
            <a:spLocks/>
          </p:cNvSpPr>
          <p:nvPr userDrawn="1"/>
        </p:nvSpPr>
        <p:spPr>
          <a:xfrm>
            <a:off x="7651930" y="4230"/>
            <a:ext cx="8604071" cy="9135281"/>
          </a:xfrm>
          <a:custGeom>
            <a:avLst/>
            <a:gdLst/>
            <a:ahLst/>
            <a:cxnLst/>
            <a:rect l="l" t="t" r="r" b="b"/>
            <a:pathLst>
              <a:path w="10643869" h="11308715">
                <a:moveTo>
                  <a:pt x="10643656" y="1126868"/>
                </a:moveTo>
                <a:lnTo>
                  <a:pt x="10532116" y="1114638"/>
                </a:lnTo>
                <a:lnTo>
                  <a:pt x="10452236" y="1106429"/>
                </a:lnTo>
                <a:lnTo>
                  <a:pt x="10372162" y="1098627"/>
                </a:lnTo>
                <a:lnTo>
                  <a:pt x="10291896" y="1091234"/>
                </a:lnTo>
                <a:lnTo>
                  <a:pt x="10211592" y="1084266"/>
                </a:lnTo>
                <a:lnTo>
                  <a:pt x="10131405" y="1077735"/>
                </a:lnTo>
                <a:lnTo>
                  <a:pt x="10051337" y="1071640"/>
                </a:lnTo>
                <a:lnTo>
                  <a:pt x="9971393" y="1065979"/>
                </a:lnTo>
                <a:lnTo>
                  <a:pt x="9891573" y="1060750"/>
                </a:lnTo>
                <a:lnTo>
                  <a:pt x="9811880" y="1055953"/>
                </a:lnTo>
                <a:lnTo>
                  <a:pt x="9732318" y="1051586"/>
                </a:lnTo>
                <a:lnTo>
                  <a:pt x="9652889" y="1047647"/>
                </a:lnTo>
                <a:lnTo>
                  <a:pt x="9573596" y="1044136"/>
                </a:lnTo>
                <a:lnTo>
                  <a:pt x="9494441" y="1041050"/>
                </a:lnTo>
                <a:lnTo>
                  <a:pt x="9415426" y="1038389"/>
                </a:lnTo>
                <a:lnTo>
                  <a:pt x="9336555" y="1036150"/>
                </a:lnTo>
                <a:lnTo>
                  <a:pt x="9257830" y="1034333"/>
                </a:lnTo>
                <a:lnTo>
                  <a:pt x="9179254" y="1032937"/>
                </a:lnTo>
                <a:lnTo>
                  <a:pt x="9100830" y="1031958"/>
                </a:lnTo>
                <a:lnTo>
                  <a:pt x="9022559" y="1031398"/>
                </a:lnTo>
                <a:lnTo>
                  <a:pt x="8944445" y="1031253"/>
                </a:lnTo>
                <a:lnTo>
                  <a:pt x="8866491" y="1031522"/>
                </a:lnTo>
                <a:lnTo>
                  <a:pt x="8788698" y="1032205"/>
                </a:lnTo>
                <a:lnTo>
                  <a:pt x="8711070" y="1033300"/>
                </a:lnTo>
                <a:lnTo>
                  <a:pt x="8633610" y="1034804"/>
                </a:lnTo>
                <a:lnTo>
                  <a:pt x="8556319" y="1036718"/>
                </a:lnTo>
                <a:lnTo>
                  <a:pt x="8479201" y="1039039"/>
                </a:lnTo>
                <a:lnTo>
                  <a:pt x="8402258" y="1041766"/>
                </a:lnTo>
                <a:lnTo>
                  <a:pt x="8325492" y="1044898"/>
                </a:lnTo>
                <a:lnTo>
                  <a:pt x="8248908" y="1048433"/>
                </a:lnTo>
                <a:lnTo>
                  <a:pt x="8172506" y="1052370"/>
                </a:lnTo>
                <a:lnTo>
                  <a:pt x="8096290" y="1056707"/>
                </a:lnTo>
                <a:lnTo>
                  <a:pt x="8020263" y="1061444"/>
                </a:lnTo>
                <a:lnTo>
                  <a:pt x="7944426" y="1066578"/>
                </a:lnTo>
                <a:lnTo>
                  <a:pt x="7868783" y="1072108"/>
                </a:lnTo>
                <a:lnTo>
                  <a:pt x="7793337" y="1078033"/>
                </a:lnTo>
                <a:lnTo>
                  <a:pt x="7718089" y="1084352"/>
                </a:lnTo>
                <a:lnTo>
                  <a:pt x="7643043" y="1091062"/>
                </a:lnTo>
                <a:lnTo>
                  <a:pt x="7568201" y="1098164"/>
                </a:lnTo>
                <a:lnTo>
                  <a:pt x="7493567" y="1105654"/>
                </a:lnTo>
                <a:lnTo>
                  <a:pt x="7419141" y="1113532"/>
                </a:lnTo>
                <a:lnTo>
                  <a:pt x="7344928" y="1121797"/>
                </a:lnTo>
                <a:lnTo>
                  <a:pt x="7270930" y="1130447"/>
                </a:lnTo>
                <a:lnTo>
                  <a:pt x="7197149" y="1139480"/>
                </a:lnTo>
                <a:lnTo>
                  <a:pt x="7123588" y="1148896"/>
                </a:lnTo>
                <a:lnTo>
                  <a:pt x="7050250" y="1158692"/>
                </a:lnTo>
                <a:lnTo>
                  <a:pt x="6977137" y="1168868"/>
                </a:lnTo>
                <a:lnTo>
                  <a:pt x="6904252" y="1179421"/>
                </a:lnTo>
                <a:lnTo>
                  <a:pt x="6831598" y="1190352"/>
                </a:lnTo>
                <a:lnTo>
                  <a:pt x="6759177" y="1201657"/>
                </a:lnTo>
                <a:lnTo>
                  <a:pt x="6686993" y="1213336"/>
                </a:lnTo>
                <a:lnTo>
                  <a:pt x="6615046" y="1225388"/>
                </a:lnTo>
                <a:lnTo>
                  <a:pt x="6543341" y="1237810"/>
                </a:lnTo>
                <a:lnTo>
                  <a:pt x="6471880" y="1250602"/>
                </a:lnTo>
                <a:lnTo>
                  <a:pt x="6400665" y="1263763"/>
                </a:lnTo>
                <a:lnTo>
                  <a:pt x="6329699" y="1277290"/>
                </a:lnTo>
                <a:lnTo>
                  <a:pt x="6258985" y="1291182"/>
                </a:lnTo>
                <a:lnTo>
                  <a:pt x="6188526" y="1305438"/>
                </a:lnTo>
                <a:lnTo>
                  <a:pt x="6118324" y="1320057"/>
                </a:lnTo>
                <a:lnTo>
                  <a:pt x="6048381" y="1335037"/>
                </a:lnTo>
                <a:lnTo>
                  <a:pt x="5978701" y="1350377"/>
                </a:lnTo>
                <a:lnTo>
                  <a:pt x="5909285" y="1366075"/>
                </a:lnTo>
                <a:lnTo>
                  <a:pt x="5840137" y="1382130"/>
                </a:lnTo>
                <a:lnTo>
                  <a:pt x="5771260" y="1398540"/>
                </a:lnTo>
                <a:lnTo>
                  <a:pt x="5702655" y="1415304"/>
                </a:lnTo>
                <a:lnTo>
                  <a:pt x="5634326" y="1432422"/>
                </a:lnTo>
                <a:lnTo>
                  <a:pt x="5566275" y="1449890"/>
                </a:lnTo>
                <a:lnTo>
                  <a:pt x="5498505" y="1467709"/>
                </a:lnTo>
                <a:lnTo>
                  <a:pt x="5431019" y="1485876"/>
                </a:lnTo>
                <a:lnTo>
                  <a:pt x="5363818" y="1504390"/>
                </a:lnTo>
                <a:lnTo>
                  <a:pt x="5296906" y="1523249"/>
                </a:lnTo>
                <a:lnTo>
                  <a:pt x="5230286" y="1542453"/>
                </a:lnTo>
                <a:lnTo>
                  <a:pt x="5163960" y="1562000"/>
                </a:lnTo>
                <a:lnTo>
                  <a:pt x="5097930" y="1581888"/>
                </a:lnTo>
                <a:lnTo>
                  <a:pt x="5032200" y="1602117"/>
                </a:lnTo>
                <a:lnTo>
                  <a:pt x="4966771" y="1622684"/>
                </a:lnTo>
                <a:lnTo>
                  <a:pt x="4901648" y="1643588"/>
                </a:lnTo>
                <a:lnTo>
                  <a:pt x="4836831" y="1664828"/>
                </a:lnTo>
                <a:lnTo>
                  <a:pt x="4772324" y="1686403"/>
                </a:lnTo>
                <a:lnTo>
                  <a:pt x="4708130" y="1708310"/>
                </a:lnTo>
                <a:lnTo>
                  <a:pt x="4644251" y="1730549"/>
                </a:lnTo>
                <a:lnTo>
                  <a:pt x="4580690" y="1753119"/>
                </a:lnTo>
                <a:lnTo>
                  <a:pt x="4517449" y="1776017"/>
                </a:lnTo>
                <a:lnTo>
                  <a:pt x="4454532" y="1799243"/>
                </a:lnTo>
                <a:lnTo>
                  <a:pt x="4391940" y="1822795"/>
                </a:lnTo>
                <a:lnTo>
                  <a:pt x="4329676" y="1846671"/>
                </a:lnTo>
                <a:lnTo>
                  <a:pt x="4267744" y="1870870"/>
                </a:lnTo>
                <a:lnTo>
                  <a:pt x="4206145" y="1895392"/>
                </a:lnTo>
                <a:lnTo>
                  <a:pt x="4144882" y="1920233"/>
                </a:lnTo>
                <a:lnTo>
                  <a:pt x="4083958" y="1945394"/>
                </a:lnTo>
                <a:lnTo>
                  <a:pt x="4023376" y="1970873"/>
                </a:lnTo>
                <a:lnTo>
                  <a:pt x="3963138" y="1996667"/>
                </a:lnTo>
                <a:lnTo>
                  <a:pt x="3903247" y="2022776"/>
                </a:lnTo>
                <a:lnTo>
                  <a:pt x="3843706" y="2049199"/>
                </a:lnTo>
                <a:lnTo>
                  <a:pt x="3784516" y="2075934"/>
                </a:lnTo>
                <a:lnTo>
                  <a:pt x="3725681" y="2102979"/>
                </a:lnTo>
                <a:lnTo>
                  <a:pt x="3667204" y="2130333"/>
                </a:lnTo>
                <a:lnTo>
                  <a:pt x="3609087" y="2157995"/>
                </a:lnTo>
                <a:lnTo>
                  <a:pt x="3551332" y="2185964"/>
                </a:lnTo>
                <a:lnTo>
                  <a:pt x="3493943" y="2214237"/>
                </a:lnTo>
                <a:lnTo>
                  <a:pt x="3436922" y="2242814"/>
                </a:lnTo>
                <a:lnTo>
                  <a:pt x="3380271" y="2271693"/>
                </a:lnTo>
                <a:lnTo>
                  <a:pt x="3323994" y="2300873"/>
                </a:lnTo>
                <a:lnTo>
                  <a:pt x="3268093" y="2330352"/>
                </a:lnTo>
                <a:lnTo>
                  <a:pt x="3212570" y="2360130"/>
                </a:lnTo>
                <a:lnTo>
                  <a:pt x="3157428" y="2390203"/>
                </a:lnTo>
                <a:lnTo>
                  <a:pt x="3102670" y="2420572"/>
                </a:lnTo>
                <a:lnTo>
                  <a:pt x="3048299" y="2451234"/>
                </a:lnTo>
                <a:lnTo>
                  <a:pt x="2994317" y="2482189"/>
                </a:lnTo>
                <a:lnTo>
                  <a:pt x="2940726" y="2513435"/>
                </a:lnTo>
                <a:lnTo>
                  <a:pt x="2887530" y="2544970"/>
                </a:lnTo>
                <a:lnTo>
                  <a:pt x="2834731" y="2576793"/>
                </a:lnTo>
                <a:lnTo>
                  <a:pt x="2782331" y="2608903"/>
                </a:lnTo>
                <a:lnTo>
                  <a:pt x="2730334" y="2641298"/>
                </a:lnTo>
                <a:lnTo>
                  <a:pt x="2678742" y="2673978"/>
                </a:lnTo>
                <a:lnTo>
                  <a:pt x="2627557" y="2706939"/>
                </a:lnTo>
                <a:lnTo>
                  <a:pt x="2576783" y="2740182"/>
                </a:lnTo>
                <a:lnTo>
                  <a:pt x="2526422" y="2773704"/>
                </a:lnTo>
                <a:lnTo>
                  <a:pt x="2476476" y="2807505"/>
                </a:lnTo>
                <a:lnTo>
                  <a:pt x="2426948" y="2841582"/>
                </a:lnTo>
                <a:lnTo>
                  <a:pt x="2377841" y="2875935"/>
                </a:lnTo>
                <a:lnTo>
                  <a:pt x="2329157" y="2910562"/>
                </a:lnTo>
                <a:lnTo>
                  <a:pt x="2280900" y="2945462"/>
                </a:lnTo>
                <a:lnTo>
                  <a:pt x="2233071" y="2980633"/>
                </a:lnTo>
                <a:lnTo>
                  <a:pt x="2185674" y="3016073"/>
                </a:lnTo>
                <a:lnTo>
                  <a:pt x="2138710" y="3051782"/>
                </a:lnTo>
                <a:lnTo>
                  <a:pt x="2092184" y="3087758"/>
                </a:lnTo>
                <a:lnTo>
                  <a:pt x="2046096" y="3124000"/>
                </a:lnTo>
                <a:lnTo>
                  <a:pt x="2000451" y="3160506"/>
                </a:lnTo>
                <a:lnTo>
                  <a:pt x="1955250" y="3197275"/>
                </a:lnTo>
                <a:lnTo>
                  <a:pt x="1910496" y="3234305"/>
                </a:lnTo>
                <a:lnTo>
                  <a:pt x="1866192" y="3271595"/>
                </a:lnTo>
                <a:lnTo>
                  <a:pt x="1822341" y="3309144"/>
                </a:lnTo>
                <a:lnTo>
                  <a:pt x="1778945" y="3346950"/>
                </a:lnTo>
                <a:lnTo>
                  <a:pt x="1736006" y="3385012"/>
                </a:lnTo>
                <a:lnTo>
                  <a:pt x="1693528" y="3423328"/>
                </a:lnTo>
                <a:lnTo>
                  <a:pt x="1651513" y="3461897"/>
                </a:lnTo>
                <a:lnTo>
                  <a:pt x="1609964" y="3500718"/>
                </a:lnTo>
                <a:lnTo>
                  <a:pt x="1568883" y="3539789"/>
                </a:lnTo>
                <a:lnTo>
                  <a:pt x="1528273" y="3579109"/>
                </a:lnTo>
                <a:lnTo>
                  <a:pt x="1488136" y="3618676"/>
                </a:lnTo>
                <a:lnTo>
                  <a:pt x="1448476" y="3658489"/>
                </a:lnTo>
                <a:lnTo>
                  <a:pt x="1409295" y="3698546"/>
                </a:lnTo>
                <a:lnTo>
                  <a:pt x="1370595" y="3738847"/>
                </a:lnTo>
                <a:lnTo>
                  <a:pt x="1332380" y="3779389"/>
                </a:lnTo>
                <a:lnTo>
                  <a:pt x="1294651" y="3820172"/>
                </a:lnTo>
                <a:lnTo>
                  <a:pt x="1257412" y="3861194"/>
                </a:lnTo>
                <a:lnTo>
                  <a:pt x="1220665" y="3902453"/>
                </a:lnTo>
                <a:lnTo>
                  <a:pt x="1184413" y="3943948"/>
                </a:lnTo>
                <a:lnTo>
                  <a:pt x="1148658" y="3985679"/>
                </a:lnTo>
                <a:lnTo>
                  <a:pt x="1113403" y="4027642"/>
                </a:lnTo>
                <a:lnTo>
                  <a:pt x="1078651" y="4069837"/>
                </a:lnTo>
                <a:lnTo>
                  <a:pt x="1044404" y="4112263"/>
                </a:lnTo>
                <a:lnTo>
                  <a:pt x="1010665" y="4154918"/>
                </a:lnTo>
                <a:lnTo>
                  <a:pt x="977436" y="4197801"/>
                </a:lnTo>
                <a:lnTo>
                  <a:pt x="944721" y="4240910"/>
                </a:lnTo>
                <a:lnTo>
                  <a:pt x="912522" y="4284244"/>
                </a:lnTo>
                <a:lnTo>
                  <a:pt x="880841" y="4327801"/>
                </a:lnTo>
                <a:lnTo>
                  <a:pt x="849682" y="4371580"/>
                </a:lnTo>
                <a:lnTo>
                  <a:pt x="819046" y="4415580"/>
                </a:lnTo>
                <a:lnTo>
                  <a:pt x="788937" y="4459800"/>
                </a:lnTo>
                <a:lnTo>
                  <a:pt x="759357" y="4504237"/>
                </a:lnTo>
                <a:lnTo>
                  <a:pt x="730308" y="4548891"/>
                </a:lnTo>
                <a:lnTo>
                  <a:pt x="701794" y="4593759"/>
                </a:lnTo>
                <a:lnTo>
                  <a:pt x="673817" y="4638842"/>
                </a:lnTo>
                <a:lnTo>
                  <a:pt x="646379" y="4684136"/>
                </a:lnTo>
                <a:lnTo>
                  <a:pt x="619484" y="4729642"/>
                </a:lnTo>
                <a:lnTo>
                  <a:pt x="593134" y="4775357"/>
                </a:lnTo>
                <a:lnTo>
                  <a:pt x="567331" y="4821280"/>
                </a:lnTo>
                <a:lnTo>
                  <a:pt x="542079" y="4867409"/>
                </a:lnTo>
                <a:lnTo>
                  <a:pt x="517379" y="4913744"/>
                </a:lnTo>
                <a:lnTo>
                  <a:pt x="493235" y="4960283"/>
                </a:lnTo>
                <a:lnTo>
                  <a:pt x="469649" y="5007024"/>
                </a:lnTo>
                <a:lnTo>
                  <a:pt x="446624" y="5053966"/>
                </a:lnTo>
                <a:lnTo>
                  <a:pt x="424162" y="5101108"/>
                </a:lnTo>
                <a:lnTo>
                  <a:pt x="402266" y="5148447"/>
                </a:lnTo>
                <a:lnTo>
                  <a:pt x="380939" y="5195984"/>
                </a:lnTo>
                <a:lnTo>
                  <a:pt x="360183" y="5243716"/>
                </a:lnTo>
                <a:lnTo>
                  <a:pt x="340001" y="5291642"/>
                </a:lnTo>
                <a:lnTo>
                  <a:pt x="320396" y="5339761"/>
                </a:lnTo>
                <a:lnTo>
                  <a:pt x="301370" y="5388071"/>
                </a:lnTo>
                <a:lnTo>
                  <a:pt x="282926" y="5436570"/>
                </a:lnTo>
                <a:lnTo>
                  <a:pt x="265067" y="5485258"/>
                </a:lnTo>
                <a:lnTo>
                  <a:pt x="247795" y="5534133"/>
                </a:lnTo>
                <a:lnTo>
                  <a:pt x="231112" y="5583194"/>
                </a:lnTo>
                <a:lnTo>
                  <a:pt x="215022" y="5632439"/>
                </a:lnTo>
                <a:lnTo>
                  <a:pt x="199528" y="5681866"/>
                </a:lnTo>
                <a:lnTo>
                  <a:pt x="184631" y="5731475"/>
                </a:lnTo>
                <a:lnTo>
                  <a:pt x="170334" y="5781264"/>
                </a:lnTo>
                <a:lnTo>
                  <a:pt x="156640" y="5831231"/>
                </a:lnTo>
                <a:lnTo>
                  <a:pt x="143552" y="5881375"/>
                </a:lnTo>
                <a:lnTo>
                  <a:pt x="131073" y="5931695"/>
                </a:lnTo>
                <a:lnTo>
                  <a:pt x="119204" y="5982190"/>
                </a:lnTo>
                <a:lnTo>
                  <a:pt x="107949" y="6032857"/>
                </a:lnTo>
                <a:lnTo>
                  <a:pt x="97310" y="6083696"/>
                </a:lnTo>
                <a:lnTo>
                  <a:pt x="87290" y="6134705"/>
                </a:lnTo>
                <a:lnTo>
                  <a:pt x="77892" y="6185883"/>
                </a:lnTo>
                <a:lnTo>
                  <a:pt x="69117" y="6237228"/>
                </a:lnTo>
                <a:lnTo>
                  <a:pt x="60970" y="6288739"/>
                </a:lnTo>
                <a:lnTo>
                  <a:pt x="53452" y="6340414"/>
                </a:lnTo>
                <a:lnTo>
                  <a:pt x="46566" y="6392253"/>
                </a:lnTo>
                <a:lnTo>
                  <a:pt x="40314" y="6444253"/>
                </a:lnTo>
                <a:lnTo>
                  <a:pt x="34701" y="6496414"/>
                </a:lnTo>
                <a:lnTo>
                  <a:pt x="29727" y="6548733"/>
                </a:lnTo>
                <a:lnTo>
                  <a:pt x="25972" y="6593732"/>
                </a:lnTo>
                <a:lnTo>
                  <a:pt x="22704" y="6638700"/>
                </a:lnTo>
                <a:lnTo>
                  <a:pt x="19920" y="6683635"/>
                </a:lnTo>
                <a:lnTo>
                  <a:pt x="17619" y="6728537"/>
                </a:lnTo>
                <a:lnTo>
                  <a:pt x="15799" y="6773403"/>
                </a:lnTo>
                <a:lnTo>
                  <a:pt x="14459" y="6818233"/>
                </a:lnTo>
                <a:lnTo>
                  <a:pt x="13598" y="6863026"/>
                </a:lnTo>
                <a:lnTo>
                  <a:pt x="13214" y="6907781"/>
                </a:lnTo>
                <a:lnTo>
                  <a:pt x="13304" y="6952496"/>
                </a:lnTo>
                <a:lnTo>
                  <a:pt x="13869" y="6997170"/>
                </a:lnTo>
                <a:lnTo>
                  <a:pt x="14906" y="7041802"/>
                </a:lnTo>
                <a:lnTo>
                  <a:pt x="16415" y="7086390"/>
                </a:lnTo>
                <a:lnTo>
                  <a:pt x="18392" y="7130935"/>
                </a:lnTo>
                <a:lnTo>
                  <a:pt x="20838" y="7175434"/>
                </a:lnTo>
                <a:lnTo>
                  <a:pt x="23750" y="7219886"/>
                </a:lnTo>
                <a:lnTo>
                  <a:pt x="27127" y="7264290"/>
                </a:lnTo>
                <a:lnTo>
                  <a:pt x="30967" y="7308646"/>
                </a:lnTo>
                <a:lnTo>
                  <a:pt x="35270" y="7352951"/>
                </a:lnTo>
                <a:lnTo>
                  <a:pt x="40033" y="7397205"/>
                </a:lnTo>
                <a:lnTo>
                  <a:pt x="45255" y="7441406"/>
                </a:lnTo>
                <a:lnTo>
                  <a:pt x="50934" y="7485553"/>
                </a:lnTo>
                <a:lnTo>
                  <a:pt x="57070" y="7529646"/>
                </a:lnTo>
                <a:lnTo>
                  <a:pt x="63660" y="7573682"/>
                </a:lnTo>
                <a:lnTo>
                  <a:pt x="70703" y="7617661"/>
                </a:lnTo>
                <a:lnTo>
                  <a:pt x="78197" y="7661582"/>
                </a:lnTo>
                <a:lnTo>
                  <a:pt x="86142" y="7705443"/>
                </a:lnTo>
                <a:lnTo>
                  <a:pt x="94535" y="7749244"/>
                </a:lnTo>
                <a:lnTo>
                  <a:pt x="103375" y="7792982"/>
                </a:lnTo>
                <a:lnTo>
                  <a:pt x="112661" y="7836658"/>
                </a:lnTo>
                <a:lnTo>
                  <a:pt x="122391" y="7880269"/>
                </a:lnTo>
                <a:lnTo>
                  <a:pt x="132563" y="7923814"/>
                </a:lnTo>
                <a:lnTo>
                  <a:pt x="143177" y="7967293"/>
                </a:lnTo>
                <a:lnTo>
                  <a:pt x="154230" y="8010704"/>
                </a:lnTo>
                <a:lnTo>
                  <a:pt x="165721" y="8054047"/>
                </a:lnTo>
                <a:lnTo>
                  <a:pt x="177649" y="8097319"/>
                </a:lnTo>
                <a:lnTo>
                  <a:pt x="190012" y="8140519"/>
                </a:lnTo>
                <a:lnTo>
                  <a:pt x="202809" y="8183647"/>
                </a:lnTo>
                <a:lnTo>
                  <a:pt x="216038" y="8226702"/>
                </a:lnTo>
                <a:lnTo>
                  <a:pt x="229697" y="8269682"/>
                </a:lnTo>
                <a:lnTo>
                  <a:pt x="243786" y="8312585"/>
                </a:lnTo>
                <a:lnTo>
                  <a:pt x="258302" y="8355412"/>
                </a:lnTo>
                <a:lnTo>
                  <a:pt x="273245" y="8398160"/>
                </a:lnTo>
                <a:lnTo>
                  <a:pt x="288612" y="8440828"/>
                </a:lnTo>
                <a:lnTo>
                  <a:pt x="304402" y="8483416"/>
                </a:lnTo>
                <a:lnTo>
                  <a:pt x="320614" y="8525922"/>
                </a:lnTo>
                <a:lnTo>
                  <a:pt x="337246" y="8568345"/>
                </a:lnTo>
                <a:lnTo>
                  <a:pt x="354297" y="8610684"/>
                </a:lnTo>
                <a:lnTo>
                  <a:pt x="371766" y="8652937"/>
                </a:lnTo>
                <a:lnTo>
                  <a:pt x="389649" y="8695104"/>
                </a:lnTo>
                <a:lnTo>
                  <a:pt x="407948" y="8737183"/>
                </a:lnTo>
                <a:lnTo>
                  <a:pt x="426658" y="8779173"/>
                </a:lnTo>
                <a:lnTo>
                  <a:pt x="445781" y="8821073"/>
                </a:lnTo>
                <a:lnTo>
                  <a:pt x="465313" y="8862882"/>
                </a:lnTo>
                <a:lnTo>
                  <a:pt x="485253" y="8904598"/>
                </a:lnTo>
                <a:lnTo>
                  <a:pt x="505600" y="8946220"/>
                </a:lnTo>
                <a:lnTo>
                  <a:pt x="526352" y="8987748"/>
                </a:lnTo>
                <a:lnTo>
                  <a:pt x="547508" y="9029180"/>
                </a:lnTo>
                <a:lnTo>
                  <a:pt x="569066" y="9070515"/>
                </a:lnTo>
                <a:lnTo>
                  <a:pt x="591025" y="9111752"/>
                </a:lnTo>
                <a:lnTo>
                  <a:pt x="613384" y="9152889"/>
                </a:lnTo>
                <a:lnTo>
                  <a:pt x="636140" y="9193925"/>
                </a:lnTo>
                <a:lnTo>
                  <a:pt x="659293" y="9234859"/>
                </a:lnTo>
                <a:lnTo>
                  <a:pt x="682840" y="9275691"/>
                </a:lnTo>
                <a:lnTo>
                  <a:pt x="706781" y="9316418"/>
                </a:lnTo>
                <a:lnTo>
                  <a:pt x="731114" y="9357040"/>
                </a:lnTo>
                <a:lnTo>
                  <a:pt x="755837" y="9397556"/>
                </a:lnTo>
                <a:lnTo>
                  <a:pt x="780949" y="9437964"/>
                </a:lnTo>
                <a:lnTo>
                  <a:pt x="806448" y="9478263"/>
                </a:lnTo>
                <a:lnTo>
                  <a:pt x="832333" y="9518452"/>
                </a:lnTo>
                <a:lnTo>
                  <a:pt x="858603" y="9558529"/>
                </a:lnTo>
                <a:lnTo>
                  <a:pt x="885255" y="9598495"/>
                </a:lnTo>
                <a:lnTo>
                  <a:pt x="912289" y="9638346"/>
                </a:lnTo>
                <a:lnTo>
                  <a:pt x="939703" y="9678083"/>
                </a:lnTo>
                <a:lnTo>
                  <a:pt x="967495" y="9717705"/>
                </a:lnTo>
                <a:lnTo>
                  <a:pt x="995664" y="9757209"/>
                </a:lnTo>
                <a:lnTo>
                  <a:pt x="1024209" y="9796595"/>
                </a:lnTo>
                <a:lnTo>
                  <a:pt x="1053127" y="9835861"/>
                </a:lnTo>
                <a:lnTo>
                  <a:pt x="1082418" y="9875007"/>
                </a:lnTo>
                <a:lnTo>
                  <a:pt x="1112080" y="9914031"/>
                </a:lnTo>
                <a:lnTo>
                  <a:pt x="1142112" y="9952932"/>
                </a:lnTo>
                <a:lnTo>
                  <a:pt x="1172511" y="9991709"/>
                </a:lnTo>
                <a:lnTo>
                  <a:pt x="1203277" y="10030361"/>
                </a:lnTo>
                <a:lnTo>
                  <a:pt x="1234408" y="10068886"/>
                </a:lnTo>
                <a:lnTo>
                  <a:pt x="1265902" y="10107284"/>
                </a:lnTo>
                <a:lnTo>
                  <a:pt x="1297759" y="10145553"/>
                </a:lnTo>
                <a:lnTo>
                  <a:pt x="1329976" y="10183692"/>
                </a:lnTo>
                <a:lnTo>
                  <a:pt x="1362552" y="10221700"/>
                </a:lnTo>
                <a:lnTo>
                  <a:pt x="1395485" y="10259575"/>
                </a:lnTo>
                <a:lnTo>
                  <a:pt x="1428775" y="10297317"/>
                </a:lnTo>
                <a:lnTo>
                  <a:pt x="1462419" y="10334925"/>
                </a:lnTo>
                <a:lnTo>
                  <a:pt x="1496416" y="10372396"/>
                </a:lnTo>
                <a:lnTo>
                  <a:pt x="1530765" y="10409731"/>
                </a:lnTo>
                <a:lnTo>
                  <a:pt x="1565464" y="10446927"/>
                </a:lnTo>
                <a:lnTo>
                  <a:pt x="1600511" y="10483984"/>
                </a:lnTo>
                <a:lnTo>
                  <a:pt x="1635906" y="10520900"/>
                </a:lnTo>
                <a:lnTo>
                  <a:pt x="1671646" y="10557675"/>
                </a:lnTo>
                <a:lnTo>
                  <a:pt x="1707730" y="10594307"/>
                </a:lnTo>
                <a:lnTo>
                  <a:pt x="1744157" y="10630795"/>
                </a:lnTo>
                <a:lnTo>
                  <a:pt x="1780925" y="10667137"/>
                </a:lnTo>
                <a:lnTo>
                  <a:pt x="1818033" y="10703333"/>
                </a:lnTo>
                <a:lnTo>
                  <a:pt x="1855479" y="10739382"/>
                </a:lnTo>
                <a:lnTo>
                  <a:pt x="1893261" y="10775282"/>
                </a:lnTo>
                <a:lnTo>
                  <a:pt x="1931379" y="10811032"/>
                </a:lnTo>
                <a:lnTo>
                  <a:pt x="1969830" y="10846631"/>
                </a:lnTo>
                <a:lnTo>
                  <a:pt x="2008613" y="10882077"/>
                </a:lnTo>
                <a:lnTo>
                  <a:pt x="2047727" y="10917371"/>
                </a:lnTo>
                <a:lnTo>
                  <a:pt x="2087171" y="10952509"/>
                </a:lnTo>
                <a:lnTo>
                  <a:pt x="2126942" y="10987492"/>
                </a:lnTo>
                <a:lnTo>
                  <a:pt x="2167039" y="11022318"/>
                </a:lnTo>
                <a:lnTo>
                  <a:pt x="2207461" y="11056986"/>
                </a:lnTo>
                <a:lnTo>
                  <a:pt x="2248206" y="11091494"/>
                </a:lnTo>
                <a:lnTo>
                  <a:pt x="2289273" y="11125842"/>
                </a:lnTo>
                <a:lnTo>
                  <a:pt x="2330660" y="11160029"/>
                </a:lnTo>
                <a:lnTo>
                  <a:pt x="2372366" y="11194052"/>
                </a:lnTo>
                <a:lnTo>
                  <a:pt x="2414389" y="11227912"/>
                </a:lnTo>
                <a:lnTo>
                  <a:pt x="2456728" y="11261606"/>
                </a:lnTo>
                <a:lnTo>
                  <a:pt x="2499381" y="11295134"/>
                </a:lnTo>
                <a:lnTo>
                  <a:pt x="2516667" y="11308556"/>
                </a:lnTo>
              </a:path>
              <a:path w="10643869" h="11308715">
                <a:moveTo>
                  <a:pt x="2063571" y="11308556"/>
                </a:moveTo>
                <a:lnTo>
                  <a:pt x="2018139" y="11261454"/>
                </a:lnTo>
                <a:lnTo>
                  <a:pt x="1981383" y="11222839"/>
                </a:lnTo>
                <a:lnTo>
                  <a:pt x="1944928" y="11184106"/>
                </a:lnTo>
                <a:lnTo>
                  <a:pt x="1908774" y="11145255"/>
                </a:lnTo>
                <a:lnTo>
                  <a:pt x="1872924" y="11106289"/>
                </a:lnTo>
                <a:lnTo>
                  <a:pt x="1837379" y="11067206"/>
                </a:lnTo>
                <a:lnTo>
                  <a:pt x="1802138" y="11028009"/>
                </a:lnTo>
                <a:lnTo>
                  <a:pt x="1767203" y="10988698"/>
                </a:lnTo>
                <a:lnTo>
                  <a:pt x="1732576" y="10949274"/>
                </a:lnTo>
                <a:lnTo>
                  <a:pt x="1698257" y="10909737"/>
                </a:lnTo>
                <a:lnTo>
                  <a:pt x="1664248" y="10870089"/>
                </a:lnTo>
                <a:lnTo>
                  <a:pt x="1630549" y="10830331"/>
                </a:lnTo>
                <a:lnTo>
                  <a:pt x="1597162" y="10790462"/>
                </a:lnTo>
                <a:lnTo>
                  <a:pt x="1564087" y="10750485"/>
                </a:lnTo>
                <a:lnTo>
                  <a:pt x="1531326" y="10710399"/>
                </a:lnTo>
                <a:lnTo>
                  <a:pt x="1498879" y="10670206"/>
                </a:lnTo>
                <a:lnTo>
                  <a:pt x="1466749" y="10629906"/>
                </a:lnTo>
                <a:lnTo>
                  <a:pt x="1434935" y="10589501"/>
                </a:lnTo>
                <a:lnTo>
                  <a:pt x="1403439" y="10548991"/>
                </a:lnTo>
                <a:lnTo>
                  <a:pt x="1372262" y="10508376"/>
                </a:lnTo>
                <a:lnTo>
                  <a:pt x="1341405" y="10467659"/>
                </a:lnTo>
                <a:lnTo>
                  <a:pt x="1310869" y="10426838"/>
                </a:lnTo>
                <a:lnTo>
                  <a:pt x="1280655" y="10385917"/>
                </a:lnTo>
                <a:lnTo>
                  <a:pt x="1250764" y="10344894"/>
                </a:lnTo>
                <a:lnTo>
                  <a:pt x="1221198" y="10303771"/>
                </a:lnTo>
                <a:lnTo>
                  <a:pt x="1191956" y="10262550"/>
                </a:lnTo>
                <a:lnTo>
                  <a:pt x="1163041" y="10221230"/>
                </a:lnTo>
                <a:lnTo>
                  <a:pt x="1134454" y="10179812"/>
                </a:lnTo>
                <a:lnTo>
                  <a:pt x="1106195" y="10138298"/>
                </a:lnTo>
                <a:lnTo>
                  <a:pt x="1078265" y="10096687"/>
                </a:lnTo>
                <a:lnTo>
                  <a:pt x="1050666" y="10054982"/>
                </a:lnTo>
                <a:lnTo>
                  <a:pt x="1023399" y="10013182"/>
                </a:lnTo>
                <a:lnTo>
                  <a:pt x="996464" y="9971289"/>
                </a:lnTo>
                <a:lnTo>
                  <a:pt x="969863" y="9929304"/>
                </a:lnTo>
                <a:lnTo>
                  <a:pt x="943597" y="9887226"/>
                </a:lnTo>
                <a:lnTo>
                  <a:pt x="917667" y="9845058"/>
                </a:lnTo>
                <a:lnTo>
                  <a:pt x="892073" y="9802799"/>
                </a:lnTo>
                <a:lnTo>
                  <a:pt x="866818" y="9760451"/>
                </a:lnTo>
                <a:lnTo>
                  <a:pt x="841902" y="9718015"/>
                </a:lnTo>
                <a:lnTo>
                  <a:pt x="817325" y="9675491"/>
                </a:lnTo>
                <a:lnTo>
                  <a:pt x="793090" y="9632880"/>
                </a:lnTo>
                <a:lnTo>
                  <a:pt x="769197" y="9590183"/>
                </a:lnTo>
                <a:lnTo>
                  <a:pt x="745647" y="9547401"/>
                </a:lnTo>
                <a:lnTo>
                  <a:pt x="722442" y="9504534"/>
                </a:lnTo>
                <a:lnTo>
                  <a:pt x="699582" y="9461584"/>
                </a:lnTo>
                <a:lnTo>
                  <a:pt x="677068" y="9418551"/>
                </a:lnTo>
                <a:lnTo>
                  <a:pt x="654902" y="9375436"/>
                </a:lnTo>
                <a:lnTo>
                  <a:pt x="633085" y="9332240"/>
                </a:lnTo>
                <a:lnTo>
                  <a:pt x="611617" y="9288963"/>
                </a:lnTo>
                <a:lnTo>
                  <a:pt x="590499" y="9245607"/>
                </a:lnTo>
                <a:lnTo>
                  <a:pt x="569734" y="9202173"/>
                </a:lnTo>
                <a:lnTo>
                  <a:pt x="549321" y="9158660"/>
                </a:lnTo>
                <a:lnTo>
                  <a:pt x="529262" y="9115071"/>
                </a:lnTo>
                <a:lnTo>
                  <a:pt x="509558" y="9071405"/>
                </a:lnTo>
                <a:lnTo>
                  <a:pt x="490209" y="9027664"/>
                </a:lnTo>
                <a:lnTo>
                  <a:pt x="471218" y="8983848"/>
                </a:lnTo>
                <a:lnTo>
                  <a:pt x="452585" y="8939959"/>
                </a:lnTo>
                <a:lnTo>
                  <a:pt x="434311" y="8895997"/>
                </a:lnTo>
                <a:lnTo>
                  <a:pt x="416397" y="8851962"/>
                </a:lnTo>
                <a:lnTo>
                  <a:pt x="398845" y="8807857"/>
                </a:lnTo>
                <a:lnTo>
                  <a:pt x="381654" y="8763680"/>
                </a:lnTo>
                <a:lnTo>
                  <a:pt x="364827" y="8719434"/>
                </a:lnTo>
                <a:lnTo>
                  <a:pt x="348365" y="8675120"/>
                </a:lnTo>
                <a:lnTo>
                  <a:pt x="332268" y="8630737"/>
                </a:lnTo>
                <a:lnTo>
                  <a:pt x="316537" y="8586287"/>
                </a:lnTo>
                <a:lnTo>
                  <a:pt x="301174" y="8541771"/>
                </a:lnTo>
                <a:lnTo>
                  <a:pt x="286180" y="8497189"/>
                </a:lnTo>
                <a:lnTo>
                  <a:pt x="271555" y="8452543"/>
                </a:lnTo>
                <a:lnTo>
                  <a:pt x="257301" y="8407832"/>
                </a:lnTo>
                <a:lnTo>
                  <a:pt x="243419" y="8363059"/>
                </a:lnTo>
                <a:lnTo>
                  <a:pt x="229910" y="8318223"/>
                </a:lnTo>
                <a:lnTo>
                  <a:pt x="216774" y="8273326"/>
                </a:lnTo>
                <a:lnTo>
                  <a:pt x="204014" y="8228368"/>
                </a:lnTo>
                <a:lnTo>
                  <a:pt x="191630" y="8183351"/>
                </a:lnTo>
                <a:lnTo>
                  <a:pt x="179623" y="8138274"/>
                </a:lnTo>
                <a:lnTo>
                  <a:pt x="167994" y="8093139"/>
                </a:lnTo>
                <a:lnTo>
                  <a:pt x="156744" y="8047947"/>
                </a:lnTo>
                <a:lnTo>
                  <a:pt x="145874" y="8002698"/>
                </a:lnTo>
                <a:lnTo>
                  <a:pt x="135386" y="7957394"/>
                </a:lnTo>
                <a:lnTo>
                  <a:pt x="125280" y="7912035"/>
                </a:lnTo>
                <a:lnTo>
                  <a:pt x="115557" y="7866622"/>
                </a:lnTo>
                <a:lnTo>
                  <a:pt x="106219" y="7821155"/>
                </a:lnTo>
                <a:lnTo>
                  <a:pt x="97267" y="7775636"/>
                </a:lnTo>
                <a:lnTo>
                  <a:pt x="88701" y="7730066"/>
                </a:lnTo>
                <a:lnTo>
                  <a:pt x="80523" y="7684444"/>
                </a:lnTo>
                <a:lnTo>
                  <a:pt x="72734" y="7638773"/>
                </a:lnTo>
                <a:lnTo>
                  <a:pt x="65334" y="7593053"/>
                </a:lnTo>
                <a:lnTo>
                  <a:pt x="58325" y="7547284"/>
                </a:lnTo>
                <a:lnTo>
                  <a:pt x="51708" y="7501468"/>
                </a:lnTo>
                <a:lnTo>
                  <a:pt x="45485" y="7455605"/>
                </a:lnTo>
                <a:lnTo>
                  <a:pt x="39655" y="7409696"/>
                </a:lnTo>
                <a:lnTo>
                  <a:pt x="34220" y="7363742"/>
                </a:lnTo>
                <a:lnTo>
                  <a:pt x="29181" y="7317744"/>
                </a:lnTo>
                <a:lnTo>
                  <a:pt x="24540" y="7271702"/>
                </a:lnTo>
                <a:lnTo>
                  <a:pt x="20296" y="7225618"/>
                </a:lnTo>
                <a:lnTo>
                  <a:pt x="16452" y="7179493"/>
                </a:lnTo>
                <a:lnTo>
                  <a:pt x="13009" y="7133326"/>
                </a:lnTo>
                <a:lnTo>
                  <a:pt x="9966" y="7087119"/>
                </a:lnTo>
                <a:lnTo>
                  <a:pt x="7327" y="7040873"/>
                </a:lnTo>
                <a:lnTo>
                  <a:pt x="5091" y="6994588"/>
                </a:lnTo>
                <a:lnTo>
                  <a:pt x="3259" y="6948266"/>
                </a:lnTo>
                <a:lnTo>
                  <a:pt x="1833" y="6901907"/>
                </a:lnTo>
                <a:lnTo>
                  <a:pt x="814" y="6855512"/>
                </a:lnTo>
                <a:lnTo>
                  <a:pt x="202" y="6809081"/>
                </a:lnTo>
                <a:lnTo>
                  <a:pt x="0" y="6762617"/>
                </a:lnTo>
                <a:lnTo>
                  <a:pt x="207" y="6716118"/>
                </a:lnTo>
                <a:lnTo>
                  <a:pt x="825" y="6669587"/>
                </a:lnTo>
                <a:lnTo>
                  <a:pt x="1855" y="6623024"/>
                </a:lnTo>
                <a:lnTo>
                  <a:pt x="3298" y="6576430"/>
                </a:lnTo>
                <a:lnTo>
                  <a:pt x="5155" y="6529806"/>
                </a:lnTo>
                <a:lnTo>
                  <a:pt x="7428" y="6483152"/>
                </a:lnTo>
                <a:lnTo>
                  <a:pt x="10116" y="6436470"/>
                </a:lnTo>
                <a:lnTo>
                  <a:pt x="13222" y="6389760"/>
                </a:lnTo>
                <a:lnTo>
                  <a:pt x="16747" y="6343023"/>
                </a:lnTo>
                <a:lnTo>
                  <a:pt x="20690" y="6296259"/>
                </a:lnTo>
                <a:lnTo>
                  <a:pt x="26999" y="6229955"/>
                </a:lnTo>
                <a:lnTo>
                  <a:pt x="34129" y="6163852"/>
                </a:lnTo>
                <a:lnTo>
                  <a:pt x="42077" y="6097954"/>
                </a:lnTo>
                <a:lnTo>
                  <a:pt x="50840" y="6032262"/>
                </a:lnTo>
                <a:lnTo>
                  <a:pt x="60414" y="5966777"/>
                </a:lnTo>
                <a:lnTo>
                  <a:pt x="70796" y="5901501"/>
                </a:lnTo>
                <a:lnTo>
                  <a:pt x="81982" y="5836437"/>
                </a:lnTo>
                <a:lnTo>
                  <a:pt x="93969" y="5771586"/>
                </a:lnTo>
                <a:lnTo>
                  <a:pt x="106754" y="5706949"/>
                </a:lnTo>
                <a:lnTo>
                  <a:pt x="120334" y="5642529"/>
                </a:lnTo>
                <a:lnTo>
                  <a:pt x="134704" y="5578327"/>
                </a:lnTo>
                <a:lnTo>
                  <a:pt x="149862" y="5514345"/>
                </a:lnTo>
                <a:lnTo>
                  <a:pt x="165804" y="5450585"/>
                </a:lnTo>
                <a:lnTo>
                  <a:pt x="182526" y="5387048"/>
                </a:lnTo>
                <a:lnTo>
                  <a:pt x="200026" y="5323737"/>
                </a:lnTo>
                <a:lnTo>
                  <a:pt x="218300" y="5260653"/>
                </a:lnTo>
                <a:lnTo>
                  <a:pt x="237345" y="5197798"/>
                </a:lnTo>
                <a:lnTo>
                  <a:pt x="257156" y="5135174"/>
                </a:lnTo>
                <a:lnTo>
                  <a:pt x="277732" y="5072782"/>
                </a:lnTo>
                <a:lnTo>
                  <a:pt x="299068" y="5010624"/>
                </a:lnTo>
                <a:lnTo>
                  <a:pt x="321161" y="4948702"/>
                </a:lnTo>
                <a:lnTo>
                  <a:pt x="344007" y="4887018"/>
                </a:lnTo>
                <a:lnTo>
                  <a:pt x="367604" y="4825574"/>
                </a:lnTo>
                <a:lnTo>
                  <a:pt x="391948" y="4764371"/>
                </a:lnTo>
                <a:lnTo>
                  <a:pt x="417035" y="4703411"/>
                </a:lnTo>
                <a:lnTo>
                  <a:pt x="442863" y="4642696"/>
                </a:lnTo>
                <a:lnTo>
                  <a:pt x="469427" y="4582228"/>
                </a:lnTo>
                <a:lnTo>
                  <a:pt x="496724" y="4522008"/>
                </a:lnTo>
                <a:lnTo>
                  <a:pt x="524751" y="4462039"/>
                </a:lnTo>
                <a:lnTo>
                  <a:pt x="553505" y="4402321"/>
                </a:lnTo>
                <a:lnTo>
                  <a:pt x="582982" y="4342858"/>
                </a:lnTo>
                <a:lnTo>
                  <a:pt x="613179" y="4283649"/>
                </a:lnTo>
                <a:lnTo>
                  <a:pt x="644093" y="4224698"/>
                </a:lnTo>
                <a:lnTo>
                  <a:pt x="675719" y="4166007"/>
                </a:lnTo>
                <a:lnTo>
                  <a:pt x="708055" y="4107576"/>
                </a:lnTo>
                <a:lnTo>
                  <a:pt x="741097" y="4049408"/>
                </a:lnTo>
                <a:lnTo>
                  <a:pt x="774842" y="3991504"/>
                </a:lnTo>
                <a:lnTo>
                  <a:pt x="809286" y="3933866"/>
                </a:lnTo>
                <a:lnTo>
                  <a:pt x="844427" y="3876497"/>
                </a:lnTo>
                <a:lnTo>
                  <a:pt x="880260" y="3819397"/>
                </a:lnTo>
                <a:lnTo>
                  <a:pt x="916783" y="3762569"/>
                </a:lnTo>
                <a:lnTo>
                  <a:pt x="953991" y="3706014"/>
                </a:lnTo>
                <a:lnTo>
                  <a:pt x="991882" y="3649734"/>
                </a:lnTo>
                <a:lnTo>
                  <a:pt x="1030452" y="3593731"/>
                </a:lnTo>
                <a:lnTo>
                  <a:pt x="1069698" y="3538007"/>
                </a:lnTo>
                <a:lnTo>
                  <a:pt x="1109617" y="3482563"/>
                </a:lnTo>
                <a:lnTo>
                  <a:pt x="1150204" y="3427402"/>
                </a:lnTo>
                <a:lnTo>
                  <a:pt x="1191457" y="3372524"/>
                </a:lnTo>
                <a:lnTo>
                  <a:pt x="1233372" y="3317932"/>
                </a:lnTo>
                <a:lnTo>
                  <a:pt x="1275946" y="3263628"/>
                </a:lnTo>
                <a:lnTo>
                  <a:pt x="1319175" y="3209613"/>
                </a:lnTo>
                <a:lnTo>
                  <a:pt x="1363056" y="3155889"/>
                </a:lnTo>
                <a:lnTo>
                  <a:pt x="1407586" y="3102458"/>
                </a:lnTo>
                <a:lnTo>
                  <a:pt x="1452762" y="3049321"/>
                </a:lnTo>
                <a:lnTo>
                  <a:pt x="1498579" y="2996481"/>
                </a:lnTo>
                <a:lnTo>
                  <a:pt x="1545035" y="2943940"/>
                </a:lnTo>
                <a:lnTo>
                  <a:pt x="1592125" y="2891698"/>
                </a:lnTo>
                <a:lnTo>
                  <a:pt x="1639848" y="2839758"/>
                </a:lnTo>
                <a:lnTo>
                  <a:pt x="1688199" y="2788121"/>
                </a:lnTo>
                <a:lnTo>
                  <a:pt x="1737175" y="2736790"/>
                </a:lnTo>
                <a:lnTo>
                  <a:pt x="1786772" y="2685766"/>
                </a:lnTo>
                <a:lnTo>
                  <a:pt x="1836988" y="2635050"/>
                </a:lnTo>
                <a:lnTo>
                  <a:pt x="1887818" y="2584646"/>
                </a:lnTo>
                <a:lnTo>
                  <a:pt x="1939260" y="2534554"/>
                </a:lnTo>
                <a:lnTo>
                  <a:pt x="1991310" y="2484775"/>
                </a:lnTo>
                <a:lnTo>
                  <a:pt x="2043964" y="2435313"/>
                </a:lnTo>
                <a:lnTo>
                  <a:pt x="2097220" y="2386169"/>
                </a:lnTo>
                <a:lnTo>
                  <a:pt x="2151074" y="2337344"/>
                </a:lnTo>
                <a:lnTo>
                  <a:pt x="2205522" y="2288840"/>
                </a:lnTo>
                <a:lnTo>
                  <a:pt x="2260561" y="2240660"/>
                </a:lnTo>
                <a:lnTo>
                  <a:pt x="2316188" y="2192804"/>
                </a:lnTo>
                <a:lnTo>
                  <a:pt x="2372399" y="2145275"/>
                </a:lnTo>
                <a:lnTo>
                  <a:pt x="2429191" y="2098075"/>
                </a:lnTo>
                <a:lnTo>
                  <a:pt x="2486561" y="2051204"/>
                </a:lnTo>
                <a:lnTo>
                  <a:pt x="2544505" y="2004666"/>
                </a:lnTo>
                <a:lnTo>
                  <a:pt x="2603020" y="1958461"/>
                </a:lnTo>
                <a:lnTo>
                  <a:pt x="2662102" y="1912591"/>
                </a:lnTo>
                <a:lnTo>
                  <a:pt x="2721748" y="1867059"/>
                </a:lnTo>
                <a:lnTo>
                  <a:pt x="2781954" y="1821866"/>
                </a:lnTo>
                <a:lnTo>
                  <a:pt x="2842718" y="1777014"/>
                </a:lnTo>
                <a:lnTo>
                  <a:pt x="2904036" y="1732505"/>
                </a:lnTo>
                <a:lnTo>
                  <a:pt x="2965904" y="1688340"/>
                </a:lnTo>
                <a:lnTo>
                  <a:pt x="3028319" y="1644521"/>
                </a:lnTo>
                <a:lnTo>
                  <a:pt x="3091278" y="1601050"/>
                </a:lnTo>
                <a:lnTo>
                  <a:pt x="3154777" y="1557928"/>
                </a:lnTo>
                <a:lnTo>
                  <a:pt x="3218813" y="1515158"/>
                </a:lnTo>
                <a:lnTo>
                  <a:pt x="3283383" y="1472742"/>
                </a:lnTo>
                <a:lnTo>
                  <a:pt x="3348483" y="1430680"/>
                </a:lnTo>
                <a:lnTo>
                  <a:pt x="3414109" y="1388976"/>
                </a:lnTo>
                <a:lnTo>
                  <a:pt x="3480259" y="1347629"/>
                </a:lnTo>
                <a:lnTo>
                  <a:pt x="3546929" y="1306644"/>
                </a:lnTo>
                <a:lnTo>
                  <a:pt x="3614115" y="1266020"/>
                </a:lnTo>
                <a:lnTo>
                  <a:pt x="3681815" y="1225760"/>
                </a:lnTo>
                <a:lnTo>
                  <a:pt x="3750024" y="1185866"/>
                </a:lnTo>
                <a:lnTo>
                  <a:pt x="3818740" y="1146340"/>
                </a:lnTo>
                <a:lnTo>
                  <a:pt x="3887959" y="1107183"/>
                </a:lnTo>
                <a:lnTo>
                  <a:pt x="3957677" y="1068396"/>
                </a:lnTo>
                <a:lnTo>
                  <a:pt x="4027892" y="1029983"/>
                </a:lnTo>
                <a:lnTo>
                  <a:pt x="4098600" y="991944"/>
                </a:lnTo>
                <a:lnTo>
                  <a:pt x="4169797" y="954282"/>
                </a:lnTo>
                <a:lnTo>
                  <a:pt x="4241480" y="916997"/>
                </a:lnTo>
                <a:lnTo>
                  <a:pt x="4313646" y="880093"/>
                </a:lnTo>
                <a:lnTo>
                  <a:pt x="4386291" y="843570"/>
                </a:lnTo>
                <a:lnTo>
                  <a:pt x="4459413" y="807431"/>
                </a:lnTo>
                <a:lnTo>
                  <a:pt x="4533007" y="771677"/>
                </a:lnTo>
                <a:lnTo>
                  <a:pt x="4607070" y="736310"/>
                </a:lnTo>
                <a:lnTo>
                  <a:pt x="4681598" y="701332"/>
                </a:lnTo>
                <a:lnTo>
                  <a:pt x="4756590" y="666744"/>
                </a:lnTo>
                <a:lnTo>
                  <a:pt x="4832040" y="632549"/>
                </a:lnTo>
                <a:lnTo>
                  <a:pt x="4907946" y="598748"/>
                </a:lnTo>
                <a:lnTo>
                  <a:pt x="4984304" y="565343"/>
                </a:lnTo>
                <a:lnTo>
                  <a:pt x="5061111" y="532335"/>
                </a:lnTo>
                <a:lnTo>
                  <a:pt x="5138363" y="499727"/>
                </a:lnTo>
                <a:lnTo>
                  <a:pt x="5216057" y="467520"/>
                </a:lnTo>
                <a:lnTo>
                  <a:pt x="5294191" y="435716"/>
                </a:lnTo>
                <a:lnTo>
                  <a:pt x="5372759" y="404317"/>
                </a:lnTo>
                <a:lnTo>
                  <a:pt x="5451759" y="373324"/>
                </a:lnTo>
                <a:lnTo>
                  <a:pt x="5531188" y="342740"/>
                </a:lnTo>
                <a:lnTo>
                  <a:pt x="5611042" y="312566"/>
                </a:lnTo>
                <a:lnTo>
                  <a:pt x="5691318" y="282804"/>
                </a:lnTo>
                <a:lnTo>
                  <a:pt x="5772012" y="253455"/>
                </a:lnTo>
                <a:lnTo>
                  <a:pt x="5853122" y="224522"/>
                </a:lnTo>
                <a:lnTo>
                  <a:pt x="5934642" y="196006"/>
                </a:lnTo>
                <a:lnTo>
                  <a:pt x="6016571" y="167910"/>
                </a:lnTo>
                <a:lnTo>
                  <a:pt x="6098905" y="140233"/>
                </a:lnTo>
                <a:lnTo>
                  <a:pt x="6181641" y="112980"/>
                </a:lnTo>
                <a:lnTo>
                  <a:pt x="6264774" y="86151"/>
                </a:lnTo>
                <a:lnTo>
                  <a:pt x="6348302" y="59748"/>
                </a:lnTo>
                <a:lnTo>
                  <a:pt x="6432221" y="33772"/>
                </a:lnTo>
                <a:lnTo>
                  <a:pt x="6516528" y="8227"/>
                </a:lnTo>
                <a:lnTo>
                  <a:pt x="6544273" y="0"/>
                </a:lnTo>
              </a:path>
            </a:pathLst>
          </a:custGeom>
          <a:ln w="10470">
            <a:solidFill>
              <a:schemeClr val="bg1"/>
            </a:solidFill>
          </a:ln>
        </p:spPr>
        <p:txBody>
          <a:bodyPr wrap="square" lIns="0" tIns="0" rIns="0" bIns="0" rtlCol="0"/>
          <a:lstStyle/>
          <a:p>
            <a:endParaRPr sz="2400"/>
          </a:p>
        </p:txBody>
      </p:sp>
      <p:sp>
        <p:nvSpPr>
          <p:cNvPr id="2" name="Espace réservé du texte 4">
            <a:extLst>
              <a:ext uri="{FF2B5EF4-FFF2-40B4-BE49-F238E27FC236}">
                <a16:creationId xmlns:a16="http://schemas.microsoft.com/office/drawing/2014/main" id="{7DD29A10-44BC-9355-F77B-B32A27722AFF}"/>
              </a:ext>
            </a:extLst>
          </p:cNvPr>
          <p:cNvSpPr>
            <a:spLocks noGrp="1"/>
          </p:cNvSpPr>
          <p:nvPr>
            <p:ph type="body" sz="quarter" idx="13" hasCustomPrompt="1"/>
          </p:nvPr>
        </p:nvSpPr>
        <p:spPr>
          <a:xfrm>
            <a:off x="-2501707" y="2631919"/>
            <a:ext cx="8640000" cy="7199999"/>
          </a:xfrm>
          <a:prstGeom prst="rect">
            <a:avLst/>
          </a:prstGeom>
          <a:effectLst/>
        </p:spPr>
        <p:txBody>
          <a:bodyPr vert="horz" lIns="0" tIns="45720" rIns="0" bIns="45720" rtlCol="0" anchor="ctr" anchorCtr="0">
            <a:noAutofit/>
          </a:bodyPr>
          <a:lstStyle>
            <a:lvl1pPr>
              <a:defRPr lang="en-US" sz="66665" b="1" dirty="0">
                <a:solidFill>
                  <a:schemeClr val="tx1">
                    <a:lumMod val="50000"/>
                    <a:lumOff val="50000"/>
                    <a:alpha val="5000"/>
                  </a:schemeClr>
                </a:solidFill>
                <a:latin typeface="Vinci Sans" panose="02000000000000000000" pitchFamily="50" charset="0"/>
                <a:ea typeface="Roboto" panose="02000000000000000000" pitchFamily="2" charset="0"/>
                <a:cs typeface="+mj-cs"/>
              </a:defRPr>
            </a:lvl1pPr>
          </a:lstStyle>
          <a:p>
            <a:pPr lvl="0" algn="ctr">
              <a:spcBef>
                <a:spcPct val="0"/>
              </a:spcBef>
            </a:pPr>
            <a:r>
              <a:rPr lang="en-US"/>
              <a:t>00</a:t>
            </a:r>
          </a:p>
        </p:txBody>
      </p:sp>
      <p:sp>
        <p:nvSpPr>
          <p:cNvPr id="3" name="Espace réservé du titre 7">
            <a:extLst>
              <a:ext uri="{FF2B5EF4-FFF2-40B4-BE49-F238E27FC236}">
                <a16:creationId xmlns:a16="http://schemas.microsoft.com/office/drawing/2014/main" id="{C5C0BC16-52F6-2AB4-0E2F-9B4D815D3AA3}"/>
              </a:ext>
            </a:extLst>
          </p:cNvPr>
          <p:cNvSpPr>
            <a:spLocks noGrp="1"/>
          </p:cNvSpPr>
          <p:nvPr>
            <p:ph type="title" hasCustomPrompt="1"/>
          </p:nvPr>
        </p:nvSpPr>
        <p:spPr>
          <a:xfrm>
            <a:off x="720001" y="776169"/>
            <a:ext cx="4800000" cy="2880000"/>
          </a:xfrm>
          <a:prstGeom prst="rect">
            <a:avLst/>
          </a:prstGeom>
        </p:spPr>
        <p:txBody>
          <a:bodyPr vert="horz" lIns="0" tIns="180000" rIns="0" bIns="180000" rtlCol="0" anchor="b" anchorCtr="0">
            <a:noAutofit/>
          </a:bodyPr>
          <a:lstStyle>
            <a:lvl1pPr>
              <a:defRPr sz="4267" b="1" baseline="0">
                <a:solidFill>
                  <a:srgbClr val="0072CE"/>
                </a:solidFill>
              </a:defRPr>
            </a:lvl1pPr>
          </a:lstStyle>
          <a:p>
            <a:r>
              <a:rPr lang="fr-FR"/>
              <a:t>CHAPTER</a:t>
            </a:r>
            <a:br>
              <a:rPr lang="fr-FR"/>
            </a:br>
            <a:r>
              <a:rPr lang="fr-FR"/>
              <a:t>TITLE</a:t>
            </a:r>
          </a:p>
        </p:txBody>
      </p:sp>
      <p:sp>
        <p:nvSpPr>
          <p:cNvPr id="17" name="Espace réservé du texte 53">
            <a:extLst>
              <a:ext uri="{FF2B5EF4-FFF2-40B4-BE49-F238E27FC236}">
                <a16:creationId xmlns:a16="http://schemas.microsoft.com/office/drawing/2014/main" id="{9CA47B05-1BAD-B26C-613C-34F0878FE541}"/>
              </a:ext>
            </a:extLst>
          </p:cNvPr>
          <p:cNvSpPr>
            <a:spLocks noGrp="1"/>
          </p:cNvSpPr>
          <p:nvPr>
            <p:ph type="body" sz="quarter" idx="15" hasCustomPrompt="1"/>
          </p:nvPr>
        </p:nvSpPr>
        <p:spPr>
          <a:xfrm>
            <a:off x="720002" y="3671801"/>
            <a:ext cx="2400300" cy="383116"/>
          </a:xfrm>
          <a:prstGeom prst="roundRect">
            <a:avLst>
              <a:gd name="adj" fmla="val 50000"/>
            </a:avLst>
          </a:prstGeom>
          <a:solidFill>
            <a:srgbClr val="CCE3F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algn="ctr">
              <a:defRPr b="1">
                <a:solidFill>
                  <a:schemeClr val="accent1"/>
                </a:solidFill>
              </a:defRPr>
            </a:lvl1pPr>
          </a:lstStyle>
          <a:p>
            <a:r>
              <a:rPr lang="en-US"/>
              <a:t>SUBTITLE</a:t>
            </a:r>
          </a:p>
        </p:txBody>
      </p:sp>
    </p:spTree>
    <p:extLst>
      <p:ext uri="{BB962C8B-B14F-4D97-AF65-F5344CB8AC3E}">
        <p14:creationId xmlns:p14="http://schemas.microsoft.com/office/powerpoint/2010/main" val="3381744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250"/>
                                        <p:tgtEl>
                                          <p:spTgt spid="15"/>
                                        </p:tgtEl>
                                      </p:cBhvr>
                                    </p:animEffect>
                                  </p:childTnLst>
                                </p:cTn>
                              </p:par>
                              <p:par>
                                <p:cTn id="8" presetID="6" presetClass="emph" presetSubtype="0" fill="hold" grpId="1" nodeType="withEffect">
                                  <p:stCondLst>
                                    <p:cond delay="250"/>
                                  </p:stCondLst>
                                  <p:childTnLst>
                                    <p:animScale>
                                      <p:cBhvr>
                                        <p:cTn id="9" dur="10" fill="hold"/>
                                        <p:tgtEl>
                                          <p:spTgt spid="15"/>
                                        </p:tgtEl>
                                      </p:cBhvr>
                                      <p:by x="125000" y="125000"/>
                                    </p:animScale>
                                  </p:childTnLst>
                                </p:cTn>
                              </p:par>
                              <p:par>
                                <p:cTn id="10" presetID="6" presetClass="emph" presetSubtype="0" decel="100000" fill="hold" grpId="2" nodeType="withEffect">
                                  <p:stCondLst>
                                    <p:cond delay="250"/>
                                  </p:stCondLst>
                                  <p:childTnLst>
                                    <p:animScale>
                                      <p:cBhvr>
                                        <p:cTn id="11" dur="2250" fill="hold"/>
                                        <p:tgtEl>
                                          <p:spTgt spid="15"/>
                                        </p:tgtEl>
                                      </p:cBhvr>
                                      <p:by x="80000" y="80000"/>
                                    </p:animScale>
                                  </p:childTnLst>
                                </p:cTn>
                              </p:par>
                              <p:par>
                                <p:cTn id="12" presetID="10" presetClass="entr" presetSubtype="0" fill="hold" grpId="0" nodeType="withEffect">
                                  <p:stCondLst>
                                    <p:cond delay="750"/>
                                  </p:stCondLst>
                                  <p:iterate type="wd">
                                    <p:tmPct val="20000"/>
                                  </p:iterate>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64" presetClass="path" presetSubtype="0" decel="100000" fill="hold" grpId="1" nodeType="withEffect">
                                  <p:stCondLst>
                                    <p:cond delay="750"/>
                                  </p:stCondLst>
                                  <p:iterate type="wd">
                                    <p:tmPct val="5000"/>
                                  </p:iterate>
                                  <p:childTnLst>
                                    <p:animMotion origin="layout" path="M -0.02956 -0.00047 L 4.16667E-6 3.7037E-6 " pathEditMode="relative" rAng="0" ptsTypes="AA">
                                      <p:cBhvr>
                                        <p:cTn id="16" dur="1250" fill="hold"/>
                                        <p:tgtEl>
                                          <p:spTgt spid="8"/>
                                        </p:tgtEl>
                                        <p:attrNameLst>
                                          <p:attrName>ppt_x</p:attrName>
                                          <p:attrName>ppt_y</p:attrName>
                                        </p:attrNameLst>
                                      </p:cBhvr>
                                      <p:rCtr x="1471" y="23"/>
                                    </p:animMotion>
                                  </p:childTnLst>
                                </p:cTn>
                              </p:par>
                              <p:par>
                                <p:cTn id="17" presetID="22" presetClass="entr" presetSubtype="4" fill="hold" grpId="0" nodeType="withEffect">
                                  <p:stCondLst>
                                    <p:cond delay="50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1500"/>
                                        <p:tgtEl>
                                          <p:spTgt spid="12"/>
                                        </p:tgtEl>
                                      </p:cBhvr>
                                    </p:animEffect>
                                  </p:childTnLst>
                                </p:cTn>
                              </p:par>
                              <p:par>
                                <p:cTn id="20" presetID="10" presetClass="entr" presetSubtype="0" fill="hold" grpId="0" nodeType="withEffect">
                                  <p:stCondLst>
                                    <p:cond delay="1000"/>
                                  </p:stCondLst>
                                  <p:iterate type="wd">
                                    <p:tmPct val="20000"/>
                                  </p:iterate>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64" presetClass="path" presetSubtype="0" decel="100000" fill="hold" grpId="1" nodeType="withEffect">
                                  <p:stCondLst>
                                    <p:cond delay="1000"/>
                                  </p:stCondLst>
                                  <p:iterate type="wd">
                                    <p:tmPct val="5000"/>
                                  </p:iterate>
                                  <p:childTnLst>
                                    <p:animMotion origin="layout" path="M 2.91667E-6 0.05255 L 2.91667E-6 -1.11111E-6 " pathEditMode="relative" rAng="0" ptsTypes="AA">
                                      <p:cBhvr>
                                        <p:cTn id="24" dur="1250" fill="hold"/>
                                        <p:tgtEl>
                                          <p:spTgt spid="3"/>
                                        </p:tgtEl>
                                        <p:attrNameLst>
                                          <p:attrName>ppt_x</p:attrName>
                                          <p:attrName>ppt_y</p:attrName>
                                        </p:attrNameLst>
                                      </p:cBhvr>
                                      <p:rCtr x="0" y="-2639"/>
                                    </p:animMotion>
                                  </p:childTnLst>
                                </p:cTn>
                              </p:par>
                              <p:par>
                                <p:cTn id="25" presetID="10" presetClass="entr" presetSubtype="0" fill="hold" grpId="0" nodeType="withEffect">
                                  <p:stCondLst>
                                    <p:cond delay="1000"/>
                                  </p:stCondLst>
                                  <p:iterate type="wd">
                                    <p:tmPct val="20000"/>
                                  </p:iterate>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par>
                                <p:cTn id="28" presetID="64" presetClass="path" presetSubtype="0" decel="100000" fill="hold" grpId="1" nodeType="withEffect">
                                  <p:stCondLst>
                                    <p:cond delay="1000"/>
                                  </p:stCondLst>
                                  <p:iterate type="wd">
                                    <p:tmPct val="5000"/>
                                  </p:iterate>
                                  <p:childTnLst>
                                    <p:animMotion origin="layout" path="M -0.02956 -0.00046 L 1.04167E-6 -1.48148E-6 " pathEditMode="relative" rAng="0" ptsTypes="AA">
                                      <p:cBhvr>
                                        <p:cTn id="29" dur="1250" fill="hold"/>
                                        <p:tgtEl>
                                          <p:spTgt spid="2"/>
                                        </p:tgtEl>
                                        <p:attrNameLst>
                                          <p:attrName>ppt_x</p:attrName>
                                          <p:attrName>ppt_y</p:attrName>
                                        </p:attrNameLst>
                                      </p:cBhvr>
                                      <p:rCtr x="1471" y="23"/>
                                    </p:animMotion>
                                  </p:childTnLst>
                                </p:cTn>
                              </p:par>
                              <p:par>
                                <p:cTn id="30" presetID="10" presetClass="entr" presetSubtype="0" fill="hold" nodeType="withEffect">
                                  <p:stCondLst>
                                    <p:cond delay="25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250"/>
                                        <p:tgtEl>
                                          <p:spTgt spid="11"/>
                                        </p:tgtEl>
                                      </p:cBhvr>
                                    </p:animEffect>
                                  </p:childTnLst>
                                </p:cTn>
                              </p:par>
                              <p:par>
                                <p:cTn id="33" presetID="6" presetClass="emph" presetSubtype="0" fill="hold" nodeType="withEffect">
                                  <p:stCondLst>
                                    <p:cond delay="250"/>
                                  </p:stCondLst>
                                  <p:childTnLst>
                                    <p:animScale>
                                      <p:cBhvr>
                                        <p:cTn id="34" dur="10" fill="hold"/>
                                        <p:tgtEl>
                                          <p:spTgt spid="11"/>
                                        </p:tgtEl>
                                      </p:cBhvr>
                                      <p:by x="125000" y="125000"/>
                                    </p:animScale>
                                  </p:childTnLst>
                                </p:cTn>
                              </p:par>
                              <p:par>
                                <p:cTn id="35" presetID="6" presetClass="emph" presetSubtype="0" decel="100000" fill="hold" nodeType="withEffect">
                                  <p:stCondLst>
                                    <p:cond delay="250"/>
                                  </p:stCondLst>
                                  <p:childTnLst>
                                    <p:animScale>
                                      <p:cBhvr>
                                        <p:cTn id="36" dur="2250" fill="hold"/>
                                        <p:tgtEl>
                                          <p:spTgt spid="11"/>
                                        </p:tgtEl>
                                      </p:cBhvr>
                                      <p:by x="80000" y="80000"/>
                                    </p:animScale>
                                  </p:childTnLst>
                                </p:cTn>
                              </p:par>
                              <p:par>
                                <p:cTn id="37" presetID="10" presetClass="entr" presetSubtype="0" fill="hold" grpId="0" nodeType="withEffect">
                                  <p:stCondLst>
                                    <p:cond delay="1250"/>
                                  </p:stCondLst>
                                  <p:childTnLst>
                                    <p:set>
                                      <p:cBhvr>
                                        <p:cTn id="38" dur="1" fill="hold">
                                          <p:stCondLst>
                                            <p:cond delay="0"/>
                                          </p:stCondLst>
                                        </p:cTn>
                                        <p:tgtEl>
                                          <p:spTgt spid="17">
                                            <p:bg/>
                                          </p:spTgt>
                                        </p:tgtEl>
                                        <p:attrNameLst>
                                          <p:attrName>style.visibility</p:attrName>
                                        </p:attrNameLst>
                                      </p:cBhvr>
                                      <p:to>
                                        <p:strVal val="visible"/>
                                      </p:to>
                                    </p:set>
                                    <p:animEffect transition="in" filter="fade">
                                      <p:cBhvr>
                                        <p:cTn id="39" dur="500"/>
                                        <p:tgtEl>
                                          <p:spTgt spid="17">
                                            <p:bg/>
                                          </p:spTgt>
                                        </p:tgtEl>
                                      </p:cBhvr>
                                    </p:animEffect>
                                  </p:childTnLst>
                                </p:cTn>
                              </p:par>
                              <p:par>
                                <p:cTn id="40" presetID="10" presetClass="entr" presetSubtype="0" fill="hold" grpId="0" nodeType="withEffect">
                                  <p:stCondLst>
                                    <p:cond delay="1250"/>
                                  </p:stCondLst>
                                  <p:childTnLst>
                                    <p:set>
                                      <p:cBhvr>
                                        <p:cTn id="41" dur="1" fill="hold">
                                          <p:stCondLst>
                                            <p:cond delay="0"/>
                                          </p:stCondLst>
                                        </p:cTn>
                                        <p:tgtEl>
                                          <p:spTgt spid="17">
                                            <p:txEl>
                                              <p:pRg st="0" end="0"/>
                                            </p:txEl>
                                          </p:spTgt>
                                        </p:tgtEl>
                                        <p:attrNameLst>
                                          <p:attrName>style.visibility</p:attrName>
                                        </p:attrNameLst>
                                      </p:cBhvr>
                                      <p:to>
                                        <p:strVal val="visible"/>
                                      </p:to>
                                    </p:set>
                                    <p:animEffect transition="in" filter="fade">
                                      <p:cBhvr>
                                        <p:cTn id="42"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5" grpId="2" animBg="1"/>
      <p:bldP spid="8" grpId="0" animBg="1"/>
      <p:bldP spid="8" grpId="1" animBg="1"/>
      <p:bldP spid="12" grpId="0" animBg="1"/>
      <p:bldP spid="2" grpId="0" animBg="1">
        <p:tmplLst>
          <p:tmpl>
            <p:tnLst>
              <p:par>
                <p:cTn presetID="10" presetClass="entr" presetSubtype="0" fill="hold" nodeType="withEffect">
                  <p:stCondLst>
                    <p:cond delay="1000"/>
                  </p:stCondLst>
                  <p:iterate type="wd">
                    <p:tmPct val="20000"/>
                  </p:iterate>
                  <p:childTnLst>
                    <p:set>
                      <p:cBhvr>
                        <p:cTn dur="1" fill="hold">
                          <p:stCondLst>
                            <p:cond delay="0"/>
                          </p:stCondLst>
                        </p:cTn>
                        <p:tgtEl>
                          <p:spTgt spid="2"/>
                        </p:tgtEl>
                        <p:attrNameLst>
                          <p:attrName>style.visibility</p:attrName>
                        </p:attrNameLst>
                      </p:cBhvr>
                      <p:to>
                        <p:strVal val="visible"/>
                      </p:to>
                    </p:set>
                    <p:animEffect transition="in" filter="fade">
                      <p:cBhvr>
                        <p:cTn dur="500"/>
                        <p:tgtEl>
                          <p:spTgt spid="2"/>
                        </p:tgtEl>
                      </p:cBhvr>
                    </p:animEffect>
                  </p:childTnLst>
                </p:cTn>
              </p:par>
            </p:tnLst>
          </p:tmpl>
        </p:tmplLst>
      </p:bldP>
      <p:bldP spid="2" grpId="1" animBg="1">
        <p:tmplLst>
          <p:tmpl>
            <p:tnLst>
              <p:par>
                <p:cTn presetID="64" presetClass="path" presetSubtype="0" decel="100000" fill="hold" nodeType="withEffect">
                  <p:stCondLst>
                    <p:cond delay="1000"/>
                  </p:stCondLst>
                  <p:iterate type="wd">
                    <p:tmPct val="5000"/>
                  </p:iterate>
                  <p:childTnLst>
                    <p:animMotion origin="layout" path="M -0.02956 -0.00046 L 1.04167E-6 -1.48148E-6 " pathEditMode="relative" rAng="0" ptsTypes="AA">
                      <p:cBhvr>
                        <p:cTn dur="1250" fill="hold"/>
                        <p:tgtEl>
                          <p:spTgt spid="2"/>
                        </p:tgtEl>
                        <p:attrNameLst>
                          <p:attrName>ppt_x</p:attrName>
                          <p:attrName>ppt_y</p:attrName>
                        </p:attrNameLst>
                      </p:cBhvr>
                      <p:rCtr x="1471" y="23"/>
                    </p:animMotion>
                  </p:childTnLst>
                </p:cTn>
              </p:par>
            </p:tnLst>
          </p:tmpl>
        </p:tmplLst>
      </p:bldP>
      <p:bldP spid="3" grpId="0"/>
      <p:bldP spid="3" grpId="1"/>
      <p:bldP spid="17" grpId="0" uiExpand="1" build="p" animBg="1">
        <p:tmplLst>
          <p:tmpl>
            <p:tnLst>
              <p:par>
                <p:cTn presetID="10" presetClass="entr" presetSubtype="0" fill="hold" nodeType="withEffect">
                  <p:stCondLst>
                    <p:cond delay="125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 lvl="1">
            <p:tnLst>
              <p:par>
                <p:cTn presetID="10" presetClass="entr" presetSubtype="0" fill="hold" nodeType="withEffect">
                  <p:stCondLst>
                    <p:cond delay="125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CHAPTER [STYLE N°1] ">
    <p:spTree>
      <p:nvGrpSpPr>
        <p:cNvPr id="1" name=""/>
        <p:cNvGrpSpPr/>
        <p:nvPr/>
      </p:nvGrpSpPr>
      <p:grpSpPr>
        <a:xfrm>
          <a:off x="0" y="0"/>
          <a:ext cx="0" cy="0"/>
          <a:chOff x="0" y="0"/>
          <a:chExt cx="0" cy="0"/>
        </a:xfrm>
      </p:grpSpPr>
      <p:pic>
        <p:nvPicPr>
          <p:cNvPr id="12" name="Image 11" descr="Une image contenant plein air, ciel, pylône, tour&#10;&#10;Description générée automatiquement">
            <a:extLst>
              <a:ext uri="{FF2B5EF4-FFF2-40B4-BE49-F238E27FC236}">
                <a16:creationId xmlns:a16="http://schemas.microsoft.com/office/drawing/2014/main" id="{30AF25E6-24E1-563E-56FE-4D8E1F46510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7" y="1"/>
            <a:ext cx="16256000" cy="9144271"/>
          </a:xfrm>
          <a:prstGeom prst="rect">
            <a:avLst/>
          </a:prstGeom>
        </p:spPr>
      </p:pic>
      <p:sp>
        <p:nvSpPr>
          <p:cNvPr id="15" name="Rectangle 14">
            <a:extLst>
              <a:ext uri="{FF2B5EF4-FFF2-40B4-BE49-F238E27FC236}">
                <a16:creationId xmlns:a16="http://schemas.microsoft.com/office/drawing/2014/main" id="{FC8397AE-F3F5-8CA7-1B79-C0DE0922FDDB}"/>
              </a:ext>
            </a:extLst>
          </p:cNvPr>
          <p:cNvSpPr>
            <a:spLocks/>
          </p:cNvSpPr>
          <p:nvPr userDrawn="1"/>
        </p:nvSpPr>
        <p:spPr>
          <a:xfrm>
            <a:off x="0" y="0"/>
            <a:ext cx="16256000" cy="9144000"/>
          </a:xfrm>
          <a:prstGeom prst="rect">
            <a:avLst/>
          </a:prstGeom>
          <a:gradFill flip="none" rotWithShape="1">
            <a:gsLst>
              <a:gs pos="0">
                <a:schemeClr val="bg2">
                  <a:lumMod val="10000"/>
                  <a:alpha val="0"/>
                </a:schemeClr>
              </a:gs>
              <a:gs pos="90000">
                <a:schemeClr val="bg2">
                  <a:lumMod val="10000"/>
                  <a:alpha val="25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FR" sz="2400">
              <a:solidFill>
                <a:prstClr val="white"/>
              </a:solidFill>
              <a:latin typeface="Vinci Sans"/>
            </a:endParaRPr>
          </a:p>
        </p:txBody>
      </p:sp>
      <p:pic>
        <p:nvPicPr>
          <p:cNvPr id="7" name="Image 6" descr="Une image contenant Police, Graphique, texte, logo&#10;&#10;Description générée automatiquement">
            <a:extLst>
              <a:ext uri="{FF2B5EF4-FFF2-40B4-BE49-F238E27FC236}">
                <a16:creationId xmlns:a16="http://schemas.microsoft.com/office/drawing/2014/main" id="{C1ADF1FE-40EA-A5DB-06CD-ECB0773670B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844608" y="8307834"/>
            <a:ext cx="2020517" cy="711524"/>
          </a:xfrm>
          <a:prstGeom prst="rect">
            <a:avLst/>
          </a:prstGeom>
        </p:spPr>
      </p:pic>
      <p:sp>
        <p:nvSpPr>
          <p:cNvPr id="6" name="Forme libre : forme 5">
            <a:extLst>
              <a:ext uri="{FF2B5EF4-FFF2-40B4-BE49-F238E27FC236}">
                <a16:creationId xmlns:a16="http://schemas.microsoft.com/office/drawing/2014/main" id="{4523FF5C-EA08-F254-054D-307470F5E704}"/>
              </a:ext>
            </a:extLst>
          </p:cNvPr>
          <p:cNvSpPr>
            <a:spLocks/>
          </p:cNvSpPr>
          <p:nvPr userDrawn="1"/>
        </p:nvSpPr>
        <p:spPr>
          <a:xfrm>
            <a:off x="-1" y="0"/>
            <a:ext cx="10937961" cy="9144000"/>
          </a:xfrm>
          <a:custGeom>
            <a:avLst/>
            <a:gdLst>
              <a:gd name="connsiteX0" fmla="*/ 0 w 8203471"/>
              <a:gd name="connsiteY0" fmla="*/ 0 h 6858000"/>
              <a:gd name="connsiteX1" fmla="*/ 7237252 w 8203471"/>
              <a:gd name="connsiteY1" fmla="*/ 0 h 6858000"/>
              <a:gd name="connsiteX2" fmla="*/ 7278987 w 8203471"/>
              <a:gd name="connsiteY2" fmla="*/ 0 h 6858000"/>
              <a:gd name="connsiteX3" fmla="*/ 8203471 w 8203471"/>
              <a:gd name="connsiteY3" fmla="*/ 0 h 6858000"/>
              <a:gd name="connsiteX4" fmla="*/ 8169820 w 8203471"/>
              <a:gd name="connsiteY4" fmla="*/ 12692 h 6858000"/>
              <a:gd name="connsiteX5" fmla="*/ 8136281 w 8203471"/>
              <a:gd name="connsiteY5" fmla="*/ 25516 h 6858000"/>
              <a:gd name="connsiteX6" fmla="*/ 8102855 w 8203471"/>
              <a:gd name="connsiteY6" fmla="*/ 38470 h 6858000"/>
              <a:gd name="connsiteX7" fmla="*/ 8069543 w 8203471"/>
              <a:gd name="connsiteY7" fmla="*/ 51555 h 6858000"/>
              <a:gd name="connsiteX8" fmla="*/ 8036345 w 8203471"/>
              <a:gd name="connsiteY8" fmla="*/ 64768 h 6858000"/>
              <a:gd name="connsiteX9" fmla="*/ 8003263 w 8203471"/>
              <a:gd name="connsiteY9" fmla="*/ 78111 h 6858000"/>
              <a:gd name="connsiteX10" fmla="*/ 7970297 w 8203471"/>
              <a:gd name="connsiteY10" fmla="*/ 91582 h 6858000"/>
              <a:gd name="connsiteX11" fmla="*/ 7937447 w 8203471"/>
              <a:gd name="connsiteY11" fmla="*/ 105181 h 6858000"/>
              <a:gd name="connsiteX12" fmla="*/ 7904714 w 8203471"/>
              <a:gd name="connsiteY12" fmla="*/ 118907 h 6858000"/>
              <a:gd name="connsiteX13" fmla="*/ 7872099 w 8203471"/>
              <a:gd name="connsiteY13" fmla="*/ 132760 h 6858000"/>
              <a:gd name="connsiteX14" fmla="*/ 7839603 w 8203471"/>
              <a:gd name="connsiteY14" fmla="*/ 146739 h 6858000"/>
              <a:gd name="connsiteX15" fmla="*/ 7807226 w 8203471"/>
              <a:gd name="connsiteY15" fmla="*/ 160843 h 6858000"/>
              <a:gd name="connsiteX16" fmla="*/ 7774969 w 8203471"/>
              <a:gd name="connsiteY16" fmla="*/ 175072 h 6858000"/>
              <a:gd name="connsiteX17" fmla="*/ 7742833 w 8203471"/>
              <a:gd name="connsiteY17" fmla="*/ 189426 h 6858000"/>
              <a:gd name="connsiteX18" fmla="*/ 7710817 w 8203471"/>
              <a:gd name="connsiteY18" fmla="*/ 203903 h 6858000"/>
              <a:gd name="connsiteX19" fmla="*/ 7678925 w 8203471"/>
              <a:gd name="connsiteY19" fmla="*/ 218504 h 6858000"/>
              <a:gd name="connsiteX20" fmla="*/ 7647154 w 8203471"/>
              <a:gd name="connsiteY20" fmla="*/ 233227 h 6858000"/>
              <a:gd name="connsiteX21" fmla="*/ 7615507 w 8203471"/>
              <a:gd name="connsiteY21" fmla="*/ 248072 h 6858000"/>
              <a:gd name="connsiteX22" fmla="*/ 7583984 w 8203471"/>
              <a:gd name="connsiteY22" fmla="*/ 263039 h 6858000"/>
              <a:gd name="connsiteX23" fmla="*/ 7552586 w 8203471"/>
              <a:gd name="connsiteY23" fmla="*/ 278126 h 6858000"/>
              <a:gd name="connsiteX24" fmla="*/ 7521313 w 8203471"/>
              <a:gd name="connsiteY24" fmla="*/ 293334 h 6858000"/>
              <a:gd name="connsiteX25" fmla="*/ 7490167 w 8203471"/>
              <a:gd name="connsiteY25" fmla="*/ 308661 h 6858000"/>
              <a:gd name="connsiteX26" fmla="*/ 7459146 w 8203471"/>
              <a:gd name="connsiteY26" fmla="*/ 324108 h 6858000"/>
              <a:gd name="connsiteX27" fmla="*/ 7428254 w 8203471"/>
              <a:gd name="connsiteY27" fmla="*/ 339673 h 6858000"/>
              <a:gd name="connsiteX28" fmla="*/ 7397490 w 8203471"/>
              <a:gd name="connsiteY28" fmla="*/ 355357 h 6858000"/>
              <a:gd name="connsiteX29" fmla="*/ 7366854 w 8203471"/>
              <a:gd name="connsiteY29" fmla="*/ 371157 h 6858000"/>
              <a:gd name="connsiteX30" fmla="*/ 7336348 w 8203471"/>
              <a:gd name="connsiteY30" fmla="*/ 387074 h 6858000"/>
              <a:gd name="connsiteX31" fmla="*/ 7305972 w 8203471"/>
              <a:gd name="connsiteY31" fmla="*/ 403108 h 6858000"/>
              <a:gd name="connsiteX32" fmla="*/ 7275727 w 8203471"/>
              <a:gd name="connsiteY32" fmla="*/ 419257 h 6858000"/>
              <a:gd name="connsiteX33" fmla="*/ 7245613 w 8203471"/>
              <a:gd name="connsiteY33" fmla="*/ 435522 h 6858000"/>
              <a:gd name="connsiteX34" fmla="*/ 7215632 w 8203471"/>
              <a:gd name="connsiteY34" fmla="*/ 451901 h 6858000"/>
              <a:gd name="connsiteX35" fmla="*/ 7185784 w 8203471"/>
              <a:gd name="connsiteY35" fmla="*/ 468394 h 6858000"/>
              <a:gd name="connsiteX36" fmla="*/ 7156069 w 8203471"/>
              <a:gd name="connsiteY36" fmla="*/ 485000 h 6858000"/>
              <a:gd name="connsiteX37" fmla="*/ 7126488 w 8203471"/>
              <a:gd name="connsiteY37" fmla="*/ 501719 h 6858000"/>
              <a:gd name="connsiteX38" fmla="*/ 7097043 w 8203471"/>
              <a:gd name="connsiteY38" fmla="*/ 518551 h 6858000"/>
              <a:gd name="connsiteX39" fmla="*/ 7067732 w 8203471"/>
              <a:gd name="connsiteY39" fmla="*/ 535494 h 6858000"/>
              <a:gd name="connsiteX40" fmla="*/ 7038559 w 8203471"/>
              <a:gd name="connsiteY40" fmla="*/ 552548 h 6858000"/>
              <a:gd name="connsiteX41" fmla="*/ 7009522 w 8203471"/>
              <a:gd name="connsiteY41" fmla="*/ 569713 h 6858000"/>
              <a:gd name="connsiteX42" fmla="*/ 6980623 w 8203471"/>
              <a:gd name="connsiteY42" fmla="*/ 586987 h 6858000"/>
              <a:gd name="connsiteX43" fmla="*/ 6951862 w 8203471"/>
              <a:gd name="connsiteY43" fmla="*/ 604371 h 6858000"/>
              <a:gd name="connsiteX44" fmla="*/ 6923240 w 8203471"/>
              <a:gd name="connsiteY44" fmla="*/ 621864 h 6858000"/>
              <a:gd name="connsiteX45" fmla="*/ 6894758 w 8203471"/>
              <a:gd name="connsiteY45" fmla="*/ 639464 h 6858000"/>
              <a:gd name="connsiteX46" fmla="*/ 6866416 w 8203471"/>
              <a:gd name="connsiteY46" fmla="*/ 657173 h 6858000"/>
              <a:gd name="connsiteX47" fmla="*/ 6838216 w 8203471"/>
              <a:gd name="connsiteY47" fmla="*/ 674989 h 6858000"/>
              <a:gd name="connsiteX48" fmla="*/ 6810157 w 8203471"/>
              <a:gd name="connsiteY48" fmla="*/ 692910 h 6858000"/>
              <a:gd name="connsiteX49" fmla="*/ 6782241 w 8203471"/>
              <a:gd name="connsiteY49" fmla="*/ 710939 h 6858000"/>
              <a:gd name="connsiteX50" fmla="*/ 6754467 w 8203471"/>
              <a:gd name="connsiteY50" fmla="*/ 729072 h 6858000"/>
              <a:gd name="connsiteX51" fmla="*/ 6726838 w 8203471"/>
              <a:gd name="connsiteY51" fmla="*/ 747309 h 6858000"/>
              <a:gd name="connsiteX52" fmla="*/ 6699352 w 8203471"/>
              <a:gd name="connsiteY52" fmla="*/ 765652 h 6858000"/>
              <a:gd name="connsiteX53" fmla="*/ 6672012 w 8203471"/>
              <a:gd name="connsiteY53" fmla="*/ 784097 h 6858000"/>
              <a:gd name="connsiteX54" fmla="*/ 6644819 w 8203471"/>
              <a:gd name="connsiteY54" fmla="*/ 802646 h 6858000"/>
              <a:gd name="connsiteX55" fmla="*/ 6617771 w 8203471"/>
              <a:gd name="connsiteY55" fmla="*/ 821297 h 6858000"/>
              <a:gd name="connsiteX56" fmla="*/ 6590871 w 8203471"/>
              <a:gd name="connsiteY56" fmla="*/ 840050 h 6858000"/>
              <a:gd name="connsiteX57" fmla="*/ 6564118 w 8203471"/>
              <a:gd name="connsiteY57" fmla="*/ 858904 h 6858000"/>
              <a:gd name="connsiteX58" fmla="*/ 6537514 w 8203471"/>
              <a:gd name="connsiteY58" fmla="*/ 877859 h 6858000"/>
              <a:gd name="connsiteX59" fmla="*/ 6511059 w 8203471"/>
              <a:gd name="connsiteY59" fmla="*/ 896914 h 6858000"/>
              <a:gd name="connsiteX60" fmla="*/ 6484754 w 8203471"/>
              <a:gd name="connsiteY60" fmla="*/ 916069 h 6858000"/>
              <a:gd name="connsiteX61" fmla="*/ 6458600 w 8203471"/>
              <a:gd name="connsiteY61" fmla="*/ 935322 h 6858000"/>
              <a:gd name="connsiteX62" fmla="*/ 6432597 w 8203471"/>
              <a:gd name="connsiteY62" fmla="*/ 954674 h 6858000"/>
              <a:gd name="connsiteX63" fmla="*/ 6406746 w 8203471"/>
              <a:gd name="connsiteY63" fmla="*/ 974124 h 6858000"/>
              <a:gd name="connsiteX64" fmla="*/ 6381048 w 8203471"/>
              <a:gd name="connsiteY64" fmla="*/ 993671 h 6858000"/>
              <a:gd name="connsiteX65" fmla="*/ 6355503 w 8203471"/>
              <a:gd name="connsiteY65" fmla="*/ 1013314 h 6858000"/>
              <a:gd name="connsiteX66" fmla="*/ 6330112 w 8203471"/>
              <a:gd name="connsiteY66" fmla="*/ 1033054 h 6858000"/>
              <a:gd name="connsiteX67" fmla="*/ 6304875 w 8203471"/>
              <a:gd name="connsiteY67" fmla="*/ 1052890 h 6858000"/>
              <a:gd name="connsiteX68" fmla="*/ 6279794 w 8203471"/>
              <a:gd name="connsiteY68" fmla="*/ 1072820 h 6858000"/>
              <a:gd name="connsiteX69" fmla="*/ 6254869 w 8203471"/>
              <a:gd name="connsiteY69" fmla="*/ 1092844 h 6858000"/>
              <a:gd name="connsiteX70" fmla="*/ 6230101 w 8203471"/>
              <a:gd name="connsiteY70" fmla="*/ 1112963 h 6858000"/>
              <a:gd name="connsiteX71" fmla="*/ 6205490 w 8203471"/>
              <a:gd name="connsiteY71" fmla="*/ 1133174 h 6858000"/>
              <a:gd name="connsiteX72" fmla="*/ 6181037 w 8203471"/>
              <a:gd name="connsiteY72" fmla="*/ 1153478 h 6858000"/>
              <a:gd name="connsiteX73" fmla="*/ 6156743 w 8203471"/>
              <a:gd name="connsiteY73" fmla="*/ 1173875 h 6858000"/>
              <a:gd name="connsiteX74" fmla="*/ 6132609 w 8203471"/>
              <a:gd name="connsiteY74" fmla="*/ 1194362 h 6858000"/>
              <a:gd name="connsiteX75" fmla="*/ 6108634 w 8203471"/>
              <a:gd name="connsiteY75" fmla="*/ 1214941 h 6858000"/>
              <a:gd name="connsiteX76" fmla="*/ 6084821 w 8203471"/>
              <a:gd name="connsiteY76" fmla="*/ 1235610 h 6858000"/>
              <a:gd name="connsiteX77" fmla="*/ 6061168 w 8203471"/>
              <a:gd name="connsiteY77" fmla="*/ 1256369 h 6858000"/>
              <a:gd name="connsiteX78" fmla="*/ 6037679 w 8203471"/>
              <a:gd name="connsiteY78" fmla="*/ 1277217 h 6858000"/>
              <a:gd name="connsiteX79" fmla="*/ 6014351 w 8203471"/>
              <a:gd name="connsiteY79" fmla="*/ 1298154 h 6858000"/>
              <a:gd name="connsiteX80" fmla="*/ 5991188 w 8203471"/>
              <a:gd name="connsiteY80" fmla="*/ 1319178 h 6858000"/>
              <a:gd name="connsiteX81" fmla="*/ 5968188 w 8203471"/>
              <a:gd name="connsiteY81" fmla="*/ 1340290 h 6858000"/>
              <a:gd name="connsiteX82" fmla="*/ 5945354 w 8203471"/>
              <a:gd name="connsiteY82" fmla="*/ 1361488 h 6858000"/>
              <a:gd name="connsiteX83" fmla="*/ 5922685 w 8203471"/>
              <a:gd name="connsiteY83" fmla="*/ 1382774 h 6858000"/>
              <a:gd name="connsiteX84" fmla="*/ 5900182 w 8203471"/>
              <a:gd name="connsiteY84" fmla="*/ 1404145 h 6858000"/>
              <a:gd name="connsiteX85" fmla="*/ 5877847 w 8203471"/>
              <a:gd name="connsiteY85" fmla="*/ 1425601 h 6858000"/>
              <a:gd name="connsiteX86" fmla="*/ 5855679 w 8203471"/>
              <a:gd name="connsiteY86" fmla="*/ 1447141 h 6858000"/>
              <a:gd name="connsiteX87" fmla="*/ 5833679 w 8203471"/>
              <a:gd name="connsiteY87" fmla="*/ 1468766 h 6858000"/>
              <a:gd name="connsiteX88" fmla="*/ 5811848 w 8203471"/>
              <a:gd name="connsiteY88" fmla="*/ 1490474 h 6858000"/>
              <a:gd name="connsiteX89" fmla="*/ 5790187 w 8203471"/>
              <a:gd name="connsiteY89" fmla="*/ 1512265 h 6858000"/>
              <a:gd name="connsiteX90" fmla="*/ 5768696 w 8203471"/>
              <a:gd name="connsiteY90" fmla="*/ 1534137 h 6858000"/>
              <a:gd name="connsiteX91" fmla="*/ 5747376 w 8203471"/>
              <a:gd name="connsiteY91" fmla="*/ 1556092 h 6858000"/>
              <a:gd name="connsiteX92" fmla="*/ 5726228 w 8203471"/>
              <a:gd name="connsiteY92" fmla="*/ 1578128 h 6858000"/>
              <a:gd name="connsiteX93" fmla="*/ 5705252 w 8203471"/>
              <a:gd name="connsiteY93" fmla="*/ 1600244 h 6858000"/>
              <a:gd name="connsiteX94" fmla="*/ 5684450 w 8203471"/>
              <a:gd name="connsiteY94" fmla="*/ 1622441 h 6858000"/>
              <a:gd name="connsiteX95" fmla="*/ 5663821 w 8203471"/>
              <a:gd name="connsiteY95" fmla="*/ 1644716 h 6858000"/>
              <a:gd name="connsiteX96" fmla="*/ 5643367 w 8203471"/>
              <a:gd name="connsiteY96" fmla="*/ 1667071 h 6858000"/>
              <a:gd name="connsiteX97" fmla="*/ 5623087 w 8203471"/>
              <a:gd name="connsiteY97" fmla="*/ 1689503 h 6858000"/>
              <a:gd name="connsiteX98" fmla="*/ 5602983 w 8203471"/>
              <a:gd name="connsiteY98" fmla="*/ 1712014 h 6858000"/>
              <a:gd name="connsiteX99" fmla="*/ 5583057 w 8203471"/>
              <a:gd name="connsiteY99" fmla="*/ 1734601 h 6858000"/>
              <a:gd name="connsiteX100" fmla="*/ 5563306 w 8203471"/>
              <a:gd name="connsiteY100" fmla="*/ 1757265 h 6858000"/>
              <a:gd name="connsiteX101" fmla="*/ 5543734 w 8203471"/>
              <a:gd name="connsiteY101" fmla="*/ 1780005 h 6858000"/>
              <a:gd name="connsiteX102" fmla="*/ 5524341 w 8203471"/>
              <a:gd name="connsiteY102" fmla="*/ 1802820 h 6858000"/>
              <a:gd name="connsiteX103" fmla="*/ 5505126 w 8203471"/>
              <a:gd name="connsiteY103" fmla="*/ 1825710 h 6858000"/>
              <a:gd name="connsiteX104" fmla="*/ 5486092 w 8203471"/>
              <a:gd name="connsiteY104" fmla="*/ 1848674 h 6858000"/>
              <a:gd name="connsiteX105" fmla="*/ 5467237 w 8203471"/>
              <a:gd name="connsiteY105" fmla="*/ 1871712 h 6858000"/>
              <a:gd name="connsiteX106" fmla="*/ 5448565 w 8203471"/>
              <a:gd name="connsiteY106" fmla="*/ 1894823 h 6858000"/>
              <a:gd name="connsiteX107" fmla="*/ 5430074 w 8203471"/>
              <a:gd name="connsiteY107" fmla="*/ 1918006 h 6858000"/>
              <a:gd name="connsiteX108" fmla="*/ 5411766 w 8203471"/>
              <a:gd name="connsiteY108" fmla="*/ 1941261 h 6858000"/>
              <a:gd name="connsiteX109" fmla="*/ 5393641 w 8203471"/>
              <a:gd name="connsiteY109" fmla="*/ 1964588 h 6858000"/>
              <a:gd name="connsiteX110" fmla="*/ 5375700 w 8203471"/>
              <a:gd name="connsiteY110" fmla="*/ 1987985 h 6858000"/>
              <a:gd name="connsiteX111" fmla="*/ 5357943 w 8203471"/>
              <a:gd name="connsiteY111" fmla="*/ 2011452 h 6858000"/>
              <a:gd name="connsiteX112" fmla="*/ 5340373 w 8203471"/>
              <a:gd name="connsiteY112" fmla="*/ 2034989 h 6858000"/>
              <a:gd name="connsiteX113" fmla="*/ 5322987 w 8203471"/>
              <a:gd name="connsiteY113" fmla="*/ 2058595 h 6858000"/>
              <a:gd name="connsiteX114" fmla="*/ 5305789 w 8203471"/>
              <a:gd name="connsiteY114" fmla="*/ 2082269 h 6858000"/>
              <a:gd name="connsiteX115" fmla="*/ 5288778 w 8203471"/>
              <a:gd name="connsiteY115" fmla="*/ 2106012 h 6858000"/>
              <a:gd name="connsiteX116" fmla="*/ 5271955 w 8203471"/>
              <a:gd name="connsiteY116" fmla="*/ 2129821 h 6858000"/>
              <a:gd name="connsiteX117" fmla="*/ 5255321 w 8203471"/>
              <a:gd name="connsiteY117" fmla="*/ 2153697 h 6858000"/>
              <a:gd name="connsiteX118" fmla="*/ 5238876 w 8203471"/>
              <a:gd name="connsiteY118" fmla="*/ 2177639 h 6858000"/>
              <a:gd name="connsiteX119" fmla="*/ 5222621 w 8203471"/>
              <a:gd name="connsiteY119" fmla="*/ 2201647 h 6858000"/>
              <a:gd name="connsiteX120" fmla="*/ 5206557 w 8203471"/>
              <a:gd name="connsiteY120" fmla="*/ 2225720 h 6858000"/>
              <a:gd name="connsiteX121" fmla="*/ 5190684 w 8203471"/>
              <a:gd name="connsiteY121" fmla="*/ 2249857 h 6858000"/>
              <a:gd name="connsiteX122" fmla="*/ 5175004 w 8203471"/>
              <a:gd name="connsiteY122" fmla="*/ 2274058 h 6858000"/>
              <a:gd name="connsiteX123" fmla="*/ 5159516 w 8203471"/>
              <a:gd name="connsiteY123" fmla="*/ 2298323 h 6858000"/>
              <a:gd name="connsiteX124" fmla="*/ 5144222 w 8203471"/>
              <a:gd name="connsiteY124" fmla="*/ 2322649 h 6858000"/>
              <a:gd name="connsiteX125" fmla="*/ 5129122 w 8203471"/>
              <a:gd name="connsiteY125" fmla="*/ 2347038 h 6858000"/>
              <a:gd name="connsiteX126" fmla="*/ 5114217 w 8203471"/>
              <a:gd name="connsiteY126" fmla="*/ 2371489 h 6858000"/>
              <a:gd name="connsiteX127" fmla="*/ 5099508 w 8203471"/>
              <a:gd name="connsiteY127" fmla="*/ 2396000 h 6858000"/>
              <a:gd name="connsiteX128" fmla="*/ 5084994 w 8203471"/>
              <a:gd name="connsiteY128" fmla="*/ 2420572 h 6858000"/>
              <a:gd name="connsiteX129" fmla="*/ 5070678 w 8203471"/>
              <a:gd name="connsiteY129" fmla="*/ 2445203 h 6858000"/>
              <a:gd name="connsiteX130" fmla="*/ 5056559 w 8203471"/>
              <a:gd name="connsiteY130" fmla="*/ 2469894 h 6858000"/>
              <a:gd name="connsiteX131" fmla="*/ 5042638 w 8203471"/>
              <a:gd name="connsiteY131" fmla="*/ 2494644 h 6858000"/>
              <a:gd name="connsiteX132" fmla="*/ 5028917 w 8203471"/>
              <a:gd name="connsiteY132" fmla="*/ 2519451 h 6858000"/>
              <a:gd name="connsiteX133" fmla="*/ 5015394 w 8203471"/>
              <a:gd name="connsiteY133" fmla="*/ 2544316 h 6858000"/>
              <a:gd name="connsiteX134" fmla="*/ 5002073 w 8203471"/>
              <a:gd name="connsiteY134" fmla="*/ 2569238 h 6858000"/>
              <a:gd name="connsiteX135" fmla="*/ 4988952 w 8203471"/>
              <a:gd name="connsiteY135" fmla="*/ 2594216 h 6858000"/>
              <a:gd name="connsiteX136" fmla="*/ 4976033 w 8203471"/>
              <a:gd name="connsiteY136" fmla="*/ 2619250 h 6858000"/>
              <a:gd name="connsiteX137" fmla="*/ 4963316 w 8203471"/>
              <a:gd name="connsiteY137" fmla="*/ 2644339 h 6858000"/>
              <a:gd name="connsiteX138" fmla="*/ 4950802 w 8203471"/>
              <a:gd name="connsiteY138" fmla="*/ 2669483 h 6858000"/>
              <a:gd name="connsiteX139" fmla="*/ 4938492 w 8203471"/>
              <a:gd name="connsiteY139" fmla="*/ 2694680 h 6858000"/>
              <a:gd name="connsiteX140" fmla="*/ 4926386 w 8203471"/>
              <a:gd name="connsiteY140" fmla="*/ 2719932 h 6858000"/>
              <a:gd name="connsiteX141" fmla="*/ 4914486 w 8203471"/>
              <a:gd name="connsiteY141" fmla="*/ 2745235 h 6858000"/>
              <a:gd name="connsiteX142" fmla="*/ 4902791 w 8203471"/>
              <a:gd name="connsiteY142" fmla="*/ 2770591 h 6858000"/>
              <a:gd name="connsiteX143" fmla="*/ 4891303 w 8203471"/>
              <a:gd name="connsiteY143" fmla="*/ 2795999 h 6858000"/>
              <a:gd name="connsiteX144" fmla="*/ 4880022 w 8203471"/>
              <a:gd name="connsiteY144" fmla="*/ 2821459 h 6858000"/>
              <a:gd name="connsiteX145" fmla="*/ 4868948 w 8203471"/>
              <a:gd name="connsiteY145" fmla="*/ 2846968 h 6858000"/>
              <a:gd name="connsiteX146" fmla="*/ 4858083 w 8203471"/>
              <a:gd name="connsiteY146" fmla="*/ 2872528 h 6858000"/>
              <a:gd name="connsiteX147" fmla="*/ 4847427 w 8203471"/>
              <a:gd name="connsiteY147" fmla="*/ 2898137 h 6858000"/>
              <a:gd name="connsiteX148" fmla="*/ 4836981 w 8203471"/>
              <a:gd name="connsiteY148" fmla="*/ 2923795 h 6858000"/>
              <a:gd name="connsiteX149" fmla="*/ 4826745 w 8203471"/>
              <a:gd name="connsiteY149" fmla="*/ 2949501 h 6858000"/>
              <a:gd name="connsiteX150" fmla="*/ 4816721 w 8203471"/>
              <a:gd name="connsiteY150" fmla="*/ 2975255 h 6858000"/>
              <a:gd name="connsiteX151" fmla="*/ 4806908 w 8203471"/>
              <a:gd name="connsiteY151" fmla="*/ 3001056 h 6858000"/>
              <a:gd name="connsiteX152" fmla="*/ 4797308 w 8203471"/>
              <a:gd name="connsiteY152" fmla="*/ 3026903 h 6858000"/>
              <a:gd name="connsiteX153" fmla="*/ 4787921 w 8203471"/>
              <a:gd name="connsiteY153" fmla="*/ 3052796 h 6858000"/>
              <a:gd name="connsiteX154" fmla="*/ 4778749 w 8203471"/>
              <a:gd name="connsiteY154" fmla="*/ 3078735 h 6858000"/>
              <a:gd name="connsiteX155" fmla="*/ 4769790 w 8203471"/>
              <a:gd name="connsiteY155" fmla="*/ 3104719 h 6858000"/>
              <a:gd name="connsiteX156" fmla="*/ 4761048 w 8203471"/>
              <a:gd name="connsiteY156" fmla="*/ 3130747 h 6858000"/>
              <a:gd name="connsiteX157" fmla="*/ 4752521 w 8203471"/>
              <a:gd name="connsiteY157" fmla="*/ 3156818 h 6858000"/>
              <a:gd name="connsiteX158" fmla="*/ 4745140 w 8203471"/>
              <a:gd name="connsiteY158" fmla="*/ 3180012 h 6858000"/>
              <a:gd name="connsiteX159" fmla="*/ 4678985 w 8203471"/>
              <a:gd name="connsiteY159" fmla="*/ 3459567 h 6858000"/>
              <a:gd name="connsiteX160" fmla="*/ 4613174 w 8203471"/>
              <a:gd name="connsiteY160" fmla="*/ 4161294 h 6858000"/>
              <a:gd name="connsiteX161" fmla="*/ 4613816 w 8203471"/>
              <a:gd name="connsiteY161" fmla="*/ 4178412 h 6858000"/>
              <a:gd name="connsiteX162" fmla="*/ 4613618 w 8203471"/>
              <a:gd name="connsiteY162" fmla="*/ 4189002 h 6858000"/>
              <a:gd name="connsiteX163" fmla="*/ 4613303 w 8203471"/>
              <a:gd name="connsiteY163" fmla="*/ 4215759 h 6858000"/>
              <a:gd name="connsiteX164" fmla="*/ 4613174 w 8203471"/>
              <a:gd name="connsiteY164" fmla="*/ 4242533 h 6858000"/>
              <a:gd name="connsiteX165" fmla="*/ 4613230 w 8203471"/>
              <a:gd name="connsiteY165" fmla="*/ 4269322 h 6858000"/>
              <a:gd name="connsiteX166" fmla="*/ 4613476 w 8203471"/>
              <a:gd name="connsiteY166" fmla="*/ 4296128 h 6858000"/>
              <a:gd name="connsiteX167" fmla="*/ 4613910 w 8203471"/>
              <a:gd name="connsiteY167" fmla="*/ 4322950 h 6858000"/>
              <a:gd name="connsiteX168" fmla="*/ 4614532 w 8203471"/>
              <a:gd name="connsiteY168" fmla="*/ 4349787 h 6858000"/>
              <a:gd name="connsiteX169" fmla="*/ 4615342 w 8203471"/>
              <a:gd name="connsiteY169" fmla="*/ 4376640 h 6858000"/>
              <a:gd name="connsiteX170" fmla="*/ 4616340 w 8203471"/>
              <a:gd name="connsiteY170" fmla="*/ 4403506 h 6858000"/>
              <a:gd name="connsiteX171" fmla="*/ 4617529 w 8203471"/>
              <a:gd name="connsiteY171" fmla="*/ 4430388 h 6858000"/>
              <a:gd name="connsiteX172" fmla="*/ 4618907 w 8203471"/>
              <a:gd name="connsiteY172" fmla="*/ 4457283 h 6858000"/>
              <a:gd name="connsiteX173" fmla="*/ 4620476 w 8203471"/>
              <a:gd name="connsiteY173" fmla="*/ 4484192 h 6858000"/>
              <a:gd name="connsiteX174" fmla="*/ 4622234 w 8203471"/>
              <a:gd name="connsiteY174" fmla="*/ 4511114 h 6858000"/>
              <a:gd name="connsiteX175" fmla="*/ 4624184 w 8203471"/>
              <a:gd name="connsiteY175" fmla="*/ 4538050 h 6858000"/>
              <a:gd name="connsiteX176" fmla="*/ 4626326 w 8203471"/>
              <a:gd name="connsiteY176" fmla="*/ 4564999 h 6858000"/>
              <a:gd name="connsiteX177" fmla="*/ 4628926 w 8203471"/>
              <a:gd name="connsiteY177" fmla="*/ 4594913 h 6858000"/>
              <a:gd name="connsiteX178" fmla="*/ 4629020 w 8203471"/>
              <a:gd name="connsiteY178" fmla="*/ 4595905 h 6858000"/>
              <a:gd name="connsiteX179" fmla="*/ 4632922 w 8203471"/>
              <a:gd name="connsiteY179" fmla="*/ 4621301 h 6858000"/>
              <a:gd name="connsiteX180" fmla="*/ 4637520 w 8203471"/>
              <a:gd name="connsiteY180" fmla="*/ 4649472 h 6858000"/>
              <a:gd name="connsiteX181" fmla="*/ 4642374 w 8203471"/>
              <a:gd name="connsiteY181" fmla="*/ 4677569 h 6858000"/>
              <a:gd name="connsiteX182" fmla="*/ 4647485 w 8203471"/>
              <a:gd name="connsiteY182" fmla="*/ 4705591 h 6858000"/>
              <a:gd name="connsiteX183" fmla="*/ 4652851 w 8203471"/>
              <a:gd name="connsiteY183" fmla="*/ 4733537 h 6858000"/>
              <a:gd name="connsiteX184" fmla="*/ 4658472 w 8203471"/>
              <a:gd name="connsiteY184" fmla="*/ 4761408 h 6858000"/>
              <a:gd name="connsiteX185" fmla="*/ 4664347 w 8203471"/>
              <a:gd name="connsiteY185" fmla="*/ 4789202 h 6858000"/>
              <a:gd name="connsiteX186" fmla="*/ 4670474 w 8203471"/>
              <a:gd name="connsiteY186" fmla="*/ 4816919 h 6858000"/>
              <a:gd name="connsiteX187" fmla="*/ 4676853 w 8203471"/>
              <a:gd name="connsiteY187" fmla="*/ 4844558 h 6858000"/>
              <a:gd name="connsiteX188" fmla="*/ 4683483 w 8203471"/>
              <a:gd name="connsiteY188" fmla="*/ 4872120 h 6858000"/>
              <a:gd name="connsiteX189" fmla="*/ 4690363 w 8203471"/>
              <a:gd name="connsiteY189" fmla="*/ 4899603 h 6858000"/>
              <a:gd name="connsiteX190" fmla="*/ 4697493 w 8203471"/>
              <a:gd name="connsiteY190" fmla="*/ 4927007 h 6858000"/>
              <a:gd name="connsiteX191" fmla="*/ 4704871 w 8203471"/>
              <a:gd name="connsiteY191" fmla="*/ 4954331 h 6858000"/>
              <a:gd name="connsiteX192" fmla="*/ 4712496 w 8203471"/>
              <a:gd name="connsiteY192" fmla="*/ 4981576 h 6858000"/>
              <a:gd name="connsiteX193" fmla="*/ 4720368 w 8203471"/>
              <a:gd name="connsiteY193" fmla="*/ 5008740 h 6858000"/>
              <a:gd name="connsiteX194" fmla="*/ 4728486 w 8203471"/>
              <a:gd name="connsiteY194" fmla="*/ 5035824 h 6858000"/>
              <a:gd name="connsiteX195" fmla="*/ 4736849 w 8203471"/>
              <a:gd name="connsiteY195" fmla="*/ 5062826 h 6858000"/>
              <a:gd name="connsiteX196" fmla="*/ 4745455 w 8203471"/>
              <a:gd name="connsiteY196" fmla="*/ 5089745 h 6858000"/>
              <a:gd name="connsiteX197" fmla="*/ 4754305 w 8203471"/>
              <a:gd name="connsiteY197" fmla="*/ 5116582 h 6858000"/>
              <a:gd name="connsiteX198" fmla="*/ 4763397 w 8203471"/>
              <a:gd name="connsiteY198" fmla="*/ 5143337 h 6858000"/>
              <a:gd name="connsiteX199" fmla="*/ 4772730 w 8203471"/>
              <a:gd name="connsiteY199" fmla="*/ 5170008 h 6858000"/>
              <a:gd name="connsiteX200" fmla="*/ 4782304 w 8203471"/>
              <a:gd name="connsiteY200" fmla="*/ 5196595 h 6858000"/>
              <a:gd name="connsiteX201" fmla="*/ 4792117 w 8203471"/>
              <a:gd name="connsiteY201" fmla="*/ 5223097 h 6858000"/>
              <a:gd name="connsiteX202" fmla="*/ 4802169 w 8203471"/>
              <a:gd name="connsiteY202" fmla="*/ 5249515 h 6858000"/>
              <a:gd name="connsiteX203" fmla="*/ 4812459 w 8203471"/>
              <a:gd name="connsiteY203" fmla="*/ 5275846 h 6858000"/>
              <a:gd name="connsiteX204" fmla="*/ 4822985 w 8203471"/>
              <a:gd name="connsiteY204" fmla="*/ 5302092 h 6858000"/>
              <a:gd name="connsiteX205" fmla="*/ 4833749 w 8203471"/>
              <a:gd name="connsiteY205" fmla="*/ 5328252 h 6858000"/>
              <a:gd name="connsiteX206" fmla="*/ 4844746 w 8203471"/>
              <a:gd name="connsiteY206" fmla="*/ 5354324 h 6858000"/>
              <a:gd name="connsiteX207" fmla="*/ 4855978 w 8203471"/>
              <a:gd name="connsiteY207" fmla="*/ 5380309 h 6858000"/>
              <a:gd name="connsiteX208" fmla="*/ 4867444 w 8203471"/>
              <a:gd name="connsiteY208" fmla="*/ 5406206 h 6858000"/>
              <a:gd name="connsiteX209" fmla="*/ 4879142 w 8203471"/>
              <a:gd name="connsiteY209" fmla="*/ 5432014 h 6858000"/>
              <a:gd name="connsiteX210" fmla="*/ 4891072 w 8203471"/>
              <a:gd name="connsiteY210" fmla="*/ 5457733 h 6858000"/>
              <a:gd name="connsiteX211" fmla="*/ 4903233 w 8203471"/>
              <a:gd name="connsiteY211" fmla="*/ 5483363 h 6858000"/>
              <a:gd name="connsiteX212" fmla="*/ 4915623 w 8203471"/>
              <a:gd name="connsiteY212" fmla="*/ 5508903 h 6858000"/>
              <a:gd name="connsiteX213" fmla="*/ 4928242 w 8203471"/>
              <a:gd name="connsiteY213" fmla="*/ 5534352 h 6858000"/>
              <a:gd name="connsiteX214" fmla="*/ 4941090 w 8203471"/>
              <a:gd name="connsiteY214" fmla="*/ 5559710 h 6858000"/>
              <a:gd name="connsiteX215" fmla="*/ 4954164 w 8203471"/>
              <a:gd name="connsiteY215" fmla="*/ 5584977 h 6858000"/>
              <a:gd name="connsiteX216" fmla="*/ 4967466 w 8203471"/>
              <a:gd name="connsiteY216" fmla="*/ 5610152 h 6858000"/>
              <a:gd name="connsiteX217" fmla="*/ 4980992 w 8203471"/>
              <a:gd name="connsiteY217" fmla="*/ 5635234 h 6858000"/>
              <a:gd name="connsiteX218" fmla="*/ 4994743 w 8203471"/>
              <a:gd name="connsiteY218" fmla="*/ 5660223 h 6858000"/>
              <a:gd name="connsiteX219" fmla="*/ 5008718 w 8203471"/>
              <a:gd name="connsiteY219" fmla="*/ 5685118 h 6858000"/>
              <a:gd name="connsiteX220" fmla="*/ 5022916 w 8203471"/>
              <a:gd name="connsiteY220" fmla="*/ 5709920 h 6858000"/>
              <a:gd name="connsiteX221" fmla="*/ 5037336 w 8203471"/>
              <a:gd name="connsiteY221" fmla="*/ 5734626 h 6858000"/>
              <a:gd name="connsiteX222" fmla="*/ 5051977 w 8203471"/>
              <a:gd name="connsiteY222" fmla="*/ 5759238 h 6858000"/>
              <a:gd name="connsiteX223" fmla="*/ 5066838 w 8203471"/>
              <a:gd name="connsiteY223" fmla="*/ 5783754 h 6858000"/>
              <a:gd name="connsiteX224" fmla="*/ 5081918 w 8203471"/>
              <a:gd name="connsiteY224" fmla="*/ 5808175 h 6858000"/>
              <a:gd name="connsiteX225" fmla="*/ 5097217 w 8203471"/>
              <a:gd name="connsiteY225" fmla="*/ 5832498 h 6858000"/>
              <a:gd name="connsiteX226" fmla="*/ 5112732 w 8203471"/>
              <a:gd name="connsiteY226" fmla="*/ 5856725 h 6858000"/>
              <a:gd name="connsiteX227" fmla="*/ 5128465 w 8203471"/>
              <a:gd name="connsiteY227" fmla="*/ 5880854 h 6858000"/>
              <a:gd name="connsiteX228" fmla="*/ 5144415 w 8203471"/>
              <a:gd name="connsiteY228" fmla="*/ 5904885 h 6858000"/>
              <a:gd name="connsiteX229" fmla="*/ 5160578 w 8203471"/>
              <a:gd name="connsiteY229" fmla="*/ 5928818 h 6858000"/>
              <a:gd name="connsiteX230" fmla="*/ 5176956 w 8203471"/>
              <a:gd name="connsiteY230" fmla="*/ 5952650 h 6858000"/>
              <a:gd name="connsiteX231" fmla="*/ 5193547 w 8203471"/>
              <a:gd name="connsiteY231" fmla="*/ 5976384 h 6858000"/>
              <a:gd name="connsiteX232" fmla="*/ 5210350 w 8203471"/>
              <a:gd name="connsiteY232" fmla="*/ 6000018 h 6858000"/>
              <a:gd name="connsiteX233" fmla="*/ 5227364 w 8203471"/>
              <a:gd name="connsiteY233" fmla="*/ 6023551 h 6858000"/>
              <a:gd name="connsiteX234" fmla="*/ 5244589 w 8203471"/>
              <a:gd name="connsiteY234" fmla="*/ 6046983 h 6858000"/>
              <a:gd name="connsiteX235" fmla="*/ 5262024 w 8203471"/>
              <a:gd name="connsiteY235" fmla="*/ 6070313 h 6858000"/>
              <a:gd name="connsiteX236" fmla="*/ 5279667 w 8203471"/>
              <a:gd name="connsiteY236" fmla="*/ 6093542 h 6858000"/>
              <a:gd name="connsiteX237" fmla="*/ 5297519 w 8203471"/>
              <a:gd name="connsiteY237" fmla="*/ 6116667 h 6858000"/>
              <a:gd name="connsiteX238" fmla="*/ 5315577 w 8203471"/>
              <a:gd name="connsiteY238" fmla="*/ 6139690 h 6858000"/>
              <a:gd name="connsiteX239" fmla="*/ 5333841 w 8203471"/>
              <a:gd name="connsiteY239" fmla="*/ 6162609 h 6858000"/>
              <a:gd name="connsiteX240" fmla="*/ 5352311 w 8203471"/>
              <a:gd name="connsiteY240" fmla="*/ 6185423 h 6858000"/>
              <a:gd name="connsiteX241" fmla="*/ 5370985 w 8203471"/>
              <a:gd name="connsiteY241" fmla="*/ 6208134 h 6858000"/>
              <a:gd name="connsiteX242" fmla="*/ 5389862 w 8203471"/>
              <a:gd name="connsiteY242" fmla="*/ 6230739 h 6858000"/>
              <a:gd name="connsiteX243" fmla="*/ 5408942 w 8203471"/>
              <a:gd name="connsiteY243" fmla="*/ 6253239 h 6858000"/>
              <a:gd name="connsiteX244" fmla="*/ 5428223 w 8203471"/>
              <a:gd name="connsiteY244" fmla="*/ 6275632 h 6858000"/>
              <a:gd name="connsiteX245" fmla="*/ 5447706 w 8203471"/>
              <a:gd name="connsiteY245" fmla="*/ 6297919 h 6858000"/>
              <a:gd name="connsiteX246" fmla="*/ 5467388 w 8203471"/>
              <a:gd name="connsiteY246" fmla="*/ 6320098 h 6858000"/>
              <a:gd name="connsiteX247" fmla="*/ 5487270 w 8203471"/>
              <a:gd name="connsiteY247" fmla="*/ 6342170 h 6858000"/>
              <a:gd name="connsiteX248" fmla="*/ 5507349 w 8203471"/>
              <a:gd name="connsiteY248" fmla="*/ 6364134 h 6858000"/>
              <a:gd name="connsiteX249" fmla="*/ 5527626 w 8203471"/>
              <a:gd name="connsiteY249" fmla="*/ 6385989 h 6858000"/>
              <a:gd name="connsiteX250" fmla="*/ 5548100 w 8203471"/>
              <a:gd name="connsiteY250" fmla="*/ 6407736 h 6858000"/>
              <a:gd name="connsiteX251" fmla="*/ 5568768 w 8203471"/>
              <a:gd name="connsiteY251" fmla="*/ 6429372 h 6858000"/>
              <a:gd name="connsiteX252" fmla="*/ 5589632 w 8203471"/>
              <a:gd name="connsiteY252" fmla="*/ 6450898 h 6858000"/>
              <a:gd name="connsiteX253" fmla="*/ 5610689 w 8203471"/>
              <a:gd name="connsiteY253" fmla="*/ 6472314 h 6858000"/>
              <a:gd name="connsiteX254" fmla="*/ 5631940 w 8203471"/>
              <a:gd name="connsiteY254" fmla="*/ 6493618 h 6858000"/>
              <a:gd name="connsiteX255" fmla="*/ 5653382 w 8203471"/>
              <a:gd name="connsiteY255" fmla="*/ 6514811 h 6858000"/>
              <a:gd name="connsiteX256" fmla="*/ 5675015 w 8203471"/>
              <a:gd name="connsiteY256" fmla="*/ 6535892 h 6858000"/>
              <a:gd name="connsiteX257" fmla="*/ 5696839 w 8203471"/>
              <a:gd name="connsiteY257" fmla="*/ 6556860 h 6858000"/>
              <a:gd name="connsiteX258" fmla="*/ 5718852 w 8203471"/>
              <a:gd name="connsiteY258" fmla="*/ 6577715 h 6858000"/>
              <a:gd name="connsiteX259" fmla="*/ 5741053 w 8203471"/>
              <a:gd name="connsiteY259" fmla="*/ 6598456 h 6858000"/>
              <a:gd name="connsiteX260" fmla="*/ 5763442 w 8203471"/>
              <a:gd name="connsiteY260" fmla="*/ 6619083 h 6858000"/>
              <a:gd name="connsiteX261" fmla="*/ 5786018 w 8203471"/>
              <a:gd name="connsiteY261" fmla="*/ 6639595 h 6858000"/>
              <a:gd name="connsiteX262" fmla="*/ 5808780 w 8203471"/>
              <a:gd name="connsiteY262" fmla="*/ 6659992 h 6858000"/>
              <a:gd name="connsiteX263" fmla="*/ 5831726 w 8203471"/>
              <a:gd name="connsiteY263" fmla="*/ 6680274 h 6858000"/>
              <a:gd name="connsiteX264" fmla="*/ 5854857 w 8203471"/>
              <a:gd name="connsiteY264" fmla="*/ 6700439 h 6858000"/>
              <a:gd name="connsiteX265" fmla="*/ 5878171 w 8203471"/>
              <a:gd name="connsiteY265" fmla="*/ 6720487 h 6858000"/>
              <a:gd name="connsiteX266" fmla="*/ 5901667 w 8203471"/>
              <a:gd name="connsiteY266" fmla="*/ 6740419 h 6858000"/>
              <a:gd name="connsiteX267" fmla="*/ 5925345 w 8203471"/>
              <a:gd name="connsiteY267" fmla="*/ 6760233 h 6858000"/>
              <a:gd name="connsiteX268" fmla="*/ 5949203 w 8203471"/>
              <a:gd name="connsiteY268" fmla="*/ 6779929 h 6858000"/>
              <a:gd name="connsiteX269" fmla="*/ 5973241 w 8203471"/>
              <a:gd name="connsiteY269" fmla="*/ 6799505 h 6858000"/>
              <a:gd name="connsiteX270" fmla="*/ 5997458 w 8203471"/>
              <a:gd name="connsiteY270" fmla="*/ 6818963 h 6858000"/>
              <a:gd name="connsiteX271" fmla="*/ 6021853 w 8203471"/>
              <a:gd name="connsiteY271" fmla="*/ 6838301 h 6858000"/>
              <a:gd name="connsiteX272" fmla="*/ 6046425 w 8203471"/>
              <a:gd name="connsiteY272" fmla="*/ 6857519 h 6858000"/>
              <a:gd name="connsiteX273" fmla="*/ 5661661 w 8203471"/>
              <a:gd name="connsiteY273" fmla="*/ 6857519 h 6858000"/>
              <a:gd name="connsiteX274" fmla="*/ 5662072 w 8203471"/>
              <a:gd name="connsiteY274" fmla="*/ 6858000 h 6858000"/>
              <a:gd name="connsiteX275" fmla="*/ 0 w 8203471"/>
              <a:gd name="connsiteY27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Lst>
            <a:rect l="l" t="t" r="r" b="b"/>
            <a:pathLst>
              <a:path w="8203471" h="6858000">
                <a:moveTo>
                  <a:pt x="0" y="0"/>
                </a:moveTo>
                <a:lnTo>
                  <a:pt x="7237252" y="0"/>
                </a:lnTo>
                <a:lnTo>
                  <a:pt x="7278987" y="0"/>
                </a:lnTo>
                <a:lnTo>
                  <a:pt x="8203471" y="0"/>
                </a:lnTo>
                <a:lnTo>
                  <a:pt x="8169820" y="12692"/>
                </a:lnTo>
                <a:lnTo>
                  <a:pt x="8136281" y="25516"/>
                </a:lnTo>
                <a:lnTo>
                  <a:pt x="8102855" y="38470"/>
                </a:lnTo>
                <a:lnTo>
                  <a:pt x="8069543" y="51555"/>
                </a:lnTo>
                <a:lnTo>
                  <a:pt x="8036345" y="64768"/>
                </a:lnTo>
                <a:lnTo>
                  <a:pt x="8003263" y="78111"/>
                </a:lnTo>
                <a:lnTo>
                  <a:pt x="7970297" y="91582"/>
                </a:lnTo>
                <a:lnTo>
                  <a:pt x="7937447" y="105181"/>
                </a:lnTo>
                <a:lnTo>
                  <a:pt x="7904714" y="118907"/>
                </a:lnTo>
                <a:lnTo>
                  <a:pt x="7872099" y="132760"/>
                </a:lnTo>
                <a:lnTo>
                  <a:pt x="7839603" y="146739"/>
                </a:lnTo>
                <a:lnTo>
                  <a:pt x="7807226" y="160843"/>
                </a:lnTo>
                <a:lnTo>
                  <a:pt x="7774969" y="175072"/>
                </a:lnTo>
                <a:lnTo>
                  <a:pt x="7742833" y="189426"/>
                </a:lnTo>
                <a:lnTo>
                  <a:pt x="7710817" y="203903"/>
                </a:lnTo>
                <a:lnTo>
                  <a:pt x="7678925" y="218504"/>
                </a:lnTo>
                <a:lnTo>
                  <a:pt x="7647154" y="233227"/>
                </a:lnTo>
                <a:lnTo>
                  <a:pt x="7615507" y="248072"/>
                </a:lnTo>
                <a:lnTo>
                  <a:pt x="7583984" y="263039"/>
                </a:lnTo>
                <a:lnTo>
                  <a:pt x="7552586" y="278126"/>
                </a:lnTo>
                <a:lnTo>
                  <a:pt x="7521313" y="293334"/>
                </a:lnTo>
                <a:lnTo>
                  <a:pt x="7490167" y="308661"/>
                </a:lnTo>
                <a:lnTo>
                  <a:pt x="7459146" y="324108"/>
                </a:lnTo>
                <a:lnTo>
                  <a:pt x="7428254" y="339673"/>
                </a:lnTo>
                <a:lnTo>
                  <a:pt x="7397490" y="355357"/>
                </a:lnTo>
                <a:lnTo>
                  <a:pt x="7366854" y="371157"/>
                </a:lnTo>
                <a:lnTo>
                  <a:pt x="7336348" y="387074"/>
                </a:lnTo>
                <a:lnTo>
                  <a:pt x="7305972" y="403108"/>
                </a:lnTo>
                <a:lnTo>
                  <a:pt x="7275727" y="419257"/>
                </a:lnTo>
                <a:lnTo>
                  <a:pt x="7245613" y="435522"/>
                </a:lnTo>
                <a:lnTo>
                  <a:pt x="7215632" y="451901"/>
                </a:lnTo>
                <a:lnTo>
                  <a:pt x="7185784" y="468394"/>
                </a:lnTo>
                <a:lnTo>
                  <a:pt x="7156069" y="485000"/>
                </a:lnTo>
                <a:lnTo>
                  <a:pt x="7126488" y="501719"/>
                </a:lnTo>
                <a:lnTo>
                  <a:pt x="7097043" y="518551"/>
                </a:lnTo>
                <a:lnTo>
                  <a:pt x="7067732" y="535494"/>
                </a:lnTo>
                <a:lnTo>
                  <a:pt x="7038559" y="552548"/>
                </a:lnTo>
                <a:lnTo>
                  <a:pt x="7009522" y="569713"/>
                </a:lnTo>
                <a:lnTo>
                  <a:pt x="6980623" y="586987"/>
                </a:lnTo>
                <a:lnTo>
                  <a:pt x="6951862" y="604371"/>
                </a:lnTo>
                <a:lnTo>
                  <a:pt x="6923240" y="621864"/>
                </a:lnTo>
                <a:lnTo>
                  <a:pt x="6894758" y="639464"/>
                </a:lnTo>
                <a:lnTo>
                  <a:pt x="6866416" y="657173"/>
                </a:lnTo>
                <a:lnTo>
                  <a:pt x="6838216" y="674989"/>
                </a:lnTo>
                <a:lnTo>
                  <a:pt x="6810157" y="692910"/>
                </a:lnTo>
                <a:lnTo>
                  <a:pt x="6782241" y="710939"/>
                </a:lnTo>
                <a:lnTo>
                  <a:pt x="6754467" y="729072"/>
                </a:lnTo>
                <a:lnTo>
                  <a:pt x="6726838" y="747309"/>
                </a:lnTo>
                <a:lnTo>
                  <a:pt x="6699352" y="765652"/>
                </a:lnTo>
                <a:lnTo>
                  <a:pt x="6672012" y="784097"/>
                </a:lnTo>
                <a:lnTo>
                  <a:pt x="6644819" y="802646"/>
                </a:lnTo>
                <a:lnTo>
                  <a:pt x="6617771" y="821297"/>
                </a:lnTo>
                <a:lnTo>
                  <a:pt x="6590871" y="840050"/>
                </a:lnTo>
                <a:lnTo>
                  <a:pt x="6564118" y="858904"/>
                </a:lnTo>
                <a:lnTo>
                  <a:pt x="6537514" y="877859"/>
                </a:lnTo>
                <a:lnTo>
                  <a:pt x="6511059" y="896914"/>
                </a:lnTo>
                <a:lnTo>
                  <a:pt x="6484754" y="916069"/>
                </a:lnTo>
                <a:lnTo>
                  <a:pt x="6458600" y="935322"/>
                </a:lnTo>
                <a:lnTo>
                  <a:pt x="6432597" y="954674"/>
                </a:lnTo>
                <a:lnTo>
                  <a:pt x="6406746" y="974124"/>
                </a:lnTo>
                <a:lnTo>
                  <a:pt x="6381048" y="993671"/>
                </a:lnTo>
                <a:lnTo>
                  <a:pt x="6355503" y="1013314"/>
                </a:lnTo>
                <a:lnTo>
                  <a:pt x="6330112" y="1033054"/>
                </a:lnTo>
                <a:lnTo>
                  <a:pt x="6304875" y="1052890"/>
                </a:lnTo>
                <a:lnTo>
                  <a:pt x="6279794" y="1072820"/>
                </a:lnTo>
                <a:lnTo>
                  <a:pt x="6254869" y="1092844"/>
                </a:lnTo>
                <a:lnTo>
                  <a:pt x="6230101" y="1112963"/>
                </a:lnTo>
                <a:lnTo>
                  <a:pt x="6205490" y="1133174"/>
                </a:lnTo>
                <a:lnTo>
                  <a:pt x="6181037" y="1153478"/>
                </a:lnTo>
                <a:lnTo>
                  <a:pt x="6156743" y="1173875"/>
                </a:lnTo>
                <a:lnTo>
                  <a:pt x="6132609" y="1194362"/>
                </a:lnTo>
                <a:lnTo>
                  <a:pt x="6108634" y="1214941"/>
                </a:lnTo>
                <a:lnTo>
                  <a:pt x="6084821" y="1235610"/>
                </a:lnTo>
                <a:lnTo>
                  <a:pt x="6061168" y="1256369"/>
                </a:lnTo>
                <a:lnTo>
                  <a:pt x="6037679" y="1277217"/>
                </a:lnTo>
                <a:lnTo>
                  <a:pt x="6014351" y="1298154"/>
                </a:lnTo>
                <a:lnTo>
                  <a:pt x="5991188" y="1319178"/>
                </a:lnTo>
                <a:lnTo>
                  <a:pt x="5968188" y="1340290"/>
                </a:lnTo>
                <a:lnTo>
                  <a:pt x="5945354" y="1361488"/>
                </a:lnTo>
                <a:lnTo>
                  <a:pt x="5922685" y="1382774"/>
                </a:lnTo>
                <a:lnTo>
                  <a:pt x="5900182" y="1404145"/>
                </a:lnTo>
                <a:lnTo>
                  <a:pt x="5877847" y="1425601"/>
                </a:lnTo>
                <a:lnTo>
                  <a:pt x="5855679" y="1447141"/>
                </a:lnTo>
                <a:lnTo>
                  <a:pt x="5833679" y="1468766"/>
                </a:lnTo>
                <a:lnTo>
                  <a:pt x="5811848" y="1490474"/>
                </a:lnTo>
                <a:lnTo>
                  <a:pt x="5790187" y="1512265"/>
                </a:lnTo>
                <a:lnTo>
                  <a:pt x="5768696" y="1534137"/>
                </a:lnTo>
                <a:lnTo>
                  <a:pt x="5747376" y="1556092"/>
                </a:lnTo>
                <a:lnTo>
                  <a:pt x="5726228" y="1578128"/>
                </a:lnTo>
                <a:lnTo>
                  <a:pt x="5705252" y="1600244"/>
                </a:lnTo>
                <a:lnTo>
                  <a:pt x="5684450" y="1622441"/>
                </a:lnTo>
                <a:lnTo>
                  <a:pt x="5663821" y="1644716"/>
                </a:lnTo>
                <a:lnTo>
                  <a:pt x="5643367" y="1667071"/>
                </a:lnTo>
                <a:lnTo>
                  <a:pt x="5623087" y="1689503"/>
                </a:lnTo>
                <a:lnTo>
                  <a:pt x="5602983" y="1712014"/>
                </a:lnTo>
                <a:lnTo>
                  <a:pt x="5583057" y="1734601"/>
                </a:lnTo>
                <a:lnTo>
                  <a:pt x="5563306" y="1757265"/>
                </a:lnTo>
                <a:lnTo>
                  <a:pt x="5543734" y="1780005"/>
                </a:lnTo>
                <a:lnTo>
                  <a:pt x="5524341" y="1802820"/>
                </a:lnTo>
                <a:lnTo>
                  <a:pt x="5505126" y="1825710"/>
                </a:lnTo>
                <a:lnTo>
                  <a:pt x="5486092" y="1848674"/>
                </a:lnTo>
                <a:lnTo>
                  <a:pt x="5467237" y="1871712"/>
                </a:lnTo>
                <a:lnTo>
                  <a:pt x="5448565" y="1894823"/>
                </a:lnTo>
                <a:lnTo>
                  <a:pt x="5430074" y="1918006"/>
                </a:lnTo>
                <a:lnTo>
                  <a:pt x="5411766" y="1941261"/>
                </a:lnTo>
                <a:lnTo>
                  <a:pt x="5393641" y="1964588"/>
                </a:lnTo>
                <a:lnTo>
                  <a:pt x="5375700" y="1987985"/>
                </a:lnTo>
                <a:lnTo>
                  <a:pt x="5357943" y="2011452"/>
                </a:lnTo>
                <a:lnTo>
                  <a:pt x="5340373" y="2034989"/>
                </a:lnTo>
                <a:lnTo>
                  <a:pt x="5322987" y="2058595"/>
                </a:lnTo>
                <a:lnTo>
                  <a:pt x="5305789" y="2082269"/>
                </a:lnTo>
                <a:lnTo>
                  <a:pt x="5288778" y="2106012"/>
                </a:lnTo>
                <a:lnTo>
                  <a:pt x="5271955" y="2129821"/>
                </a:lnTo>
                <a:lnTo>
                  <a:pt x="5255321" y="2153697"/>
                </a:lnTo>
                <a:lnTo>
                  <a:pt x="5238876" y="2177639"/>
                </a:lnTo>
                <a:lnTo>
                  <a:pt x="5222621" y="2201647"/>
                </a:lnTo>
                <a:lnTo>
                  <a:pt x="5206557" y="2225720"/>
                </a:lnTo>
                <a:lnTo>
                  <a:pt x="5190684" y="2249857"/>
                </a:lnTo>
                <a:lnTo>
                  <a:pt x="5175004" y="2274058"/>
                </a:lnTo>
                <a:lnTo>
                  <a:pt x="5159516" y="2298323"/>
                </a:lnTo>
                <a:lnTo>
                  <a:pt x="5144222" y="2322649"/>
                </a:lnTo>
                <a:lnTo>
                  <a:pt x="5129122" y="2347038"/>
                </a:lnTo>
                <a:lnTo>
                  <a:pt x="5114217" y="2371489"/>
                </a:lnTo>
                <a:lnTo>
                  <a:pt x="5099508" y="2396000"/>
                </a:lnTo>
                <a:lnTo>
                  <a:pt x="5084994" y="2420572"/>
                </a:lnTo>
                <a:lnTo>
                  <a:pt x="5070678" y="2445203"/>
                </a:lnTo>
                <a:lnTo>
                  <a:pt x="5056559" y="2469894"/>
                </a:lnTo>
                <a:lnTo>
                  <a:pt x="5042638" y="2494644"/>
                </a:lnTo>
                <a:lnTo>
                  <a:pt x="5028917" y="2519451"/>
                </a:lnTo>
                <a:lnTo>
                  <a:pt x="5015394" y="2544316"/>
                </a:lnTo>
                <a:lnTo>
                  <a:pt x="5002073" y="2569238"/>
                </a:lnTo>
                <a:lnTo>
                  <a:pt x="4988952" y="2594216"/>
                </a:lnTo>
                <a:lnTo>
                  <a:pt x="4976033" y="2619250"/>
                </a:lnTo>
                <a:lnTo>
                  <a:pt x="4963316" y="2644339"/>
                </a:lnTo>
                <a:lnTo>
                  <a:pt x="4950802" y="2669483"/>
                </a:lnTo>
                <a:lnTo>
                  <a:pt x="4938492" y="2694680"/>
                </a:lnTo>
                <a:lnTo>
                  <a:pt x="4926386" y="2719932"/>
                </a:lnTo>
                <a:lnTo>
                  <a:pt x="4914486" y="2745235"/>
                </a:lnTo>
                <a:lnTo>
                  <a:pt x="4902791" y="2770591"/>
                </a:lnTo>
                <a:lnTo>
                  <a:pt x="4891303" y="2795999"/>
                </a:lnTo>
                <a:lnTo>
                  <a:pt x="4880022" y="2821459"/>
                </a:lnTo>
                <a:lnTo>
                  <a:pt x="4868948" y="2846968"/>
                </a:lnTo>
                <a:lnTo>
                  <a:pt x="4858083" y="2872528"/>
                </a:lnTo>
                <a:lnTo>
                  <a:pt x="4847427" y="2898137"/>
                </a:lnTo>
                <a:lnTo>
                  <a:pt x="4836981" y="2923795"/>
                </a:lnTo>
                <a:lnTo>
                  <a:pt x="4826745" y="2949501"/>
                </a:lnTo>
                <a:lnTo>
                  <a:pt x="4816721" y="2975255"/>
                </a:lnTo>
                <a:lnTo>
                  <a:pt x="4806908" y="3001056"/>
                </a:lnTo>
                <a:lnTo>
                  <a:pt x="4797308" y="3026903"/>
                </a:lnTo>
                <a:lnTo>
                  <a:pt x="4787921" y="3052796"/>
                </a:lnTo>
                <a:lnTo>
                  <a:pt x="4778749" y="3078735"/>
                </a:lnTo>
                <a:lnTo>
                  <a:pt x="4769790" y="3104719"/>
                </a:lnTo>
                <a:lnTo>
                  <a:pt x="4761048" y="3130747"/>
                </a:lnTo>
                <a:lnTo>
                  <a:pt x="4752521" y="3156818"/>
                </a:lnTo>
                <a:lnTo>
                  <a:pt x="4745140" y="3180012"/>
                </a:lnTo>
                <a:lnTo>
                  <a:pt x="4678985" y="3459567"/>
                </a:lnTo>
                <a:cubicBezTo>
                  <a:pt x="4635558" y="3689358"/>
                  <a:pt x="4613174" y="3923568"/>
                  <a:pt x="4613174" y="4161294"/>
                </a:cubicBezTo>
                <a:lnTo>
                  <a:pt x="4613816" y="4178412"/>
                </a:lnTo>
                <a:lnTo>
                  <a:pt x="4613618" y="4189002"/>
                </a:lnTo>
                <a:lnTo>
                  <a:pt x="4613303" y="4215759"/>
                </a:lnTo>
                <a:lnTo>
                  <a:pt x="4613174" y="4242533"/>
                </a:lnTo>
                <a:lnTo>
                  <a:pt x="4613230" y="4269322"/>
                </a:lnTo>
                <a:lnTo>
                  <a:pt x="4613476" y="4296128"/>
                </a:lnTo>
                <a:lnTo>
                  <a:pt x="4613910" y="4322950"/>
                </a:lnTo>
                <a:lnTo>
                  <a:pt x="4614532" y="4349787"/>
                </a:lnTo>
                <a:lnTo>
                  <a:pt x="4615342" y="4376640"/>
                </a:lnTo>
                <a:lnTo>
                  <a:pt x="4616340" y="4403506"/>
                </a:lnTo>
                <a:lnTo>
                  <a:pt x="4617529" y="4430388"/>
                </a:lnTo>
                <a:lnTo>
                  <a:pt x="4618907" y="4457283"/>
                </a:lnTo>
                <a:lnTo>
                  <a:pt x="4620476" y="4484192"/>
                </a:lnTo>
                <a:lnTo>
                  <a:pt x="4622234" y="4511114"/>
                </a:lnTo>
                <a:lnTo>
                  <a:pt x="4624184" y="4538050"/>
                </a:lnTo>
                <a:lnTo>
                  <a:pt x="4626326" y="4564999"/>
                </a:lnTo>
                <a:lnTo>
                  <a:pt x="4628926" y="4594913"/>
                </a:lnTo>
                <a:lnTo>
                  <a:pt x="4629020" y="4595905"/>
                </a:lnTo>
                <a:lnTo>
                  <a:pt x="4632922" y="4621301"/>
                </a:lnTo>
                <a:lnTo>
                  <a:pt x="4637520" y="4649472"/>
                </a:lnTo>
                <a:lnTo>
                  <a:pt x="4642374" y="4677569"/>
                </a:lnTo>
                <a:lnTo>
                  <a:pt x="4647485" y="4705591"/>
                </a:lnTo>
                <a:lnTo>
                  <a:pt x="4652851" y="4733537"/>
                </a:lnTo>
                <a:lnTo>
                  <a:pt x="4658472" y="4761408"/>
                </a:lnTo>
                <a:lnTo>
                  <a:pt x="4664347" y="4789202"/>
                </a:lnTo>
                <a:lnTo>
                  <a:pt x="4670474" y="4816919"/>
                </a:lnTo>
                <a:lnTo>
                  <a:pt x="4676853" y="4844558"/>
                </a:lnTo>
                <a:lnTo>
                  <a:pt x="4683483" y="4872120"/>
                </a:lnTo>
                <a:lnTo>
                  <a:pt x="4690363" y="4899603"/>
                </a:lnTo>
                <a:lnTo>
                  <a:pt x="4697493" y="4927007"/>
                </a:lnTo>
                <a:lnTo>
                  <a:pt x="4704871" y="4954331"/>
                </a:lnTo>
                <a:lnTo>
                  <a:pt x="4712496" y="4981576"/>
                </a:lnTo>
                <a:lnTo>
                  <a:pt x="4720368" y="5008740"/>
                </a:lnTo>
                <a:lnTo>
                  <a:pt x="4728486" y="5035824"/>
                </a:lnTo>
                <a:lnTo>
                  <a:pt x="4736849" y="5062826"/>
                </a:lnTo>
                <a:lnTo>
                  <a:pt x="4745455" y="5089745"/>
                </a:lnTo>
                <a:lnTo>
                  <a:pt x="4754305" y="5116582"/>
                </a:lnTo>
                <a:lnTo>
                  <a:pt x="4763397" y="5143337"/>
                </a:lnTo>
                <a:lnTo>
                  <a:pt x="4772730" y="5170008"/>
                </a:lnTo>
                <a:lnTo>
                  <a:pt x="4782304" y="5196595"/>
                </a:lnTo>
                <a:lnTo>
                  <a:pt x="4792117" y="5223097"/>
                </a:lnTo>
                <a:lnTo>
                  <a:pt x="4802169" y="5249515"/>
                </a:lnTo>
                <a:lnTo>
                  <a:pt x="4812459" y="5275846"/>
                </a:lnTo>
                <a:lnTo>
                  <a:pt x="4822985" y="5302092"/>
                </a:lnTo>
                <a:lnTo>
                  <a:pt x="4833749" y="5328252"/>
                </a:lnTo>
                <a:lnTo>
                  <a:pt x="4844746" y="5354324"/>
                </a:lnTo>
                <a:lnTo>
                  <a:pt x="4855978" y="5380309"/>
                </a:lnTo>
                <a:lnTo>
                  <a:pt x="4867444" y="5406206"/>
                </a:lnTo>
                <a:lnTo>
                  <a:pt x="4879142" y="5432014"/>
                </a:lnTo>
                <a:lnTo>
                  <a:pt x="4891072" y="5457733"/>
                </a:lnTo>
                <a:lnTo>
                  <a:pt x="4903233" y="5483363"/>
                </a:lnTo>
                <a:lnTo>
                  <a:pt x="4915623" y="5508903"/>
                </a:lnTo>
                <a:lnTo>
                  <a:pt x="4928242" y="5534352"/>
                </a:lnTo>
                <a:lnTo>
                  <a:pt x="4941090" y="5559710"/>
                </a:lnTo>
                <a:lnTo>
                  <a:pt x="4954164" y="5584977"/>
                </a:lnTo>
                <a:lnTo>
                  <a:pt x="4967466" y="5610152"/>
                </a:lnTo>
                <a:lnTo>
                  <a:pt x="4980992" y="5635234"/>
                </a:lnTo>
                <a:lnTo>
                  <a:pt x="4994743" y="5660223"/>
                </a:lnTo>
                <a:lnTo>
                  <a:pt x="5008718" y="5685118"/>
                </a:lnTo>
                <a:lnTo>
                  <a:pt x="5022916" y="5709920"/>
                </a:lnTo>
                <a:lnTo>
                  <a:pt x="5037336" y="5734626"/>
                </a:lnTo>
                <a:lnTo>
                  <a:pt x="5051977" y="5759238"/>
                </a:lnTo>
                <a:lnTo>
                  <a:pt x="5066838" y="5783754"/>
                </a:lnTo>
                <a:lnTo>
                  <a:pt x="5081918" y="5808175"/>
                </a:lnTo>
                <a:lnTo>
                  <a:pt x="5097217" y="5832498"/>
                </a:lnTo>
                <a:lnTo>
                  <a:pt x="5112732" y="5856725"/>
                </a:lnTo>
                <a:lnTo>
                  <a:pt x="5128465" y="5880854"/>
                </a:lnTo>
                <a:lnTo>
                  <a:pt x="5144415" y="5904885"/>
                </a:lnTo>
                <a:lnTo>
                  <a:pt x="5160578" y="5928818"/>
                </a:lnTo>
                <a:lnTo>
                  <a:pt x="5176956" y="5952650"/>
                </a:lnTo>
                <a:lnTo>
                  <a:pt x="5193547" y="5976384"/>
                </a:lnTo>
                <a:lnTo>
                  <a:pt x="5210350" y="6000018"/>
                </a:lnTo>
                <a:lnTo>
                  <a:pt x="5227364" y="6023551"/>
                </a:lnTo>
                <a:lnTo>
                  <a:pt x="5244589" y="6046983"/>
                </a:lnTo>
                <a:lnTo>
                  <a:pt x="5262024" y="6070313"/>
                </a:lnTo>
                <a:lnTo>
                  <a:pt x="5279667" y="6093542"/>
                </a:lnTo>
                <a:lnTo>
                  <a:pt x="5297519" y="6116667"/>
                </a:lnTo>
                <a:lnTo>
                  <a:pt x="5315577" y="6139690"/>
                </a:lnTo>
                <a:lnTo>
                  <a:pt x="5333841" y="6162609"/>
                </a:lnTo>
                <a:lnTo>
                  <a:pt x="5352311" y="6185423"/>
                </a:lnTo>
                <a:lnTo>
                  <a:pt x="5370985" y="6208134"/>
                </a:lnTo>
                <a:lnTo>
                  <a:pt x="5389862" y="6230739"/>
                </a:lnTo>
                <a:lnTo>
                  <a:pt x="5408942" y="6253239"/>
                </a:lnTo>
                <a:lnTo>
                  <a:pt x="5428223" y="6275632"/>
                </a:lnTo>
                <a:lnTo>
                  <a:pt x="5447706" y="6297919"/>
                </a:lnTo>
                <a:lnTo>
                  <a:pt x="5467388" y="6320098"/>
                </a:lnTo>
                <a:lnTo>
                  <a:pt x="5487270" y="6342170"/>
                </a:lnTo>
                <a:lnTo>
                  <a:pt x="5507349" y="6364134"/>
                </a:lnTo>
                <a:lnTo>
                  <a:pt x="5527626" y="6385989"/>
                </a:lnTo>
                <a:lnTo>
                  <a:pt x="5548100" y="6407736"/>
                </a:lnTo>
                <a:lnTo>
                  <a:pt x="5568768" y="6429372"/>
                </a:lnTo>
                <a:lnTo>
                  <a:pt x="5589632" y="6450898"/>
                </a:lnTo>
                <a:lnTo>
                  <a:pt x="5610689" y="6472314"/>
                </a:lnTo>
                <a:lnTo>
                  <a:pt x="5631940" y="6493618"/>
                </a:lnTo>
                <a:lnTo>
                  <a:pt x="5653382" y="6514811"/>
                </a:lnTo>
                <a:lnTo>
                  <a:pt x="5675015" y="6535892"/>
                </a:lnTo>
                <a:lnTo>
                  <a:pt x="5696839" y="6556860"/>
                </a:lnTo>
                <a:lnTo>
                  <a:pt x="5718852" y="6577715"/>
                </a:lnTo>
                <a:lnTo>
                  <a:pt x="5741053" y="6598456"/>
                </a:lnTo>
                <a:lnTo>
                  <a:pt x="5763442" y="6619083"/>
                </a:lnTo>
                <a:lnTo>
                  <a:pt x="5786018" y="6639595"/>
                </a:lnTo>
                <a:lnTo>
                  <a:pt x="5808780" y="6659992"/>
                </a:lnTo>
                <a:lnTo>
                  <a:pt x="5831726" y="6680274"/>
                </a:lnTo>
                <a:lnTo>
                  <a:pt x="5854857" y="6700439"/>
                </a:lnTo>
                <a:lnTo>
                  <a:pt x="5878171" y="6720487"/>
                </a:lnTo>
                <a:lnTo>
                  <a:pt x="5901667" y="6740419"/>
                </a:lnTo>
                <a:lnTo>
                  <a:pt x="5925345" y="6760233"/>
                </a:lnTo>
                <a:lnTo>
                  <a:pt x="5949203" y="6779929"/>
                </a:lnTo>
                <a:lnTo>
                  <a:pt x="5973241" y="6799505"/>
                </a:lnTo>
                <a:lnTo>
                  <a:pt x="5997458" y="6818963"/>
                </a:lnTo>
                <a:lnTo>
                  <a:pt x="6021853" y="6838301"/>
                </a:lnTo>
                <a:lnTo>
                  <a:pt x="6046425" y="6857519"/>
                </a:lnTo>
                <a:lnTo>
                  <a:pt x="5661661" y="6857519"/>
                </a:lnTo>
                <a:lnTo>
                  <a:pt x="5662072" y="6858000"/>
                </a:lnTo>
                <a:lnTo>
                  <a:pt x="0" y="68580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prstClr val="white"/>
              </a:solidFill>
              <a:effectLst/>
              <a:uLnTx/>
              <a:uFillTx/>
              <a:latin typeface="Vinci Sans"/>
              <a:ea typeface="+mn-ea"/>
              <a:cs typeface="+mn-cs"/>
            </a:endParaRPr>
          </a:p>
        </p:txBody>
      </p:sp>
      <p:sp>
        <p:nvSpPr>
          <p:cNvPr id="8" name="object 5">
            <a:extLst>
              <a:ext uri="{FF2B5EF4-FFF2-40B4-BE49-F238E27FC236}">
                <a16:creationId xmlns:a16="http://schemas.microsoft.com/office/drawing/2014/main" id="{51261845-FA38-8A3E-5B45-77BB73BA125F}"/>
              </a:ext>
            </a:extLst>
          </p:cNvPr>
          <p:cNvSpPr>
            <a:spLocks/>
          </p:cNvSpPr>
          <p:nvPr userDrawn="1"/>
        </p:nvSpPr>
        <p:spPr>
          <a:xfrm>
            <a:off x="7651930" y="4230"/>
            <a:ext cx="8604071" cy="9135281"/>
          </a:xfrm>
          <a:custGeom>
            <a:avLst/>
            <a:gdLst/>
            <a:ahLst/>
            <a:cxnLst/>
            <a:rect l="l" t="t" r="r" b="b"/>
            <a:pathLst>
              <a:path w="10643869" h="11308715">
                <a:moveTo>
                  <a:pt x="10643656" y="1126868"/>
                </a:moveTo>
                <a:lnTo>
                  <a:pt x="10532116" y="1114638"/>
                </a:lnTo>
                <a:lnTo>
                  <a:pt x="10452236" y="1106429"/>
                </a:lnTo>
                <a:lnTo>
                  <a:pt x="10372162" y="1098627"/>
                </a:lnTo>
                <a:lnTo>
                  <a:pt x="10291896" y="1091234"/>
                </a:lnTo>
                <a:lnTo>
                  <a:pt x="10211592" y="1084266"/>
                </a:lnTo>
                <a:lnTo>
                  <a:pt x="10131405" y="1077735"/>
                </a:lnTo>
                <a:lnTo>
                  <a:pt x="10051337" y="1071640"/>
                </a:lnTo>
                <a:lnTo>
                  <a:pt x="9971393" y="1065979"/>
                </a:lnTo>
                <a:lnTo>
                  <a:pt x="9891573" y="1060750"/>
                </a:lnTo>
                <a:lnTo>
                  <a:pt x="9811880" y="1055953"/>
                </a:lnTo>
                <a:lnTo>
                  <a:pt x="9732318" y="1051586"/>
                </a:lnTo>
                <a:lnTo>
                  <a:pt x="9652889" y="1047647"/>
                </a:lnTo>
                <a:lnTo>
                  <a:pt x="9573596" y="1044136"/>
                </a:lnTo>
                <a:lnTo>
                  <a:pt x="9494441" y="1041050"/>
                </a:lnTo>
                <a:lnTo>
                  <a:pt x="9415426" y="1038389"/>
                </a:lnTo>
                <a:lnTo>
                  <a:pt x="9336555" y="1036150"/>
                </a:lnTo>
                <a:lnTo>
                  <a:pt x="9257830" y="1034333"/>
                </a:lnTo>
                <a:lnTo>
                  <a:pt x="9179254" y="1032937"/>
                </a:lnTo>
                <a:lnTo>
                  <a:pt x="9100830" y="1031958"/>
                </a:lnTo>
                <a:lnTo>
                  <a:pt x="9022559" y="1031398"/>
                </a:lnTo>
                <a:lnTo>
                  <a:pt x="8944445" y="1031253"/>
                </a:lnTo>
                <a:lnTo>
                  <a:pt x="8866491" y="1031522"/>
                </a:lnTo>
                <a:lnTo>
                  <a:pt x="8788698" y="1032205"/>
                </a:lnTo>
                <a:lnTo>
                  <a:pt x="8711070" y="1033300"/>
                </a:lnTo>
                <a:lnTo>
                  <a:pt x="8633610" y="1034804"/>
                </a:lnTo>
                <a:lnTo>
                  <a:pt x="8556319" y="1036718"/>
                </a:lnTo>
                <a:lnTo>
                  <a:pt x="8479201" y="1039039"/>
                </a:lnTo>
                <a:lnTo>
                  <a:pt x="8402258" y="1041766"/>
                </a:lnTo>
                <a:lnTo>
                  <a:pt x="8325492" y="1044898"/>
                </a:lnTo>
                <a:lnTo>
                  <a:pt x="8248908" y="1048433"/>
                </a:lnTo>
                <a:lnTo>
                  <a:pt x="8172506" y="1052370"/>
                </a:lnTo>
                <a:lnTo>
                  <a:pt x="8096290" y="1056707"/>
                </a:lnTo>
                <a:lnTo>
                  <a:pt x="8020263" y="1061444"/>
                </a:lnTo>
                <a:lnTo>
                  <a:pt x="7944426" y="1066578"/>
                </a:lnTo>
                <a:lnTo>
                  <a:pt x="7868783" y="1072108"/>
                </a:lnTo>
                <a:lnTo>
                  <a:pt x="7793337" y="1078033"/>
                </a:lnTo>
                <a:lnTo>
                  <a:pt x="7718089" y="1084352"/>
                </a:lnTo>
                <a:lnTo>
                  <a:pt x="7643043" y="1091062"/>
                </a:lnTo>
                <a:lnTo>
                  <a:pt x="7568201" y="1098164"/>
                </a:lnTo>
                <a:lnTo>
                  <a:pt x="7493567" y="1105654"/>
                </a:lnTo>
                <a:lnTo>
                  <a:pt x="7419141" y="1113532"/>
                </a:lnTo>
                <a:lnTo>
                  <a:pt x="7344928" y="1121797"/>
                </a:lnTo>
                <a:lnTo>
                  <a:pt x="7270930" y="1130447"/>
                </a:lnTo>
                <a:lnTo>
                  <a:pt x="7197149" y="1139480"/>
                </a:lnTo>
                <a:lnTo>
                  <a:pt x="7123588" y="1148896"/>
                </a:lnTo>
                <a:lnTo>
                  <a:pt x="7050250" y="1158692"/>
                </a:lnTo>
                <a:lnTo>
                  <a:pt x="6977137" y="1168868"/>
                </a:lnTo>
                <a:lnTo>
                  <a:pt x="6904252" y="1179421"/>
                </a:lnTo>
                <a:lnTo>
                  <a:pt x="6831598" y="1190352"/>
                </a:lnTo>
                <a:lnTo>
                  <a:pt x="6759177" y="1201657"/>
                </a:lnTo>
                <a:lnTo>
                  <a:pt x="6686993" y="1213336"/>
                </a:lnTo>
                <a:lnTo>
                  <a:pt x="6615046" y="1225388"/>
                </a:lnTo>
                <a:lnTo>
                  <a:pt x="6543341" y="1237810"/>
                </a:lnTo>
                <a:lnTo>
                  <a:pt x="6471880" y="1250602"/>
                </a:lnTo>
                <a:lnTo>
                  <a:pt x="6400665" y="1263763"/>
                </a:lnTo>
                <a:lnTo>
                  <a:pt x="6329699" y="1277290"/>
                </a:lnTo>
                <a:lnTo>
                  <a:pt x="6258985" y="1291182"/>
                </a:lnTo>
                <a:lnTo>
                  <a:pt x="6188526" y="1305438"/>
                </a:lnTo>
                <a:lnTo>
                  <a:pt x="6118324" y="1320057"/>
                </a:lnTo>
                <a:lnTo>
                  <a:pt x="6048381" y="1335037"/>
                </a:lnTo>
                <a:lnTo>
                  <a:pt x="5978701" y="1350377"/>
                </a:lnTo>
                <a:lnTo>
                  <a:pt x="5909285" y="1366075"/>
                </a:lnTo>
                <a:lnTo>
                  <a:pt x="5840137" y="1382130"/>
                </a:lnTo>
                <a:lnTo>
                  <a:pt x="5771260" y="1398540"/>
                </a:lnTo>
                <a:lnTo>
                  <a:pt x="5702655" y="1415304"/>
                </a:lnTo>
                <a:lnTo>
                  <a:pt x="5634326" y="1432422"/>
                </a:lnTo>
                <a:lnTo>
                  <a:pt x="5566275" y="1449890"/>
                </a:lnTo>
                <a:lnTo>
                  <a:pt x="5498505" y="1467709"/>
                </a:lnTo>
                <a:lnTo>
                  <a:pt x="5431019" y="1485876"/>
                </a:lnTo>
                <a:lnTo>
                  <a:pt x="5363818" y="1504390"/>
                </a:lnTo>
                <a:lnTo>
                  <a:pt x="5296906" y="1523249"/>
                </a:lnTo>
                <a:lnTo>
                  <a:pt x="5230286" y="1542453"/>
                </a:lnTo>
                <a:lnTo>
                  <a:pt x="5163960" y="1562000"/>
                </a:lnTo>
                <a:lnTo>
                  <a:pt x="5097930" y="1581888"/>
                </a:lnTo>
                <a:lnTo>
                  <a:pt x="5032200" y="1602117"/>
                </a:lnTo>
                <a:lnTo>
                  <a:pt x="4966771" y="1622684"/>
                </a:lnTo>
                <a:lnTo>
                  <a:pt x="4901648" y="1643588"/>
                </a:lnTo>
                <a:lnTo>
                  <a:pt x="4836831" y="1664828"/>
                </a:lnTo>
                <a:lnTo>
                  <a:pt x="4772324" y="1686403"/>
                </a:lnTo>
                <a:lnTo>
                  <a:pt x="4708130" y="1708310"/>
                </a:lnTo>
                <a:lnTo>
                  <a:pt x="4644251" y="1730549"/>
                </a:lnTo>
                <a:lnTo>
                  <a:pt x="4580690" y="1753119"/>
                </a:lnTo>
                <a:lnTo>
                  <a:pt x="4517449" y="1776017"/>
                </a:lnTo>
                <a:lnTo>
                  <a:pt x="4454532" y="1799243"/>
                </a:lnTo>
                <a:lnTo>
                  <a:pt x="4391940" y="1822795"/>
                </a:lnTo>
                <a:lnTo>
                  <a:pt x="4329676" y="1846671"/>
                </a:lnTo>
                <a:lnTo>
                  <a:pt x="4267744" y="1870870"/>
                </a:lnTo>
                <a:lnTo>
                  <a:pt x="4206145" y="1895392"/>
                </a:lnTo>
                <a:lnTo>
                  <a:pt x="4144882" y="1920233"/>
                </a:lnTo>
                <a:lnTo>
                  <a:pt x="4083958" y="1945394"/>
                </a:lnTo>
                <a:lnTo>
                  <a:pt x="4023376" y="1970873"/>
                </a:lnTo>
                <a:lnTo>
                  <a:pt x="3963138" y="1996667"/>
                </a:lnTo>
                <a:lnTo>
                  <a:pt x="3903247" y="2022776"/>
                </a:lnTo>
                <a:lnTo>
                  <a:pt x="3843706" y="2049199"/>
                </a:lnTo>
                <a:lnTo>
                  <a:pt x="3784516" y="2075934"/>
                </a:lnTo>
                <a:lnTo>
                  <a:pt x="3725681" y="2102979"/>
                </a:lnTo>
                <a:lnTo>
                  <a:pt x="3667204" y="2130333"/>
                </a:lnTo>
                <a:lnTo>
                  <a:pt x="3609087" y="2157995"/>
                </a:lnTo>
                <a:lnTo>
                  <a:pt x="3551332" y="2185964"/>
                </a:lnTo>
                <a:lnTo>
                  <a:pt x="3493943" y="2214237"/>
                </a:lnTo>
                <a:lnTo>
                  <a:pt x="3436922" y="2242814"/>
                </a:lnTo>
                <a:lnTo>
                  <a:pt x="3380271" y="2271693"/>
                </a:lnTo>
                <a:lnTo>
                  <a:pt x="3323994" y="2300873"/>
                </a:lnTo>
                <a:lnTo>
                  <a:pt x="3268093" y="2330352"/>
                </a:lnTo>
                <a:lnTo>
                  <a:pt x="3212570" y="2360130"/>
                </a:lnTo>
                <a:lnTo>
                  <a:pt x="3157428" y="2390203"/>
                </a:lnTo>
                <a:lnTo>
                  <a:pt x="3102670" y="2420572"/>
                </a:lnTo>
                <a:lnTo>
                  <a:pt x="3048299" y="2451234"/>
                </a:lnTo>
                <a:lnTo>
                  <a:pt x="2994317" y="2482189"/>
                </a:lnTo>
                <a:lnTo>
                  <a:pt x="2940726" y="2513435"/>
                </a:lnTo>
                <a:lnTo>
                  <a:pt x="2887530" y="2544970"/>
                </a:lnTo>
                <a:lnTo>
                  <a:pt x="2834731" y="2576793"/>
                </a:lnTo>
                <a:lnTo>
                  <a:pt x="2782331" y="2608903"/>
                </a:lnTo>
                <a:lnTo>
                  <a:pt x="2730334" y="2641298"/>
                </a:lnTo>
                <a:lnTo>
                  <a:pt x="2678742" y="2673978"/>
                </a:lnTo>
                <a:lnTo>
                  <a:pt x="2627557" y="2706939"/>
                </a:lnTo>
                <a:lnTo>
                  <a:pt x="2576783" y="2740182"/>
                </a:lnTo>
                <a:lnTo>
                  <a:pt x="2526422" y="2773704"/>
                </a:lnTo>
                <a:lnTo>
                  <a:pt x="2476476" y="2807505"/>
                </a:lnTo>
                <a:lnTo>
                  <a:pt x="2426948" y="2841582"/>
                </a:lnTo>
                <a:lnTo>
                  <a:pt x="2377841" y="2875935"/>
                </a:lnTo>
                <a:lnTo>
                  <a:pt x="2329157" y="2910562"/>
                </a:lnTo>
                <a:lnTo>
                  <a:pt x="2280900" y="2945462"/>
                </a:lnTo>
                <a:lnTo>
                  <a:pt x="2233071" y="2980633"/>
                </a:lnTo>
                <a:lnTo>
                  <a:pt x="2185674" y="3016073"/>
                </a:lnTo>
                <a:lnTo>
                  <a:pt x="2138710" y="3051782"/>
                </a:lnTo>
                <a:lnTo>
                  <a:pt x="2092184" y="3087758"/>
                </a:lnTo>
                <a:lnTo>
                  <a:pt x="2046096" y="3124000"/>
                </a:lnTo>
                <a:lnTo>
                  <a:pt x="2000451" y="3160506"/>
                </a:lnTo>
                <a:lnTo>
                  <a:pt x="1955250" y="3197275"/>
                </a:lnTo>
                <a:lnTo>
                  <a:pt x="1910496" y="3234305"/>
                </a:lnTo>
                <a:lnTo>
                  <a:pt x="1866192" y="3271595"/>
                </a:lnTo>
                <a:lnTo>
                  <a:pt x="1822341" y="3309144"/>
                </a:lnTo>
                <a:lnTo>
                  <a:pt x="1778945" y="3346950"/>
                </a:lnTo>
                <a:lnTo>
                  <a:pt x="1736006" y="3385012"/>
                </a:lnTo>
                <a:lnTo>
                  <a:pt x="1693528" y="3423328"/>
                </a:lnTo>
                <a:lnTo>
                  <a:pt x="1651513" y="3461897"/>
                </a:lnTo>
                <a:lnTo>
                  <a:pt x="1609964" y="3500718"/>
                </a:lnTo>
                <a:lnTo>
                  <a:pt x="1568883" y="3539789"/>
                </a:lnTo>
                <a:lnTo>
                  <a:pt x="1528273" y="3579109"/>
                </a:lnTo>
                <a:lnTo>
                  <a:pt x="1488136" y="3618676"/>
                </a:lnTo>
                <a:lnTo>
                  <a:pt x="1448476" y="3658489"/>
                </a:lnTo>
                <a:lnTo>
                  <a:pt x="1409295" y="3698546"/>
                </a:lnTo>
                <a:lnTo>
                  <a:pt x="1370595" y="3738847"/>
                </a:lnTo>
                <a:lnTo>
                  <a:pt x="1332380" y="3779389"/>
                </a:lnTo>
                <a:lnTo>
                  <a:pt x="1294651" y="3820172"/>
                </a:lnTo>
                <a:lnTo>
                  <a:pt x="1257412" y="3861194"/>
                </a:lnTo>
                <a:lnTo>
                  <a:pt x="1220665" y="3902453"/>
                </a:lnTo>
                <a:lnTo>
                  <a:pt x="1184413" y="3943948"/>
                </a:lnTo>
                <a:lnTo>
                  <a:pt x="1148658" y="3985679"/>
                </a:lnTo>
                <a:lnTo>
                  <a:pt x="1113403" y="4027642"/>
                </a:lnTo>
                <a:lnTo>
                  <a:pt x="1078651" y="4069837"/>
                </a:lnTo>
                <a:lnTo>
                  <a:pt x="1044404" y="4112263"/>
                </a:lnTo>
                <a:lnTo>
                  <a:pt x="1010665" y="4154918"/>
                </a:lnTo>
                <a:lnTo>
                  <a:pt x="977436" y="4197801"/>
                </a:lnTo>
                <a:lnTo>
                  <a:pt x="944721" y="4240910"/>
                </a:lnTo>
                <a:lnTo>
                  <a:pt x="912522" y="4284244"/>
                </a:lnTo>
                <a:lnTo>
                  <a:pt x="880841" y="4327801"/>
                </a:lnTo>
                <a:lnTo>
                  <a:pt x="849682" y="4371580"/>
                </a:lnTo>
                <a:lnTo>
                  <a:pt x="819046" y="4415580"/>
                </a:lnTo>
                <a:lnTo>
                  <a:pt x="788937" y="4459800"/>
                </a:lnTo>
                <a:lnTo>
                  <a:pt x="759357" y="4504237"/>
                </a:lnTo>
                <a:lnTo>
                  <a:pt x="730308" y="4548891"/>
                </a:lnTo>
                <a:lnTo>
                  <a:pt x="701794" y="4593759"/>
                </a:lnTo>
                <a:lnTo>
                  <a:pt x="673817" y="4638842"/>
                </a:lnTo>
                <a:lnTo>
                  <a:pt x="646379" y="4684136"/>
                </a:lnTo>
                <a:lnTo>
                  <a:pt x="619484" y="4729642"/>
                </a:lnTo>
                <a:lnTo>
                  <a:pt x="593134" y="4775357"/>
                </a:lnTo>
                <a:lnTo>
                  <a:pt x="567331" y="4821280"/>
                </a:lnTo>
                <a:lnTo>
                  <a:pt x="542079" y="4867409"/>
                </a:lnTo>
                <a:lnTo>
                  <a:pt x="517379" y="4913744"/>
                </a:lnTo>
                <a:lnTo>
                  <a:pt x="493235" y="4960283"/>
                </a:lnTo>
                <a:lnTo>
                  <a:pt x="469649" y="5007024"/>
                </a:lnTo>
                <a:lnTo>
                  <a:pt x="446624" y="5053966"/>
                </a:lnTo>
                <a:lnTo>
                  <a:pt x="424162" y="5101108"/>
                </a:lnTo>
                <a:lnTo>
                  <a:pt x="402266" y="5148447"/>
                </a:lnTo>
                <a:lnTo>
                  <a:pt x="380939" y="5195984"/>
                </a:lnTo>
                <a:lnTo>
                  <a:pt x="360183" y="5243716"/>
                </a:lnTo>
                <a:lnTo>
                  <a:pt x="340001" y="5291642"/>
                </a:lnTo>
                <a:lnTo>
                  <a:pt x="320396" y="5339761"/>
                </a:lnTo>
                <a:lnTo>
                  <a:pt x="301370" y="5388071"/>
                </a:lnTo>
                <a:lnTo>
                  <a:pt x="282926" y="5436570"/>
                </a:lnTo>
                <a:lnTo>
                  <a:pt x="265067" y="5485258"/>
                </a:lnTo>
                <a:lnTo>
                  <a:pt x="247795" y="5534133"/>
                </a:lnTo>
                <a:lnTo>
                  <a:pt x="231112" y="5583194"/>
                </a:lnTo>
                <a:lnTo>
                  <a:pt x="215022" y="5632439"/>
                </a:lnTo>
                <a:lnTo>
                  <a:pt x="199528" y="5681866"/>
                </a:lnTo>
                <a:lnTo>
                  <a:pt x="184631" y="5731475"/>
                </a:lnTo>
                <a:lnTo>
                  <a:pt x="170334" y="5781264"/>
                </a:lnTo>
                <a:lnTo>
                  <a:pt x="156640" y="5831231"/>
                </a:lnTo>
                <a:lnTo>
                  <a:pt x="143552" y="5881375"/>
                </a:lnTo>
                <a:lnTo>
                  <a:pt x="131073" y="5931695"/>
                </a:lnTo>
                <a:lnTo>
                  <a:pt x="119204" y="5982190"/>
                </a:lnTo>
                <a:lnTo>
                  <a:pt x="107949" y="6032857"/>
                </a:lnTo>
                <a:lnTo>
                  <a:pt x="97310" y="6083696"/>
                </a:lnTo>
                <a:lnTo>
                  <a:pt x="87290" y="6134705"/>
                </a:lnTo>
                <a:lnTo>
                  <a:pt x="77892" y="6185883"/>
                </a:lnTo>
                <a:lnTo>
                  <a:pt x="69117" y="6237228"/>
                </a:lnTo>
                <a:lnTo>
                  <a:pt x="60970" y="6288739"/>
                </a:lnTo>
                <a:lnTo>
                  <a:pt x="53452" y="6340414"/>
                </a:lnTo>
                <a:lnTo>
                  <a:pt x="46566" y="6392253"/>
                </a:lnTo>
                <a:lnTo>
                  <a:pt x="40314" y="6444253"/>
                </a:lnTo>
                <a:lnTo>
                  <a:pt x="34701" y="6496414"/>
                </a:lnTo>
                <a:lnTo>
                  <a:pt x="29727" y="6548733"/>
                </a:lnTo>
                <a:lnTo>
                  <a:pt x="25972" y="6593732"/>
                </a:lnTo>
                <a:lnTo>
                  <a:pt x="22704" y="6638700"/>
                </a:lnTo>
                <a:lnTo>
                  <a:pt x="19920" y="6683635"/>
                </a:lnTo>
                <a:lnTo>
                  <a:pt x="17619" y="6728537"/>
                </a:lnTo>
                <a:lnTo>
                  <a:pt x="15799" y="6773403"/>
                </a:lnTo>
                <a:lnTo>
                  <a:pt x="14459" y="6818233"/>
                </a:lnTo>
                <a:lnTo>
                  <a:pt x="13598" y="6863026"/>
                </a:lnTo>
                <a:lnTo>
                  <a:pt x="13214" y="6907781"/>
                </a:lnTo>
                <a:lnTo>
                  <a:pt x="13304" y="6952496"/>
                </a:lnTo>
                <a:lnTo>
                  <a:pt x="13869" y="6997170"/>
                </a:lnTo>
                <a:lnTo>
                  <a:pt x="14906" y="7041802"/>
                </a:lnTo>
                <a:lnTo>
                  <a:pt x="16415" y="7086390"/>
                </a:lnTo>
                <a:lnTo>
                  <a:pt x="18392" y="7130935"/>
                </a:lnTo>
                <a:lnTo>
                  <a:pt x="20838" y="7175434"/>
                </a:lnTo>
                <a:lnTo>
                  <a:pt x="23750" y="7219886"/>
                </a:lnTo>
                <a:lnTo>
                  <a:pt x="27127" y="7264290"/>
                </a:lnTo>
                <a:lnTo>
                  <a:pt x="30967" y="7308646"/>
                </a:lnTo>
                <a:lnTo>
                  <a:pt x="35270" y="7352951"/>
                </a:lnTo>
                <a:lnTo>
                  <a:pt x="40033" y="7397205"/>
                </a:lnTo>
                <a:lnTo>
                  <a:pt x="45255" y="7441406"/>
                </a:lnTo>
                <a:lnTo>
                  <a:pt x="50934" y="7485553"/>
                </a:lnTo>
                <a:lnTo>
                  <a:pt x="57070" y="7529646"/>
                </a:lnTo>
                <a:lnTo>
                  <a:pt x="63660" y="7573682"/>
                </a:lnTo>
                <a:lnTo>
                  <a:pt x="70703" y="7617661"/>
                </a:lnTo>
                <a:lnTo>
                  <a:pt x="78197" y="7661582"/>
                </a:lnTo>
                <a:lnTo>
                  <a:pt x="86142" y="7705443"/>
                </a:lnTo>
                <a:lnTo>
                  <a:pt x="94535" y="7749244"/>
                </a:lnTo>
                <a:lnTo>
                  <a:pt x="103375" y="7792982"/>
                </a:lnTo>
                <a:lnTo>
                  <a:pt x="112661" y="7836658"/>
                </a:lnTo>
                <a:lnTo>
                  <a:pt x="122391" y="7880269"/>
                </a:lnTo>
                <a:lnTo>
                  <a:pt x="132563" y="7923814"/>
                </a:lnTo>
                <a:lnTo>
                  <a:pt x="143177" y="7967293"/>
                </a:lnTo>
                <a:lnTo>
                  <a:pt x="154230" y="8010704"/>
                </a:lnTo>
                <a:lnTo>
                  <a:pt x="165721" y="8054047"/>
                </a:lnTo>
                <a:lnTo>
                  <a:pt x="177649" y="8097319"/>
                </a:lnTo>
                <a:lnTo>
                  <a:pt x="190012" y="8140519"/>
                </a:lnTo>
                <a:lnTo>
                  <a:pt x="202809" y="8183647"/>
                </a:lnTo>
                <a:lnTo>
                  <a:pt x="216038" y="8226702"/>
                </a:lnTo>
                <a:lnTo>
                  <a:pt x="229697" y="8269682"/>
                </a:lnTo>
                <a:lnTo>
                  <a:pt x="243786" y="8312585"/>
                </a:lnTo>
                <a:lnTo>
                  <a:pt x="258302" y="8355412"/>
                </a:lnTo>
                <a:lnTo>
                  <a:pt x="273245" y="8398160"/>
                </a:lnTo>
                <a:lnTo>
                  <a:pt x="288612" y="8440828"/>
                </a:lnTo>
                <a:lnTo>
                  <a:pt x="304402" y="8483416"/>
                </a:lnTo>
                <a:lnTo>
                  <a:pt x="320614" y="8525922"/>
                </a:lnTo>
                <a:lnTo>
                  <a:pt x="337246" y="8568345"/>
                </a:lnTo>
                <a:lnTo>
                  <a:pt x="354297" y="8610684"/>
                </a:lnTo>
                <a:lnTo>
                  <a:pt x="371766" y="8652937"/>
                </a:lnTo>
                <a:lnTo>
                  <a:pt x="389649" y="8695104"/>
                </a:lnTo>
                <a:lnTo>
                  <a:pt x="407948" y="8737183"/>
                </a:lnTo>
                <a:lnTo>
                  <a:pt x="426658" y="8779173"/>
                </a:lnTo>
                <a:lnTo>
                  <a:pt x="445781" y="8821073"/>
                </a:lnTo>
                <a:lnTo>
                  <a:pt x="465313" y="8862882"/>
                </a:lnTo>
                <a:lnTo>
                  <a:pt x="485253" y="8904598"/>
                </a:lnTo>
                <a:lnTo>
                  <a:pt x="505600" y="8946220"/>
                </a:lnTo>
                <a:lnTo>
                  <a:pt x="526352" y="8987748"/>
                </a:lnTo>
                <a:lnTo>
                  <a:pt x="547508" y="9029180"/>
                </a:lnTo>
                <a:lnTo>
                  <a:pt x="569066" y="9070515"/>
                </a:lnTo>
                <a:lnTo>
                  <a:pt x="591025" y="9111752"/>
                </a:lnTo>
                <a:lnTo>
                  <a:pt x="613384" y="9152889"/>
                </a:lnTo>
                <a:lnTo>
                  <a:pt x="636140" y="9193925"/>
                </a:lnTo>
                <a:lnTo>
                  <a:pt x="659293" y="9234859"/>
                </a:lnTo>
                <a:lnTo>
                  <a:pt x="682840" y="9275691"/>
                </a:lnTo>
                <a:lnTo>
                  <a:pt x="706781" y="9316418"/>
                </a:lnTo>
                <a:lnTo>
                  <a:pt x="731114" y="9357040"/>
                </a:lnTo>
                <a:lnTo>
                  <a:pt x="755837" y="9397556"/>
                </a:lnTo>
                <a:lnTo>
                  <a:pt x="780949" y="9437964"/>
                </a:lnTo>
                <a:lnTo>
                  <a:pt x="806448" y="9478263"/>
                </a:lnTo>
                <a:lnTo>
                  <a:pt x="832333" y="9518452"/>
                </a:lnTo>
                <a:lnTo>
                  <a:pt x="858603" y="9558529"/>
                </a:lnTo>
                <a:lnTo>
                  <a:pt x="885255" y="9598495"/>
                </a:lnTo>
                <a:lnTo>
                  <a:pt x="912289" y="9638346"/>
                </a:lnTo>
                <a:lnTo>
                  <a:pt x="939703" y="9678083"/>
                </a:lnTo>
                <a:lnTo>
                  <a:pt x="967495" y="9717705"/>
                </a:lnTo>
                <a:lnTo>
                  <a:pt x="995664" y="9757209"/>
                </a:lnTo>
                <a:lnTo>
                  <a:pt x="1024209" y="9796595"/>
                </a:lnTo>
                <a:lnTo>
                  <a:pt x="1053127" y="9835861"/>
                </a:lnTo>
                <a:lnTo>
                  <a:pt x="1082418" y="9875007"/>
                </a:lnTo>
                <a:lnTo>
                  <a:pt x="1112080" y="9914031"/>
                </a:lnTo>
                <a:lnTo>
                  <a:pt x="1142112" y="9952932"/>
                </a:lnTo>
                <a:lnTo>
                  <a:pt x="1172511" y="9991709"/>
                </a:lnTo>
                <a:lnTo>
                  <a:pt x="1203277" y="10030361"/>
                </a:lnTo>
                <a:lnTo>
                  <a:pt x="1234408" y="10068886"/>
                </a:lnTo>
                <a:lnTo>
                  <a:pt x="1265902" y="10107284"/>
                </a:lnTo>
                <a:lnTo>
                  <a:pt x="1297759" y="10145553"/>
                </a:lnTo>
                <a:lnTo>
                  <a:pt x="1329976" y="10183692"/>
                </a:lnTo>
                <a:lnTo>
                  <a:pt x="1362552" y="10221700"/>
                </a:lnTo>
                <a:lnTo>
                  <a:pt x="1395485" y="10259575"/>
                </a:lnTo>
                <a:lnTo>
                  <a:pt x="1428775" y="10297317"/>
                </a:lnTo>
                <a:lnTo>
                  <a:pt x="1462419" y="10334925"/>
                </a:lnTo>
                <a:lnTo>
                  <a:pt x="1496416" y="10372396"/>
                </a:lnTo>
                <a:lnTo>
                  <a:pt x="1530765" y="10409731"/>
                </a:lnTo>
                <a:lnTo>
                  <a:pt x="1565464" y="10446927"/>
                </a:lnTo>
                <a:lnTo>
                  <a:pt x="1600511" y="10483984"/>
                </a:lnTo>
                <a:lnTo>
                  <a:pt x="1635906" y="10520900"/>
                </a:lnTo>
                <a:lnTo>
                  <a:pt x="1671646" y="10557675"/>
                </a:lnTo>
                <a:lnTo>
                  <a:pt x="1707730" y="10594307"/>
                </a:lnTo>
                <a:lnTo>
                  <a:pt x="1744157" y="10630795"/>
                </a:lnTo>
                <a:lnTo>
                  <a:pt x="1780925" y="10667137"/>
                </a:lnTo>
                <a:lnTo>
                  <a:pt x="1818033" y="10703333"/>
                </a:lnTo>
                <a:lnTo>
                  <a:pt x="1855479" y="10739382"/>
                </a:lnTo>
                <a:lnTo>
                  <a:pt x="1893261" y="10775282"/>
                </a:lnTo>
                <a:lnTo>
                  <a:pt x="1931379" y="10811032"/>
                </a:lnTo>
                <a:lnTo>
                  <a:pt x="1969830" y="10846631"/>
                </a:lnTo>
                <a:lnTo>
                  <a:pt x="2008613" y="10882077"/>
                </a:lnTo>
                <a:lnTo>
                  <a:pt x="2047727" y="10917371"/>
                </a:lnTo>
                <a:lnTo>
                  <a:pt x="2087171" y="10952509"/>
                </a:lnTo>
                <a:lnTo>
                  <a:pt x="2126942" y="10987492"/>
                </a:lnTo>
                <a:lnTo>
                  <a:pt x="2167039" y="11022318"/>
                </a:lnTo>
                <a:lnTo>
                  <a:pt x="2207461" y="11056986"/>
                </a:lnTo>
                <a:lnTo>
                  <a:pt x="2248206" y="11091494"/>
                </a:lnTo>
                <a:lnTo>
                  <a:pt x="2289273" y="11125842"/>
                </a:lnTo>
                <a:lnTo>
                  <a:pt x="2330660" y="11160029"/>
                </a:lnTo>
                <a:lnTo>
                  <a:pt x="2372366" y="11194052"/>
                </a:lnTo>
                <a:lnTo>
                  <a:pt x="2414389" y="11227912"/>
                </a:lnTo>
                <a:lnTo>
                  <a:pt x="2456728" y="11261606"/>
                </a:lnTo>
                <a:lnTo>
                  <a:pt x="2499381" y="11295134"/>
                </a:lnTo>
                <a:lnTo>
                  <a:pt x="2516667" y="11308556"/>
                </a:lnTo>
              </a:path>
              <a:path w="10643869" h="11308715">
                <a:moveTo>
                  <a:pt x="2063571" y="11308556"/>
                </a:moveTo>
                <a:lnTo>
                  <a:pt x="2018139" y="11261454"/>
                </a:lnTo>
                <a:lnTo>
                  <a:pt x="1981383" y="11222839"/>
                </a:lnTo>
                <a:lnTo>
                  <a:pt x="1944928" y="11184106"/>
                </a:lnTo>
                <a:lnTo>
                  <a:pt x="1908774" y="11145255"/>
                </a:lnTo>
                <a:lnTo>
                  <a:pt x="1872924" y="11106289"/>
                </a:lnTo>
                <a:lnTo>
                  <a:pt x="1837379" y="11067206"/>
                </a:lnTo>
                <a:lnTo>
                  <a:pt x="1802138" y="11028009"/>
                </a:lnTo>
                <a:lnTo>
                  <a:pt x="1767203" y="10988698"/>
                </a:lnTo>
                <a:lnTo>
                  <a:pt x="1732576" y="10949274"/>
                </a:lnTo>
                <a:lnTo>
                  <a:pt x="1698257" y="10909737"/>
                </a:lnTo>
                <a:lnTo>
                  <a:pt x="1664248" y="10870089"/>
                </a:lnTo>
                <a:lnTo>
                  <a:pt x="1630549" y="10830331"/>
                </a:lnTo>
                <a:lnTo>
                  <a:pt x="1597162" y="10790462"/>
                </a:lnTo>
                <a:lnTo>
                  <a:pt x="1564087" y="10750485"/>
                </a:lnTo>
                <a:lnTo>
                  <a:pt x="1531326" y="10710399"/>
                </a:lnTo>
                <a:lnTo>
                  <a:pt x="1498879" y="10670206"/>
                </a:lnTo>
                <a:lnTo>
                  <a:pt x="1466749" y="10629906"/>
                </a:lnTo>
                <a:lnTo>
                  <a:pt x="1434935" y="10589501"/>
                </a:lnTo>
                <a:lnTo>
                  <a:pt x="1403439" y="10548991"/>
                </a:lnTo>
                <a:lnTo>
                  <a:pt x="1372262" y="10508376"/>
                </a:lnTo>
                <a:lnTo>
                  <a:pt x="1341405" y="10467659"/>
                </a:lnTo>
                <a:lnTo>
                  <a:pt x="1310869" y="10426838"/>
                </a:lnTo>
                <a:lnTo>
                  <a:pt x="1280655" y="10385917"/>
                </a:lnTo>
                <a:lnTo>
                  <a:pt x="1250764" y="10344894"/>
                </a:lnTo>
                <a:lnTo>
                  <a:pt x="1221198" y="10303771"/>
                </a:lnTo>
                <a:lnTo>
                  <a:pt x="1191956" y="10262550"/>
                </a:lnTo>
                <a:lnTo>
                  <a:pt x="1163041" y="10221230"/>
                </a:lnTo>
                <a:lnTo>
                  <a:pt x="1134454" y="10179812"/>
                </a:lnTo>
                <a:lnTo>
                  <a:pt x="1106195" y="10138298"/>
                </a:lnTo>
                <a:lnTo>
                  <a:pt x="1078265" y="10096687"/>
                </a:lnTo>
                <a:lnTo>
                  <a:pt x="1050666" y="10054982"/>
                </a:lnTo>
                <a:lnTo>
                  <a:pt x="1023399" y="10013182"/>
                </a:lnTo>
                <a:lnTo>
                  <a:pt x="996464" y="9971289"/>
                </a:lnTo>
                <a:lnTo>
                  <a:pt x="969863" y="9929304"/>
                </a:lnTo>
                <a:lnTo>
                  <a:pt x="943597" y="9887226"/>
                </a:lnTo>
                <a:lnTo>
                  <a:pt x="917667" y="9845058"/>
                </a:lnTo>
                <a:lnTo>
                  <a:pt x="892073" y="9802799"/>
                </a:lnTo>
                <a:lnTo>
                  <a:pt x="866818" y="9760451"/>
                </a:lnTo>
                <a:lnTo>
                  <a:pt x="841902" y="9718015"/>
                </a:lnTo>
                <a:lnTo>
                  <a:pt x="817325" y="9675491"/>
                </a:lnTo>
                <a:lnTo>
                  <a:pt x="793090" y="9632880"/>
                </a:lnTo>
                <a:lnTo>
                  <a:pt x="769197" y="9590183"/>
                </a:lnTo>
                <a:lnTo>
                  <a:pt x="745647" y="9547401"/>
                </a:lnTo>
                <a:lnTo>
                  <a:pt x="722442" y="9504534"/>
                </a:lnTo>
                <a:lnTo>
                  <a:pt x="699582" y="9461584"/>
                </a:lnTo>
                <a:lnTo>
                  <a:pt x="677068" y="9418551"/>
                </a:lnTo>
                <a:lnTo>
                  <a:pt x="654902" y="9375436"/>
                </a:lnTo>
                <a:lnTo>
                  <a:pt x="633085" y="9332240"/>
                </a:lnTo>
                <a:lnTo>
                  <a:pt x="611617" y="9288963"/>
                </a:lnTo>
                <a:lnTo>
                  <a:pt x="590499" y="9245607"/>
                </a:lnTo>
                <a:lnTo>
                  <a:pt x="569734" y="9202173"/>
                </a:lnTo>
                <a:lnTo>
                  <a:pt x="549321" y="9158660"/>
                </a:lnTo>
                <a:lnTo>
                  <a:pt x="529262" y="9115071"/>
                </a:lnTo>
                <a:lnTo>
                  <a:pt x="509558" y="9071405"/>
                </a:lnTo>
                <a:lnTo>
                  <a:pt x="490209" y="9027664"/>
                </a:lnTo>
                <a:lnTo>
                  <a:pt x="471218" y="8983848"/>
                </a:lnTo>
                <a:lnTo>
                  <a:pt x="452585" y="8939959"/>
                </a:lnTo>
                <a:lnTo>
                  <a:pt x="434311" y="8895997"/>
                </a:lnTo>
                <a:lnTo>
                  <a:pt x="416397" y="8851962"/>
                </a:lnTo>
                <a:lnTo>
                  <a:pt x="398845" y="8807857"/>
                </a:lnTo>
                <a:lnTo>
                  <a:pt x="381654" y="8763680"/>
                </a:lnTo>
                <a:lnTo>
                  <a:pt x="364827" y="8719434"/>
                </a:lnTo>
                <a:lnTo>
                  <a:pt x="348365" y="8675120"/>
                </a:lnTo>
                <a:lnTo>
                  <a:pt x="332268" y="8630737"/>
                </a:lnTo>
                <a:lnTo>
                  <a:pt x="316537" y="8586287"/>
                </a:lnTo>
                <a:lnTo>
                  <a:pt x="301174" y="8541771"/>
                </a:lnTo>
                <a:lnTo>
                  <a:pt x="286180" y="8497189"/>
                </a:lnTo>
                <a:lnTo>
                  <a:pt x="271555" y="8452543"/>
                </a:lnTo>
                <a:lnTo>
                  <a:pt x="257301" y="8407832"/>
                </a:lnTo>
                <a:lnTo>
                  <a:pt x="243419" y="8363059"/>
                </a:lnTo>
                <a:lnTo>
                  <a:pt x="229910" y="8318223"/>
                </a:lnTo>
                <a:lnTo>
                  <a:pt x="216774" y="8273326"/>
                </a:lnTo>
                <a:lnTo>
                  <a:pt x="204014" y="8228368"/>
                </a:lnTo>
                <a:lnTo>
                  <a:pt x="191630" y="8183351"/>
                </a:lnTo>
                <a:lnTo>
                  <a:pt x="179623" y="8138274"/>
                </a:lnTo>
                <a:lnTo>
                  <a:pt x="167994" y="8093139"/>
                </a:lnTo>
                <a:lnTo>
                  <a:pt x="156744" y="8047947"/>
                </a:lnTo>
                <a:lnTo>
                  <a:pt x="145874" y="8002698"/>
                </a:lnTo>
                <a:lnTo>
                  <a:pt x="135386" y="7957394"/>
                </a:lnTo>
                <a:lnTo>
                  <a:pt x="125280" y="7912035"/>
                </a:lnTo>
                <a:lnTo>
                  <a:pt x="115557" y="7866622"/>
                </a:lnTo>
                <a:lnTo>
                  <a:pt x="106219" y="7821155"/>
                </a:lnTo>
                <a:lnTo>
                  <a:pt x="97267" y="7775636"/>
                </a:lnTo>
                <a:lnTo>
                  <a:pt x="88701" y="7730066"/>
                </a:lnTo>
                <a:lnTo>
                  <a:pt x="80523" y="7684444"/>
                </a:lnTo>
                <a:lnTo>
                  <a:pt x="72734" y="7638773"/>
                </a:lnTo>
                <a:lnTo>
                  <a:pt x="65334" y="7593053"/>
                </a:lnTo>
                <a:lnTo>
                  <a:pt x="58325" y="7547284"/>
                </a:lnTo>
                <a:lnTo>
                  <a:pt x="51708" y="7501468"/>
                </a:lnTo>
                <a:lnTo>
                  <a:pt x="45485" y="7455605"/>
                </a:lnTo>
                <a:lnTo>
                  <a:pt x="39655" y="7409696"/>
                </a:lnTo>
                <a:lnTo>
                  <a:pt x="34220" y="7363742"/>
                </a:lnTo>
                <a:lnTo>
                  <a:pt x="29181" y="7317744"/>
                </a:lnTo>
                <a:lnTo>
                  <a:pt x="24540" y="7271702"/>
                </a:lnTo>
                <a:lnTo>
                  <a:pt x="20296" y="7225618"/>
                </a:lnTo>
                <a:lnTo>
                  <a:pt x="16452" y="7179493"/>
                </a:lnTo>
                <a:lnTo>
                  <a:pt x="13009" y="7133326"/>
                </a:lnTo>
                <a:lnTo>
                  <a:pt x="9966" y="7087119"/>
                </a:lnTo>
                <a:lnTo>
                  <a:pt x="7327" y="7040873"/>
                </a:lnTo>
                <a:lnTo>
                  <a:pt x="5091" y="6994588"/>
                </a:lnTo>
                <a:lnTo>
                  <a:pt x="3259" y="6948266"/>
                </a:lnTo>
                <a:lnTo>
                  <a:pt x="1833" y="6901907"/>
                </a:lnTo>
                <a:lnTo>
                  <a:pt x="814" y="6855512"/>
                </a:lnTo>
                <a:lnTo>
                  <a:pt x="202" y="6809081"/>
                </a:lnTo>
                <a:lnTo>
                  <a:pt x="0" y="6762617"/>
                </a:lnTo>
                <a:lnTo>
                  <a:pt x="207" y="6716118"/>
                </a:lnTo>
                <a:lnTo>
                  <a:pt x="825" y="6669587"/>
                </a:lnTo>
                <a:lnTo>
                  <a:pt x="1855" y="6623024"/>
                </a:lnTo>
                <a:lnTo>
                  <a:pt x="3298" y="6576430"/>
                </a:lnTo>
                <a:lnTo>
                  <a:pt x="5155" y="6529806"/>
                </a:lnTo>
                <a:lnTo>
                  <a:pt x="7428" y="6483152"/>
                </a:lnTo>
                <a:lnTo>
                  <a:pt x="10116" y="6436470"/>
                </a:lnTo>
                <a:lnTo>
                  <a:pt x="13222" y="6389760"/>
                </a:lnTo>
                <a:lnTo>
                  <a:pt x="16747" y="6343023"/>
                </a:lnTo>
                <a:lnTo>
                  <a:pt x="20690" y="6296259"/>
                </a:lnTo>
                <a:lnTo>
                  <a:pt x="26999" y="6229955"/>
                </a:lnTo>
                <a:lnTo>
                  <a:pt x="34129" y="6163852"/>
                </a:lnTo>
                <a:lnTo>
                  <a:pt x="42077" y="6097954"/>
                </a:lnTo>
                <a:lnTo>
                  <a:pt x="50840" y="6032262"/>
                </a:lnTo>
                <a:lnTo>
                  <a:pt x="60414" y="5966777"/>
                </a:lnTo>
                <a:lnTo>
                  <a:pt x="70796" y="5901501"/>
                </a:lnTo>
                <a:lnTo>
                  <a:pt x="81982" y="5836437"/>
                </a:lnTo>
                <a:lnTo>
                  <a:pt x="93969" y="5771586"/>
                </a:lnTo>
                <a:lnTo>
                  <a:pt x="106754" y="5706949"/>
                </a:lnTo>
                <a:lnTo>
                  <a:pt x="120334" y="5642529"/>
                </a:lnTo>
                <a:lnTo>
                  <a:pt x="134704" y="5578327"/>
                </a:lnTo>
                <a:lnTo>
                  <a:pt x="149862" y="5514345"/>
                </a:lnTo>
                <a:lnTo>
                  <a:pt x="165804" y="5450585"/>
                </a:lnTo>
                <a:lnTo>
                  <a:pt x="182526" y="5387048"/>
                </a:lnTo>
                <a:lnTo>
                  <a:pt x="200026" y="5323737"/>
                </a:lnTo>
                <a:lnTo>
                  <a:pt x="218300" y="5260653"/>
                </a:lnTo>
                <a:lnTo>
                  <a:pt x="237345" y="5197798"/>
                </a:lnTo>
                <a:lnTo>
                  <a:pt x="257156" y="5135174"/>
                </a:lnTo>
                <a:lnTo>
                  <a:pt x="277732" y="5072782"/>
                </a:lnTo>
                <a:lnTo>
                  <a:pt x="299068" y="5010624"/>
                </a:lnTo>
                <a:lnTo>
                  <a:pt x="321161" y="4948702"/>
                </a:lnTo>
                <a:lnTo>
                  <a:pt x="344007" y="4887018"/>
                </a:lnTo>
                <a:lnTo>
                  <a:pt x="367604" y="4825574"/>
                </a:lnTo>
                <a:lnTo>
                  <a:pt x="391948" y="4764371"/>
                </a:lnTo>
                <a:lnTo>
                  <a:pt x="417035" y="4703411"/>
                </a:lnTo>
                <a:lnTo>
                  <a:pt x="442863" y="4642696"/>
                </a:lnTo>
                <a:lnTo>
                  <a:pt x="469427" y="4582228"/>
                </a:lnTo>
                <a:lnTo>
                  <a:pt x="496724" y="4522008"/>
                </a:lnTo>
                <a:lnTo>
                  <a:pt x="524751" y="4462039"/>
                </a:lnTo>
                <a:lnTo>
                  <a:pt x="553505" y="4402321"/>
                </a:lnTo>
                <a:lnTo>
                  <a:pt x="582982" y="4342858"/>
                </a:lnTo>
                <a:lnTo>
                  <a:pt x="613179" y="4283649"/>
                </a:lnTo>
                <a:lnTo>
                  <a:pt x="644093" y="4224698"/>
                </a:lnTo>
                <a:lnTo>
                  <a:pt x="675719" y="4166007"/>
                </a:lnTo>
                <a:lnTo>
                  <a:pt x="708055" y="4107576"/>
                </a:lnTo>
                <a:lnTo>
                  <a:pt x="741097" y="4049408"/>
                </a:lnTo>
                <a:lnTo>
                  <a:pt x="774842" y="3991504"/>
                </a:lnTo>
                <a:lnTo>
                  <a:pt x="809286" y="3933866"/>
                </a:lnTo>
                <a:lnTo>
                  <a:pt x="844427" y="3876497"/>
                </a:lnTo>
                <a:lnTo>
                  <a:pt x="880260" y="3819397"/>
                </a:lnTo>
                <a:lnTo>
                  <a:pt x="916783" y="3762569"/>
                </a:lnTo>
                <a:lnTo>
                  <a:pt x="953991" y="3706014"/>
                </a:lnTo>
                <a:lnTo>
                  <a:pt x="991882" y="3649734"/>
                </a:lnTo>
                <a:lnTo>
                  <a:pt x="1030452" y="3593731"/>
                </a:lnTo>
                <a:lnTo>
                  <a:pt x="1069698" y="3538007"/>
                </a:lnTo>
                <a:lnTo>
                  <a:pt x="1109617" y="3482563"/>
                </a:lnTo>
                <a:lnTo>
                  <a:pt x="1150204" y="3427402"/>
                </a:lnTo>
                <a:lnTo>
                  <a:pt x="1191457" y="3372524"/>
                </a:lnTo>
                <a:lnTo>
                  <a:pt x="1233372" y="3317932"/>
                </a:lnTo>
                <a:lnTo>
                  <a:pt x="1275946" y="3263628"/>
                </a:lnTo>
                <a:lnTo>
                  <a:pt x="1319175" y="3209613"/>
                </a:lnTo>
                <a:lnTo>
                  <a:pt x="1363056" y="3155889"/>
                </a:lnTo>
                <a:lnTo>
                  <a:pt x="1407586" y="3102458"/>
                </a:lnTo>
                <a:lnTo>
                  <a:pt x="1452762" y="3049321"/>
                </a:lnTo>
                <a:lnTo>
                  <a:pt x="1498579" y="2996481"/>
                </a:lnTo>
                <a:lnTo>
                  <a:pt x="1545035" y="2943940"/>
                </a:lnTo>
                <a:lnTo>
                  <a:pt x="1592125" y="2891698"/>
                </a:lnTo>
                <a:lnTo>
                  <a:pt x="1639848" y="2839758"/>
                </a:lnTo>
                <a:lnTo>
                  <a:pt x="1688199" y="2788121"/>
                </a:lnTo>
                <a:lnTo>
                  <a:pt x="1737175" y="2736790"/>
                </a:lnTo>
                <a:lnTo>
                  <a:pt x="1786772" y="2685766"/>
                </a:lnTo>
                <a:lnTo>
                  <a:pt x="1836988" y="2635050"/>
                </a:lnTo>
                <a:lnTo>
                  <a:pt x="1887818" y="2584646"/>
                </a:lnTo>
                <a:lnTo>
                  <a:pt x="1939260" y="2534554"/>
                </a:lnTo>
                <a:lnTo>
                  <a:pt x="1991310" y="2484775"/>
                </a:lnTo>
                <a:lnTo>
                  <a:pt x="2043964" y="2435313"/>
                </a:lnTo>
                <a:lnTo>
                  <a:pt x="2097220" y="2386169"/>
                </a:lnTo>
                <a:lnTo>
                  <a:pt x="2151074" y="2337344"/>
                </a:lnTo>
                <a:lnTo>
                  <a:pt x="2205522" y="2288840"/>
                </a:lnTo>
                <a:lnTo>
                  <a:pt x="2260561" y="2240660"/>
                </a:lnTo>
                <a:lnTo>
                  <a:pt x="2316188" y="2192804"/>
                </a:lnTo>
                <a:lnTo>
                  <a:pt x="2372399" y="2145275"/>
                </a:lnTo>
                <a:lnTo>
                  <a:pt x="2429191" y="2098075"/>
                </a:lnTo>
                <a:lnTo>
                  <a:pt x="2486561" y="2051204"/>
                </a:lnTo>
                <a:lnTo>
                  <a:pt x="2544505" y="2004666"/>
                </a:lnTo>
                <a:lnTo>
                  <a:pt x="2603020" y="1958461"/>
                </a:lnTo>
                <a:lnTo>
                  <a:pt x="2662102" y="1912591"/>
                </a:lnTo>
                <a:lnTo>
                  <a:pt x="2721748" y="1867059"/>
                </a:lnTo>
                <a:lnTo>
                  <a:pt x="2781954" y="1821866"/>
                </a:lnTo>
                <a:lnTo>
                  <a:pt x="2842718" y="1777014"/>
                </a:lnTo>
                <a:lnTo>
                  <a:pt x="2904036" y="1732505"/>
                </a:lnTo>
                <a:lnTo>
                  <a:pt x="2965904" y="1688340"/>
                </a:lnTo>
                <a:lnTo>
                  <a:pt x="3028319" y="1644521"/>
                </a:lnTo>
                <a:lnTo>
                  <a:pt x="3091278" y="1601050"/>
                </a:lnTo>
                <a:lnTo>
                  <a:pt x="3154777" y="1557928"/>
                </a:lnTo>
                <a:lnTo>
                  <a:pt x="3218813" y="1515158"/>
                </a:lnTo>
                <a:lnTo>
                  <a:pt x="3283383" y="1472742"/>
                </a:lnTo>
                <a:lnTo>
                  <a:pt x="3348483" y="1430680"/>
                </a:lnTo>
                <a:lnTo>
                  <a:pt x="3414109" y="1388976"/>
                </a:lnTo>
                <a:lnTo>
                  <a:pt x="3480259" y="1347629"/>
                </a:lnTo>
                <a:lnTo>
                  <a:pt x="3546929" y="1306644"/>
                </a:lnTo>
                <a:lnTo>
                  <a:pt x="3614115" y="1266020"/>
                </a:lnTo>
                <a:lnTo>
                  <a:pt x="3681815" y="1225760"/>
                </a:lnTo>
                <a:lnTo>
                  <a:pt x="3750024" y="1185866"/>
                </a:lnTo>
                <a:lnTo>
                  <a:pt x="3818740" y="1146340"/>
                </a:lnTo>
                <a:lnTo>
                  <a:pt x="3887959" y="1107183"/>
                </a:lnTo>
                <a:lnTo>
                  <a:pt x="3957677" y="1068396"/>
                </a:lnTo>
                <a:lnTo>
                  <a:pt x="4027892" y="1029983"/>
                </a:lnTo>
                <a:lnTo>
                  <a:pt x="4098600" y="991944"/>
                </a:lnTo>
                <a:lnTo>
                  <a:pt x="4169797" y="954282"/>
                </a:lnTo>
                <a:lnTo>
                  <a:pt x="4241480" y="916997"/>
                </a:lnTo>
                <a:lnTo>
                  <a:pt x="4313646" y="880093"/>
                </a:lnTo>
                <a:lnTo>
                  <a:pt x="4386291" y="843570"/>
                </a:lnTo>
                <a:lnTo>
                  <a:pt x="4459413" y="807431"/>
                </a:lnTo>
                <a:lnTo>
                  <a:pt x="4533007" y="771677"/>
                </a:lnTo>
                <a:lnTo>
                  <a:pt x="4607070" y="736310"/>
                </a:lnTo>
                <a:lnTo>
                  <a:pt x="4681598" y="701332"/>
                </a:lnTo>
                <a:lnTo>
                  <a:pt x="4756590" y="666744"/>
                </a:lnTo>
                <a:lnTo>
                  <a:pt x="4832040" y="632549"/>
                </a:lnTo>
                <a:lnTo>
                  <a:pt x="4907946" y="598748"/>
                </a:lnTo>
                <a:lnTo>
                  <a:pt x="4984304" y="565343"/>
                </a:lnTo>
                <a:lnTo>
                  <a:pt x="5061111" y="532335"/>
                </a:lnTo>
                <a:lnTo>
                  <a:pt x="5138363" y="499727"/>
                </a:lnTo>
                <a:lnTo>
                  <a:pt x="5216057" y="467520"/>
                </a:lnTo>
                <a:lnTo>
                  <a:pt x="5294191" y="435716"/>
                </a:lnTo>
                <a:lnTo>
                  <a:pt x="5372759" y="404317"/>
                </a:lnTo>
                <a:lnTo>
                  <a:pt x="5451759" y="373324"/>
                </a:lnTo>
                <a:lnTo>
                  <a:pt x="5531188" y="342740"/>
                </a:lnTo>
                <a:lnTo>
                  <a:pt x="5611042" y="312566"/>
                </a:lnTo>
                <a:lnTo>
                  <a:pt x="5691318" y="282804"/>
                </a:lnTo>
                <a:lnTo>
                  <a:pt x="5772012" y="253455"/>
                </a:lnTo>
                <a:lnTo>
                  <a:pt x="5853122" y="224522"/>
                </a:lnTo>
                <a:lnTo>
                  <a:pt x="5934642" y="196006"/>
                </a:lnTo>
                <a:lnTo>
                  <a:pt x="6016571" y="167910"/>
                </a:lnTo>
                <a:lnTo>
                  <a:pt x="6098905" y="140233"/>
                </a:lnTo>
                <a:lnTo>
                  <a:pt x="6181641" y="112980"/>
                </a:lnTo>
                <a:lnTo>
                  <a:pt x="6264774" y="86151"/>
                </a:lnTo>
                <a:lnTo>
                  <a:pt x="6348302" y="59748"/>
                </a:lnTo>
                <a:lnTo>
                  <a:pt x="6432221" y="33772"/>
                </a:lnTo>
                <a:lnTo>
                  <a:pt x="6516528" y="8227"/>
                </a:lnTo>
                <a:lnTo>
                  <a:pt x="6544273" y="0"/>
                </a:lnTo>
              </a:path>
            </a:pathLst>
          </a:custGeom>
          <a:ln w="10470">
            <a:solidFill>
              <a:schemeClr val="bg1"/>
            </a:solidFill>
          </a:ln>
        </p:spPr>
        <p:txBody>
          <a:bodyPr wrap="square" lIns="0" tIns="0" rIns="0" bIns="0" rtlCol="0"/>
          <a:lstStyle/>
          <a:p>
            <a:endParaRPr sz="2400"/>
          </a:p>
        </p:txBody>
      </p:sp>
      <p:sp>
        <p:nvSpPr>
          <p:cNvPr id="2" name="Espace réservé du texte 4">
            <a:extLst>
              <a:ext uri="{FF2B5EF4-FFF2-40B4-BE49-F238E27FC236}">
                <a16:creationId xmlns:a16="http://schemas.microsoft.com/office/drawing/2014/main" id="{14272006-0101-CCE6-4BDA-92DF04237B29}"/>
              </a:ext>
            </a:extLst>
          </p:cNvPr>
          <p:cNvSpPr>
            <a:spLocks noGrp="1"/>
          </p:cNvSpPr>
          <p:nvPr>
            <p:ph type="body" sz="quarter" idx="13" hasCustomPrompt="1"/>
          </p:nvPr>
        </p:nvSpPr>
        <p:spPr>
          <a:xfrm>
            <a:off x="-2501707" y="2631919"/>
            <a:ext cx="8640000" cy="7199999"/>
          </a:xfrm>
          <a:prstGeom prst="rect">
            <a:avLst/>
          </a:prstGeom>
          <a:effectLst/>
        </p:spPr>
        <p:txBody>
          <a:bodyPr vert="horz" lIns="0" tIns="45720" rIns="0" bIns="45720" rtlCol="0" anchor="ctr" anchorCtr="0">
            <a:noAutofit/>
          </a:bodyPr>
          <a:lstStyle>
            <a:lvl1pPr>
              <a:defRPr lang="en-US" sz="66665" b="1" dirty="0">
                <a:solidFill>
                  <a:schemeClr val="tx1">
                    <a:lumMod val="50000"/>
                    <a:lumOff val="50000"/>
                    <a:alpha val="5000"/>
                  </a:schemeClr>
                </a:solidFill>
                <a:latin typeface="Vinci Sans" panose="02000000000000000000" pitchFamily="50" charset="0"/>
                <a:ea typeface="Roboto" panose="02000000000000000000" pitchFamily="2" charset="0"/>
                <a:cs typeface="+mj-cs"/>
              </a:defRPr>
            </a:lvl1pPr>
          </a:lstStyle>
          <a:p>
            <a:pPr lvl="0" algn="ctr">
              <a:spcBef>
                <a:spcPct val="0"/>
              </a:spcBef>
            </a:pPr>
            <a:r>
              <a:rPr lang="en-US"/>
              <a:t>00</a:t>
            </a:r>
          </a:p>
        </p:txBody>
      </p:sp>
      <p:sp>
        <p:nvSpPr>
          <p:cNvPr id="4" name="Espace réservé du titre 7">
            <a:extLst>
              <a:ext uri="{FF2B5EF4-FFF2-40B4-BE49-F238E27FC236}">
                <a16:creationId xmlns:a16="http://schemas.microsoft.com/office/drawing/2014/main" id="{5B9E1769-9B71-394D-DE68-D322D05C21EC}"/>
              </a:ext>
            </a:extLst>
          </p:cNvPr>
          <p:cNvSpPr>
            <a:spLocks noGrp="1"/>
          </p:cNvSpPr>
          <p:nvPr>
            <p:ph type="title" hasCustomPrompt="1"/>
          </p:nvPr>
        </p:nvSpPr>
        <p:spPr>
          <a:xfrm>
            <a:off x="720001" y="776169"/>
            <a:ext cx="4800000" cy="2880000"/>
          </a:xfrm>
          <a:prstGeom prst="rect">
            <a:avLst/>
          </a:prstGeom>
        </p:spPr>
        <p:txBody>
          <a:bodyPr vert="horz" lIns="0" tIns="180000" rIns="0" bIns="180000" rtlCol="0" anchor="b" anchorCtr="0">
            <a:noAutofit/>
          </a:bodyPr>
          <a:lstStyle>
            <a:lvl1pPr>
              <a:defRPr sz="4267" b="1" baseline="0">
                <a:solidFill>
                  <a:srgbClr val="0072CE"/>
                </a:solidFill>
              </a:defRPr>
            </a:lvl1pPr>
          </a:lstStyle>
          <a:p>
            <a:r>
              <a:rPr lang="fr-FR"/>
              <a:t>CHAPTER</a:t>
            </a:r>
            <a:br>
              <a:rPr lang="fr-FR"/>
            </a:br>
            <a:r>
              <a:rPr lang="fr-FR"/>
              <a:t>TITLE</a:t>
            </a:r>
          </a:p>
        </p:txBody>
      </p:sp>
      <p:sp>
        <p:nvSpPr>
          <p:cNvPr id="17" name="Espace réservé du texte 53">
            <a:extLst>
              <a:ext uri="{FF2B5EF4-FFF2-40B4-BE49-F238E27FC236}">
                <a16:creationId xmlns:a16="http://schemas.microsoft.com/office/drawing/2014/main" id="{6A51C001-8860-EF46-2674-CD69231FA8D1}"/>
              </a:ext>
            </a:extLst>
          </p:cNvPr>
          <p:cNvSpPr>
            <a:spLocks noGrp="1"/>
          </p:cNvSpPr>
          <p:nvPr>
            <p:ph type="body" sz="quarter" idx="15" hasCustomPrompt="1"/>
          </p:nvPr>
        </p:nvSpPr>
        <p:spPr>
          <a:xfrm>
            <a:off x="720002" y="3671801"/>
            <a:ext cx="2400300" cy="383116"/>
          </a:xfrm>
          <a:prstGeom prst="roundRect">
            <a:avLst>
              <a:gd name="adj" fmla="val 50000"/>
            </a:avLst>
          </a:prstGeom>
          <a:solidFill>
            <a:srgbClr val="CCE3F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algn="ctr">
              <a:defRPr b="1">
                <a:solidFill>
                  <a:schemeClr val="accent1"/>
                </a:solidFill>
              </a:defRPr>
            </a:lvl1pPr>
          </a:lstStyle>
          <a:p>
            <a:r>
              <a:rPr lang="en-US"/>
              <a:t>SUBTITLE</a:t>
            </a:r>
          </a:p>
        </p:txBody>
      </p:sp>
    </p:spTree>
    <p:extLst>
      <p:ext uri="{BB962C8B-B14F-4D97-AF65-F5344CB8AC3E}">
        <p14:creationId xmlns:p14="http://schemas.microsoft.com/office/powerpoint/2010/main" val="3109092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250"/>
                                        <p:tgtEl>
                                          <p:spTgt spid="15"/>
                                        </p:tgtEl>
                                      </p:cBhvr>
                                    </p:animEffect>
                                  </p:childTnLst>
                                </p:cTn>
                              </p:par>
                              <p:par>
                                <p:cTn id="8" presetID="6" presetClass="emph" presetSubtype="0" fill="hold" grpId="1" nodeType="withEffect">
                                  <p:stCondLst>
                                    <p:cond delay="250"/>
                                  </p:stCondLst>
                                  <p:childTnLst>
                                    <p:animScale>
                                      <p:cBhvr>
                                        <p:cTn id="9" dur="10" fill="hold"/>
                                        <p:tgtEl>
                                          <p:spTgt spid="15"/>
                                        </p:tgtEl>
                                      </p:cBhvr>
                                      <p:by x="125000" y="125000"/>
                                    </p:animScale>
                                  </p:childTnLst>
                                </p:cTn>
                              </p:par>
                              <p:par>
                                <p:cTn id="10" presetID="6" presetClass="emph" presetSubtype="0" decel="100000" fill="hold" grpId="2" nodeType="withEffect">
                                  <p:stCondLst>
                                    <p:cond delay="250"/>
                                  </p:stCondLst>
                                  <p:childTnLst>
                                    <p:animScale>
                                      <p:cBhvr>
                                        <p:cTn id="11" dur="2250" fill="hold"/>
                                        <p:tgtEl>
                                          <p:spTgt spid="15"/>
                                        </p:tgtEl>
                                      </p:cBhvr>
                                      <p:by x="80000" y="80000"/>
                                    </p:animScale>
                                  </p:childTnLst>
                                </p:cTn>
                              </p:par>
                              <p:par>
                                <p:cTn id="12" presetID="10" presetClass="entr" presetSubtype="0" fill="hold" grpId="0" nodeType="withEffect">
                                  <p:stCondLst>
                                    <p:cond delay="750"/>
                                  </p:stCondLst>
                                  <p:iterate type="wd">
                                    <p:tmPct val="20000"/>
                                  </p:iterate>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64" presetClass="path" presetSubtype="0" decel="100000" fill="hold" grpId="1" nodeType="withEffect">
                                  <p:stCondLst>
                                    <p:cond delay="750"/>
                                  </p:stCondLst>
                                  <p:iterate type="wd">
                                    <p:tmPct val="5000"/>
                                  </p:iterate>
                                  <p:childTnLst>
                                    <p:animMotion origin="layout" path="M -0.02956 -0.00047 L 4.16667E-6 3.7037E-6 " pathEditMode="relative" rAng="0" ptsTypes="AA">
                                      <p:cBhvr>
                                        <p:cTn id="16" dur="1250" fill="hold"/>
                                        <p:tgtEl>
                                          <p:spTgt spid="6"/>
                                        </p:tgtEl>
                                        <p:attrNameLst>
                                          <p:attrName>ppt_x</p:attrName>
                                          <p:attrName>ppt_y</p:attrName>
                                        </p:attrNameLst>
                                      </p:cBhvr>
                                      <p:rCtr x="1471" y="23"/>
                                    </p:animMotion>
                                  </p:childTnLst>
                                </p:cTn>
                              </p:par>
                              <p:par>
                                <p:cTn id="17" presetID="22" presetClass="entr" presetSubtype="4" fill="hold" grpId="0" nodeType="withEffect">
                                  <p:stCondLst>
                                    <p:cond delay="50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1500"/>
                                        <p:tgtEl>
                                          <p:spTgt spid="8"/>
                                        </p:tgtEl>
                                      </p:cBhvr>
                                    </p:animEffect>
                                  </p:childTnLst>
                                </p:cTn>
                              </p:par>
                              <p:par>
                                <p:cTn id="20" presetID="10" presetClass="entr" presetSubtype="0" fill="hold" grpId="0" nodeType="withEffect">
                                  <p:stCondLst>
                                    <p:cond delay="1000"/>
                                  </p:stCondLst>
                                  <p:iterate type="wd">
                                    <p:tmPct val="20000"/>
                                  </p:iterate>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64" presetClass="path" presetSubtype="0" decel="100000" fill="hold" grpId="1" nodeType="withEffect">
                                  <p:stCondLst>
                                    <p:cond delay="1000"/>
                                  </p:stCondLst>
                                  <p:iterate type="wd">
                                    <p:tmPct val="5000"/>
                                  </p:iterate>
                                  <p:childTnLst>
                                    <p:animMotion origin="layout" path="M 2.91667E-6 0.05255 L 2.91667E-6 -1.11111E-6 " pathEditMode="relative" rAng="0" ptsTypes="AA">
                                      <p:cBhvr>
                                        <p:cTn id="24" dur="1250" fill="hold"/>
                                        <p:tgtEl>
                                          <p:spTgt spid="4"/>
                                        </p:tgtEl>
                                        <p:attrNameLst>
                                          <p:attrName>ppt_x</p:attrName>
                                          <p:attrName>ppt_y</p:attrName>
                                        </p:attrNameLst>
                                      </p:cBhvr>
                                      <p:rCtr x="0" y="-2639"/>
                                    </p:animMotion>
                                  </p:childTnLst>
                                </p:cTn>
                              </p:par>
                              <p:par>
                                <p:cTn id="25" presetID="10" presetClass="entr" presetSubtype="0" fill="hold" grpId="0" nodeType="withEffect">
                                  <p:stCondLst>
                                    <p:cond delay="1000"/>
                                  </p:stCondLst>
                                  <p:iterate type="wd">
                                    <p:tmPct val="20000"/>
                                  </p:iterate>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par>
                                <p:cTn id="28" presetID="64" presetClass="path" presetSubtype="0" decel="100000" fill="hold" grpId="1" nodeType="withEffect">
                                  <p:stCondLst>
                                    <p:cond delay="1000"/>
                                  </p:stCondLst>
                                  <p:iterate type="wd">
                                    <p:tmPct val="5000"/>
                                  </p:iterate>
                                  <p:childTnLst>
                                    <p:animMotion origin="layout" path="M -0.02956 -0.00046 L 1.04167E-6 -1.48148E-6 " pathEditMode="relative" rAng="0" ptsTypes="AA">
                                      <p:cBhvr>
                                        <p:cTn id="29" dur="1250" fill="hold"/>
                                        <p:tgtEl>
                                          <p:spTgt spid="2"/>
                                        </p:tgtEl>
                                        <p:attrNameLst>
                                          <p:attrName>ppt_x</p:attrName>
                                          <p:attrName>ppt_y</p:attrName>
                                        </p:attrNameLst>
                                      </p:cBhvr>
                                      <p:rCtr x="1471" y="23"/>
                                    </p:animMotion>
                                  </p:childTnLst>
                                </p:cTn>
                              </p:par>
                              <p:par>
                                <p:cTn id="30" presetID="10" presetClass="entr" presetSubtype="0" fill="hold" nodeType="withEffect">
                                  <p:stCondLst>
                                    <p:cond delay="25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250"/>
                                        <p:tgtEl>
                                          <p:spTgt spid="12"/>
                                        </p:tgtEl>
                                      </p:cBhvr>
                                    </p:animEffect>
                                  </p:childTnLst>
                                </p:cTn>
                              </p:par>
                              <p:par>
                                <p:cTn id="33" presetID="6" presetClass="emph" presetSubtype="0" fill="hold" nodeType="withEffect">
                                  <p:stCondLst>
                                    <p:cond delay="250"/>
                                  </p:stCondLst>
                                  <p:childTnLst>
                                    <p:animScale>
                                      <p:cBhvr>
                                        <p:cTn id="34" dur="10" fill="hold"/>
                                        <p:tgtEl>
                                          <p:spTgt spid="12"/>
                                        </p:tgtEl>
                                      </p:cBhvr>
                                      <p:by x="125000" y="125000"/>
                                    </p:animScale>
                                  </p:childTnLst>
                                </p:cTn>
                              </p:par>
                              <p:par>
                                <p:cTn id="35" presetID="6" presetClass="emph" presetSubtype="0" decel="100000" fill="hold" nodeType="withEffect">
                                  <p:stCondLst>
                                    <p:cond delay="250"/>
                                  </p:stCondLst>
                                  <p:childTnLst>
                                    <p:animScale>
                                      <p:cBhvr>
                                        <p:cTn id="36" dur="2250" fill="hold"/>
                                        <p:tgtEl>
                                          <p:spTgt spid="12"/>
                                        </p:tgtEl>
                                      </p:cBhvr>
                                      <p:by x="80000" y="80000"/>
                                    </p:animScale>
                                  </p:childTnLst>
                                </p:cTn>
                              </p:par>
                              <p:par>
                                <p:cTn id="37" presetID="10" presetClass="entr" presetSubtype="0" fill="hold" grpId="0" nodeType="withEffect">
                                  <p:stCondLst>
                                    <p:cond delay="1250"/>
                                  </p:stCondLst>
                                  <p:childTnLst>
                                    <p:set>
                                      <p:cBhvr>
                                        <p:cTn id="38" dur="1" fill="hold">
                                          <p:stCondLst>
                                            <p:cond delay="0"/>
                                          </p:stCondLst>
                                        </p:cTn>
                                        <p:tgtEl>
                                          <p:spTgt spid="17">
                                            <p:bg/>
                                          </p:spTgt>
                                        </p:tgtEl>
                                        <p:attrNameLst>
                                          <p:attrName>style.visibility</p:attrName>
                                        </p:attrNameLst>
                                      </p:cBhvr>
                                      <p:to>
                                        <p:strVal val="visible"/>
                                      </p:to>
                                    </p:set>
                                    <p:animEffect transition="in" filter="fade">
                                      <p:cBhvr>
                                        <p:cTn id="39" dur="500"/>
                                        <p:tgtEl>
                                          <p:spTgt spid="17">
                                            <p:bg/>
                                          </p:spTgt>
                                        </p:tgtEl>
                                      </p:cBhvr>
                                    </p:animEffect>
                                  </p:childTnLst>
                                </p:cTn>
                              </p:par>
                              <p:par>
                                <p:cTn id="40" presetID="10" presetClass="entr" presetSubtype="0" fill="hold" grpId="0" nodeType="withEffect">
                                  <p:stCondLst>
                                    <p:cond delay="1250"/>
                                  </p:stCondLst>
                                  <p:childTnLst>
                                    <p:set>
                                      <p:cBhvr>
                                        <p:cTn id="41" dur="1" fill="hold">
                                          <p:stCondLst>
                                            <p:cond delay="0"/>
                                          </p:stCondLst>
                                        </p:cTn>
                                        <p:tgtEl>
                                          <p:spTgt spid="17">
                                            <p:txEl>
                                              <p:pRg st="0" end="0"/>
                                            </p:txEl>
                                          </p:spTgt>
                                        </p:tgtEl>
                                        <p:attrNameLst>
                                          <p:attrName>style.visibility</p:attrName>
                                        </p:attrNameLst>
                                      </p:cBhvr>
                                      <p:to>
                                        <p:strVal val="visible"/>
                                      </p:to>
                                    </p:set>
                                    <p:animEffect transition="in" filter="fade">
                                      <p:cBhvr>
                                        <p:cTn id="42"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5" grpId="2" animBg="1"/>
      <p:bldP spid="6" grpId="0" animBg="1"/>
      <p:bldP spid="6" grpId="1" animBg="1"/>
      <p:bldP spid="8" grpId="0" animBg="1"/>
      <p:bldP spid="2" grpId="0" animBg="1">
        <p:tmplLst>
          <p:tmpl>
            <p:tnLst>
              <p:par>
                <p:cTn presetID="10" presetClass="entr" presetSubtype="0" fill="hold" nodeType="withEffect">
                  <p:stCondLst>
                    <p:cond delay="1000"/>
                  </p:stCondLst>
                  <p:iterate type="wd">
                    <p:tmPct val="20000"/>
                  </p:iterate>
                  <p:childTnLst>
                    <p:set>
                      <p:cBhvr>
                        <p:cTn dur="1" fill="hold">
                          <p:stCondLst>
                            <p:cond delay="0"/>
                          </p:stCondLst>
                        </p:cTn>
                        <p:tgtEl>
                          <p:spTgt spid="2"/>
                        </p:tgtEl>
                        <p:attrNameLst>
                          <p:attrName>style.visibility</p:attrName>
                        </p:attrNameLst>
                      </p:cBhvr>
                      <p:to>
                        <p:strVal val="visible"/>
                      </p:to>
                    </p:set>
                    <p:animEffect transition="in" filter="fade">
                      <p:cBhvr>
                        <p:cTn dur="500"/>
                        <p:tgtEl>
                          <p:spTgt spid="2"/>
                        </p:tgtEl>
                      </p:cBhvr>
                    </p:animEffect>
                  </p:childTnLst>
                </p:cTn>
              </p:par>
            </p:tnLst>
          </p:tmpl>
        </p:tmplLst>
      </p:bldP>
      <p:bldP spid="2" grpId="1" animBg="1">
        <p:tmplLst>
          <p:tmpl>
            <p:tnLst>
              <p:par>
                <p:cTn presetID="64" presetClass="path" presetSubtype="0" decel="100000" fill="hold" nodeType="withEffect">
                  <p:stCondLst>
                    <p:cond delay="1000"/>
                  </p:stCondLst>
                  <p:iterate type="wd">
                    <p:tmPct val="5000"/>
                  </p:iterate>
                  <p:childTnLst>
                    <p:animMotion origin="layout" path="M -0.02956 -0.00046 L 1.04167E-6 -1.48148E-6 " pathEditMode="relative" rAng="0" ptsTypes="AA">
                      <p:cBhvr>
                        <p:cTn dur="1250" fill="hold"/>
                        <p:tgtEl>
                          <p:spTgt spid="2"/>
                        </p:tgtEl>
                        <p:attrNameLst>
                          <p:attrName>ppt_x</p:attrName>
                          <p:attrName>ppt_y</p:attrName>
                        </p:attrNameLst>
                      </p:cBhvr>
                      <p:rCtr x="1471" y="23"/>
                    </p:animMotion>
                  </p:childTnLst>
                </p:cTn>
              </p:par>
            </p:tnLst>
          </p:tmpl>
        </p:tmplLst>
      </p:bldP>
      <p:bldP spid="4" grpId="0"/>
      <p:bldP spid="4" grpId="1"/>
      <p:bldP spid="17" grpId="0" uiExpand="1" build="p" animBg="1">
        <p:tmplLst>
          <p:tmpl>
            <p:tnLst>
              <p:par>
                <p:cTn presetID="10" presetClass="entr" presetSubtype="0" fill="hold" nodeType="withEffect">
                  <p:stCondLst>
                    <p:cond delay="125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 lvl="1">
            <p:tnLst>
              <p:par>
                <p:cTn presetID="10" presetClass="entr" presetSubtype="0" fill="hold" nodeType="withEffect">
                  <p:stCondLst>
                    <p:cond delay="125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CHAPTER [STYLE N°1] ">
    <p:spTree>
      <p:nvGrpSpPr>
        <p:cNvPr id="1" name=""/>
        <p:cNvGrpSpPr/>
        <p:nvPr/>
      </p:nvGrpSpPr>
      <p:grpSpPr>
        <a:xfrm>
          <a:off x="0" y="0"/>
          <a:ext cx="0" cy="0"/>
          <a:chOff x="0" y="0"/>
          <a:chExt cx="0" cy="0"/>
        </a:xfrm>
      </p:grpSpPr>
      <p:pic>
        <p:nvPicPr>
          <p:cNvPr id="6" name="Image 5" descr="Une image contenant plein air, ciel, énergie solaire, panneau solaire&#10;&#10;Description générée automatiquement">
            <a:extLst>
              <a:ext uri="{FF2B5EF4-FFF2-40B4-BE49-F238E27FC236}">
                <a16:creationId xmlns:a16="http://schemas.microsoft.com/office/drawing/2014/main" id="{F1EAFD57-F67D-52D2-5044-989F4D6E9C7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1"/>
            <a:ext cx="16256000" cy="9143999"/>
          </a:xfrm>
          <a:prstGeom prst="rect">
            <a:avLst/>
          </a:prstGeom>
        </p:spPr>
      </p:pic>
      <p:sp>
        <p:nvSpPr>
          <p:cNvPr id="15" name="Rectangle 14">
            <a:extLst>
              <a:ext uri="{FF2B5EF4-FFF2-40B4-BE49-F238E27FC236}">
                <a16:creationId xmlns:a16="http://schemas.microsoft.com/office/drawing/2014/main" id="{FC8397AE-F3F5-8CA7-1B79-C0DE0922FDDB}"/>
              </a:ext>
            </a:extLst>
          </p:cNvPr>
          <p:cNvSpPr>
            <a:spLocks/>
          </p:cNvSpPr>
          <p:nvPr userDrawn="1"/>
        </p:nvSpPr>
        <p:spPr>
          <a:xfrm>
            <a:off x="0" y="0"/>
            <a:ext cx="16256000" cy="9144000"/>
          </a:xfrm>
          <a:prstGeom prst="rect">
            <a:avLst/>
          </a:prstGeom>
          <a:gradFill flip="none" rotWithShape="1">
            <a:gsLst>
              <a:gs pos="0">
                <a:schemeClr val="bg2">
                  <a:lumMod val="10000"/>
                  <a:alpha val="0"/>
                </a:schemeClr>
              </a:gs>
              <a:gs pos="90000">
                <a:schemeClr val="bg2">
                  <a:lumMod val="10000"/>
                  <a:alpha val="25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FR" sz="2400">
              <a:solidFill>
                <a:prstClr val="white"/>
              </a:solidFill>
              <a:latin typeface="Vinci Sans"/>
            </a:endParaRPr>
          </a:p>
        </p:txBody>
      </p:sp>
      <p:sp>
        <p:nvSpPr>
          <p:cNvPr id="16" name="Forme libre : forme 15">
            <a:extLst>
              <a:ext uri="{FF2B5EF4-FFF2-40B4-BE49-F238E27FC236}">
                <a16:creationId xmlns:a16="http://schemas.microsoft.com/office/drawing/2014/main" id="{2286FF15-C8A5-98EE-C38F-0E2D6AE804BF}"/>
              </a:ext>
            </a:extLst>
          </p:cNvPr>
          <p:cNvSpPr>
            <a:spLocks/>
          </p:cNvSpPr>
          <p:nvPr userDrawn="1"/>
        </p:nvSpPr>
        <p:spPr>
          <a:xfrm>
            <a:off x="-1" y="0"/>
            <a:ext cx="10937961" cy="9144000"/>
          </a:xfrm>
          <a:custGeom>
            <a:avLst/>
            <a:gdLst>
              <a:gd name="connsiteX0" fmla="*/ 0 w 8203471"/>
              <a:gd name="connsiteY0" fmla="*/ 0 h 6858000"/>
              <a:gd name="connsiteX1" fmla="*/ 7237252 w 8203471"/>
              <a:gd name="connsiteY1" fmla="*/ 0 h 6858000"/>
              <a:gd name="connsiteX2" fmla="*/ 7278987 w 8203471"/>
              <a:gd name="connsiteY2" fmla="*/ 0 h 6858000"/>
              <a:gd name="connsiteX3" fmla="*/ 8203471 w 8203471"/>
              <a:gd name="connsiteY3" fmla="*/ 0 h 6858000"/>
              <a:gd name="connsiteX4" fmla="*/ 8169820 w 8203471"/>
              <a:gd name="connsiteY4" fmla="*/ 12692 h 6858000"/>
              <a:gd name="connsiteX5" fmla="*/ 8136281 w 8203471"/>
              <a:gd name="connsiteY5" fmla="*/ 25516 h 6858000"/>
              <a:gd name="connsiteX6" fmla="*/ 8102855 w 8203471"/>
              <a:gd name="connsiteY6" fmla="*/ 38470 h 6858000"/>
              <a:gd name="connsiteX7" fmla="*/ 8069543 w 8203471"/>
              <a:gd name="connsiteY7" fmla="*/ 51555 h 6858000"/>
              <a:gd name="connsiteX8" fmla="*/ 8036345 w 8203471"/>
              <a:gd name="connsiteY8" fmla="*/ 64768 h 6858000"/>
              <a:gd name="connsiteX9" fmla="*/ 8003263 w 8203471"/>
              <a:gd name="connsiteY9" fmla="*/ 78111 h 6858000"/>
              <a:gd name="connsiteX10" fmla="*/ 7970297 w 8203471"/>
              <a:gd name="connsiteY10" fmla="*/ 91582 h 6858000"/>
              <a:gd name="connsiteX11" fmla="*/ 7937447 w 8203471"/>
              <a:gd name="connsiteY11" fmla="*/ 105181 h 6858000"/>
              <a:gd name="connsiteX12" fmla="*/ 7904714 w 8203471"/>
              <a:gd name="connsiteY12" fmla="*/ 118907 h 6858000"/>
              <a:gd name="connsiteX13" fmla="*/ 7872099 w 8203471"/>
              <a:gd name="connsiteY13" fmla="*/ 132760 h 6858000"/>
              <a:gd name="connsiteX14" fmla="*/ 7839603 w 8203471"/>
              <a:gd name="connsiteY14" fmla="*/ 146739 h 6858000"/>
              <a:gd name="connsiteX15" fmla="*/ 7807226 w 8203471"/>
              <a:gd name="connsiteY15" fmla="*/ 160843 h 6858000"/>
              <a:gd name="connsiteX16" fmla="*/ 7774969 w 8203471"/>
              <a:gd name="connsiteY16" fmla="*/ 175072 h 6858000"/>
              <a:gd name="connsiteX17" fmla="*/ 7742833 w 8203471"/>
              <a:gd name="connsiteY17" fmla="*/ 189426 h 6858000"/>
              <a:gd name="connsiteX18" fmla="*/ 7710817 w 8203471"/>
              <a:gd name="connsiteY18" fmla="*/ 203903 h 6858000"/>
              <a:gd name="connsiteX19" fmla="*/ 7678925 w 8203471"/>
              <a:gd name="connsiteY19" fmla="*/ 218504 h 6858000"/>
              <a:gd name="connsiteX20" fmla="*/ 7647154 w 8203471"/>
              <a:gd name="connsiteY20" fmla="*/ 233227 h 6858000"/>
              <a:gd name="connsiteX21" fmla="*/ 7615507 w 8203471"/>
              <a:gd name="connsiteY21" fmla="*/ 248072 h 6858000"/>
              <a:gd name="connsiteX22" fmla="*/ 7583984 w 8203471"/>
              <a:gd name="connsiteY22" fmla="*/ 263039 h 6858000"/>
              <a:gd name="connsiteX23" fmla="*/ 7552586 w 8203471"/>
              <a:gd name="connsiteY23" fmla="*/ 278126 h 6858000"/>
              <a:gd name="connsiteX24" fmla="*/ 7521313 w 8203471"/>
              <a:gd name="connsiteY24" fmla="*/ 293334 h 6858000"/>
              <a:gd name="connsiteX25" fmla="*/ 7490167 w 8203471"/>
              <a:gd name="connsiteY25" fmla="*/ 308661 h 6858000"/>
              <a:gd name="connsiteX26" fmla="*/ 7459146 w 8203471"/>
              <a:gd name="connsiteY26" fmla="*/ 324108 h 6858000"/>
              <a:gd name="connsiteX27" fmla="*/ 7428254 w 8203471"/>
              <a:gd name="connsiteY27" fmla="*/ 339673 h 6858000"/>
              <a:gd name="connsiteX28" fmla="*/ 7397490 w 8203471"/>
              <a:gd name="connsiteY28" fmla="*/ 355357 h 6858000"/>
              <a:gd name="connsiteX29" fmla="*/ 7366854 w 8203471"/>
              <a:gd name="connsiteY29" fmla="*/ 371157 h 6858000"/>
              <a:gd name="connsiteX30" fmla="*/ 7336348 w 8203471"/>
              <a:gd name="connsiteY30" fmla="*/ 387074 h 6858000"/>
              <a:gd name="connsiteX31" fmla="*/ 7305972 w 8203471"/>
              <a:gd name="connsiteY31" fmla="*/ 403108 h 6858000"/>
              <a:gd name="connsiteX32" fmla="*/ 7275727 w 8203471"/>
              <a:gd name="connsiteY32" fmla="*/ 419257 h 6858000"/>
              <a:gd name="connsiteX33" fmla="*/ 7245613 w 8203471"/>
              <a:gd name="connsiteY33" fmla="*/ 435522 h 6858000"/>
              <a:gd name="connsiteX34" fmla="*/ 7215632 w 8203471"/>
              <a:gd name="connsiteY34" fmla="*/ 451901 h 6858000"/>
              <a:gd name="connsiteX35" fmla="*/ 7185784 w 8203471"/>
              <a:gd name="connsiteY35" fmla="*/ 468394 h 6858000"/>
              <a:gd name="connsiteX36" fmla="*/ 7156069 w 8203471"/>
              <a:gd name="connsiteY36" fmla="*/ 485000 h 6858000"/>
              <a:gd name="connsiteX37" fmla="*/ 7126488 w 8203471"/>
              <a:gd name="connsiteY37" fmla="*/ 501719 h 6858000"/>
              <a:gd name="connsiteX38" fmla="*/ 7097043 w 8203471"/>
              <a:gd name="connsiteY38" fmla="*/ 518551 h 6858000"/>
              <a:gd name="connsiteX39" fmla="*/ 7067732 w 8203471"/>
              <a:gd name="connsiteY39" fmla="*/ 535494 h 6858000"/>
              <a:gd name="connsiteX40" fmla="*/ 7038559 w 8203471"/>
              <a:gd name="connsiteY40" fmla="*/ 552548 h 6858000"/>
              <a:gd name="connsiteX41" fmla="*/ 7009522 w 8203471"/>
              <a:gd name="connsiteY41" fmla="*/ 569713 h 6858000"/>
              <a:gd name="connsiteX42" fmla="*/ 6980623 w 8203471"/>
              <a:gd name="connsiteY42" fmla="*/ 586987 h 6858000"/>
              <a:gd name="connsiteX43" fmla="*/ 6951862 w 8203471"/>
              <a:gd name="connsiteY43" fmla="*/ 604371 h 6858000"/>
              <a:gd name="connsiteX44" fmla="*/ 6923240 w 8203471"/>
              <a:gd name="connsiteY44" fmla="*/ 621864 h 6858000"/>
              <a:gd name="connsiteX45" fmla="*/ 6894758 w 8203471"/>
              <a:gd name="connsiteY45" fmla="*/ 639464 h 6858000"/>
              <a:gd name="connsiteX46" fmla="*/ 6866416 w 8203471"/>
              <a:gd name="connsiteY46" fmla="*/ 657173 h 6858000"/>
              <a:gd name="connsiteX47" fmla="*/ 6838216 w 8203471"/>
              <a:gd name="connsiteY47" fmla="*/ 674989 h 6858000"/>
              <a:gd name="connsiteX48" fmla="*/ 6810157 w 8203471"/>
              <a:gd name="connsiteY48" fmla="*/ 692910 h 6858000"/>
              <a:gd name="connsiteX49" fmla="*/ 6782241 w 8203471"/>
              <a:gd name="connsiteY49" fmla="*/ 710939 h 6858000"/>
              <a:gd name="connsiteX50" fmla="*/ 6754467 w 8203471"/>
              <a:gd name="connsiteY50" fmla="*/ 729072 h 6858000"/>
              <a:gd name="connsiteX51" fmla="*/ 6726838 w 8203471"/>
              <a:gd name="connsiteY51" fmla="*/ 747309 h 6858000"/>
              <a:gd name="connsiteX52" fmla="*/ 6699352 w 8203471"/>
              <a:gd name="connsiteY52" fmla="*/ 765652 h 6858000"/>
              <a:gd name="connsiteX53" fmla="*/ 6672012 w 8203471"/>
              <a:gd name="connsiteY53" fmla="*/ 784097 h 6858000"/>
              <a:gd name="connsiteX54" fmla="*/ 6644819 w 8203471"/>
              <a:gd name="connsiteY54" fmla="*/ 802646 h 6858000"/>
              <a:gd name="connsiteX55" fmla="*/ 6617771 w 8203471"/>
              <a:gd name="connsiteY55" fmla="*/ 821297 h 6858000"/>
              <a:gd name="connsiteX56" fmla="*/ 6590871 w 8203471"/>
              <a:gd name="connsiteY56" fmla="*/ 840050 h 6858000"/>
              <a:gd name="connsiteX57" fmla="*/ 6564118 w 8203471"/>
              <a:gd name="connsiteY57" fmla="*/ 858904 h 6858000"/>
              <a:gd name="connsiteX58" fmla="*/ 6537514 w 8203471"/>
              <a:gd name="connsiteY58" fmla="*/ 877859 h 6858000"/>
              <a:gd name="connsiteX59" fmla="*/ 6511059 w 8203471"/>
              <a:gd name="connsiteY59" fmla="*/ 896914 h 6858000"/>
              <a:gd name="connsiteX60" fmla="*/ 6484754 w 8203471"/>
              <a:gd name="connsiteY60" fmla="*/ 916069 h 6858000"/>
              <a:gd name="connsiteX61" fmla="*/ 6458600 w 8203471"/>
              <a:gd name="connsiteY61" fmla="*/ 935322 h 6858000"/>
              <a:gd name="connsiteX62" fmla="*/ 6432597 w 8203471"/>
              <a:gd name="connsiteY62" fmla="*/ 954674 h 6858000"/>
              <a:gd name="connsiteX63" fmla="*/ 6406746 w 8203471"/>
              <a:gd name="connsiteY63" fmla="*/ 974124 h 6858000"/>
              <a:gd name="connsiteX64" fmla="*/ 6381048 w 8203471"/>
              <a:gd name="connsiteY64" fmla="*/ 993671 h 6858000"/>
              <a:gd name="connsiteX65" fmla="*/ 6355503 w 8203471"/>
              <a:gd name="connsiteY65" fmla="*/ 1013314 h 6858000"/>
              <a:gd name="connsiteX66" fmla="*/ 6330112 w 8203471"/>
              <a:gd name="connsiteY66" fmla="*/ 1033054 h 6858000"/>
              <a:gd name="connsiteX67" fmla="*/ 6304875 w 8203471"/>
              <a:gd name="connsiteY67" fmla="*/ 1052890 h 6858000"/>
              <a:gd name="connsiteX68" fmla="*/ 6279794 w 8203471"/>
              <a:gd name="connsiteY68" fmla="*/ 1072820 h 6858000"/>
              <a:gd name="connsiteX69" fmla="*/ 6254869 w 8203471"/>
              <a:gd name="connsiteY69" fmla="*/ 1092844 h 6858000"/>
              <a:gd name="connsiteX70" fmla="*/ 6230101 w 8203471"/>
              <a:gd name="connsiteY70" fmla="*/ 1112963 h 6858000"/>
              <a:gd name="connsiteX71" fmla="*/ 6205490 w 8203471"/>
              <a:gd name="connsiteY71" fmla="*/ 1133174 h 6858000"/>
              <a:gd name="connsiteX72" fmla="*/ 6181037 w 8203471"/>
              <a:gd name="connsiteY72" fmla="*/ 1153478 h 6858000"/>
              <a:gd name="connsiteX73" fmla="*/ 6156743 w 8203471"/>
              <a:gd name="connsiteY73" fmla="*/ 1173875 h 6858000"/>
              <a:gd name="connsiteX74" fmla="*/ 6132609 w 8203471"/>
              <a:gd name="connsiteY74" fmla="*/ 1194362 h 6858000"/>
              <a:gd name="connsiteX75" fmla="*/ 6108634 w 8203471"/>
              <a:gd name="connsiteY75" fmla="*/ 1214941 h 6858000"/>
              <a:gd name="connsiteX76" fmla="*/ 6084821 w 8203471"/>
              <a:gd name="connsiteY76" fmla="*/ 1235610 h 6858000"/>
              <a:gd name="connsiteX77" fmla="*/ 6061168 w 8203471"/>
              <a:gd name="connsiteY77" fmla="*/ 1256369 h 6858000"/>
              <a:gd name="connsiteX78" fmla="*/ 6037679 w 8203471"/>
              <a:gd name="connsiteY78" fmla="*/ 1277217 h 6858000"/>
              <a:gd name="connsiteX79" fmla="*/ 6014351 w 8203471"/>
              <a:gd name="connsiteY79" fmla="*/ 1298154 h 6858000"/>
              <a:gd name="connsiteX80" fmla="*/ 5991188 w 8203471"/>
              <a:gd name="connsiteY80" fmla="*/ 1319178 h 6858000"/>
              <a:gd name="connsiteX81" fmla="*/ 5968188 w 8203471"/>
              <a:gd name="connsiteY81" fmla="*/ 1340290 h 6858000"/>
              <a:gd name="connsiteX82" fmla="*/ 5945354 w 8203471"/>
              <a:gd name="connsiteY82" fmla="*/ 1361488 h 6858000"/>
              <a:gd name="connsiteX83" fmla="*/ 5922685 w 8203471"/>
              <a:gd name="connsiteY83" fmla="*/ 1382774 h 6858000"/>
              <a:gd name="connsiteX84" fmla="*/ 5900182 w 8203471"/>
              <a:gd name="connsiteY84" fmla="*/ 1404145 h 6858000"/>
              <a:gd name="connsiteX85" fmla="*/ 5877847 w 8203471"/>
              <a:gd name="connsiteY85" fmla="*/ 1425601 h 6858000"/>
              <a:gd name="connsiteX86" fmla="*/ 5855679 w 8203471"/>
              <a:gd name="connsiteY86" fmla="*/ 1447141 h 6858000"/>
              <a:gd name="connsiteX87" fmla="*/ 5833679 w 8203471"/>
              <a:gd name="connsiteY87" fmla="*/ 1468766 h 6858000"/>
              <a:gd name="connsiteX88" fmla="*/ 5811848 w 8203471"/>
              <a:gd name="connsiteY88" fmla="*/ 1490474 h 6858000"/>
              <a:gd name="connsiteX89" fmla="*/ 5790187 w 8203471"/>
              <a:gd name="connsiteY89" fmla="*/ 1512265 h 6858000"/>
              <a:gd name="connsiteX90" fmla="*/ 5768696 w 8203471"/>
              <a:gd name="connsiteY90" fmla="*/ 1534137 h 6858000"/>
              <a:gd name="connsiteX91" fmla="*/ 5747376 w 8203471"/>
              <a:gd name="connsiteY91" fmla="*/ 1556092 h 6858000"/>
              <a:gd name="connsiteX92" fmla="*/ 5726228 w 8203471"/>
              <a:gd name="connsiteY92" fmla="*/ 1578128 h 6858000"/>
              <a:gd name="connsiteX93" fmla="*/ 5705252 w 8203471"/>
              <a:gd name="connsiteY93" fmla="*/ 1600244 h 6858000"/>
              <a:gd name="connsiteX94" fmla="*/ 5684450 w 8203471"/>
              <a:gd name="connsiteY94" fmla="*/ 1622441 h 6858000"/>
              <a:gd name="connsiteX95" fmla="*/ 5663821 w 8203471"/>
              <a:gd name="connsiteY95" fmla="*/ 1644716 h 6858000"/>
              <a:gd name="connsiteX96" fmla="*/ 5643367 w 8203471"/>
              <a:gd name="connsiteY96" fmla="*/ 1667071 h 6858000"/>
              <a:gd name="connsiteX97" fmla="*/ 5623087 w 8203471"/>
              <a:gd name="connsiteY97" fmla="*/ 1689503 h 6858000"/>
              <a:gd name="connsiteX98" fmla="*/ 5602983 w 8203471"/>
              <a:gd name="connsiteY98" fmla="*/ 1712014 h 6858000"/>
              <a:gd name="connsiteX99" fmla="*/ 5583057 w 8203471"/>
              <a:gd name="connsiteY99" fmla="*/ 1734601 h 6858000"/>
              <a:gd name="connsiteX100" fmla="*/ 5563306 w 8203471"/>
              <a:gd name="connsiteY100" fmla="*/ 1757265 h 6858000"/>
              <a:gd name="connsiteX101" fmla="*/ 5543734 w 8203471"/>
              <a:gd name="connsiteY101" fmla="*/ 1780005 h 6858000"/>
              <a:gd name="connsiteX102" fmla="*/ 5524341 w 8203471"/>
              <a:gd name="connsiteY102" fmla="*/ 1802820 h 6858000"/>
              <a:gd name="connsiteX103" fmla="*/ 5505126 w 8203471"/>
              <a:gd name="connsiteY103" fmla="*/ 1825710 h 6858000"/>
              <a:gd name="connsiteX104" fmla="*/ 5486092 w 8203471"/>
              <a:gd name="connsiteY104" fmla="*/ 1848674 h 6858000"/>
              <a:gd name="connsiteX105" fmla="*/ 5467237 w 8203471"/>
              <a:gd name="connsiteY105" fmla="*/ 1871712 h 6858000"/>
              <a:gd name="connsiteX106" fmla="*/ 5448565 w 8203471"/>
              <a:gd name="connsiteY106" fmla="*/ 1894823 h 6858000"/>
              <a:gd name="connsiteX107" fmla="*/ 5430074 w 8203471"/>
              <a:gd name="connsiteY107" fmla="*/ 1918006 h 6858000"/>
              <a:gd name="connsiteX108" fmla="*/ 5411766 w 8203471"/>
              <a:gd name="connsiteY108" fmla="*/ 1941261 h 6858000"/>
              <a:gd name="connsiteX109" fmla="*/ 5393641 w 8203471"/>
              <a:gd name="connsiteY109" fmla="*/ 1964588 h 6858000"/>
              <a:gd name="connsiteX110" fmla="*/ 5375700 w 8203471"/>
              <a:gd name="connsiteY110" fmla="*/ 1987985 h 6858000"/>
              <a:gd name="connsiteX111" fmla="*/ 5357943 w 8203471"/>
              <a:gd name="connsiteY111" fmla="*/ 2011452 h 6858000"/>
              <a:gd name="connsiteX112" fmla="*/ 5340373 w 8203471"/>
              <a:gd name="connsiteY112" fmla="*/ 2034989 h 6858000"/>
              <a:gd name="connsiteX113" fmla="*/ 5322987 w 8203471"/>
              <a:gd name="connsiteY113" fmla="*/ 2058595 h 6858000"/>
              <a:gd name="connsiteX114" fmla="*/ 5305789 w 8203471"/>
              <a:gd name="connsiteY114" fmla="*/ 2082269 h 6858000"/>
              <a:gd name="connsiteX115" fmla="*/ 5288778 w 8203471"/>
              <a:gd name="connsiteY115" fmla="*/ 2106012 h 6858000"/>
              <a:gd name="connsiteX116" fmla="*/ 5271955 w 8203471"/>
              <a:gd name="connsiteY116" fmla="*/ 2129821 h 6858000"/>
              <a:gd name="connsiteX117" fmla="*/ 5255321 w 8203471"/>
              <a:gd name="connsiteY117" fmla="*/ 2153697 h 6858000"/>
              <a:gd name="connsiteX118" fmla="*/ 5238876 w 8203471"/>
              <a:gd name="connsiteY118" fmla="*/ 2177639 h 6858000"/>
              <a:gd name="connsiteX119" fmla="*/ 5222621 w 8203471"/>
              <a:gd name="connsiteY119" fmla="*/ 2201647 h 6858000"/>
              <a:gd name="connsiteX120" fmla="*/ 5206557 w 8203471"/>
              <a:gd name="connsiteY120" fmla="*/ 2225720 h 6858000"/>
              <a:gd name="connsiteX121" fmla="*/ 5190684 w 8203471"/>
              <a:gd name="connsiteY121" fmla="*/ 2249857 h 6858000"/>
              <a:gd name="connsiteX122" fmla="*/ 5175004 w 8203471"/>
              <a:gd name="connsiteY122" fmla="*/ 2274058 h 6858000"/>
              <a:gd name="connsiteX123" fmla="*/ 5159516 w 8203471"/>
              <a:gd name="connsiteY123" fmla="*/ 2298323 h 6858000"/>
              <a:gd name="connsiteX124" fmla="*/ 5144222 w 8203471"/>
              <a:gd name="connsiteY124" fmla="*/ 2322649 h 6858000"/>
              <a:gd name="connsiteX125" fmla="*/ 5129122 w 8203471"/>
              <a:gd name="connsiteY125" fmla="*/ 2347038 h 6858000"/>
              <a:gd name="connsiteX126" fmla="*/ 5114217 w 8203471"/>
              <a:gd name="connsiteY126" fmla="*/ 2371489 h 6858000"/>
              <a:gd name="connsiteX127" fmla="*/ 5099508 w 8203471"/>
              <a:gd name="connsiteY127" fmla="*/ 2396000 h 6858000"/>
              <a:gd name="connsiteX128" fmla="*/ 5084994 w 8203471"/>
              <a:gd name="connsiteY128" fmla="*/ 2420572 h 6858000"/>
              <a:gd name="connsiteX129" fmla="*/ 5070678 w 8203471"/>
              <a:gd name="connsiteY129" fmla="*/ 2445203 h 6858000"/>
              <a:gd name="connsiteX130" fmla="*/ 5056559 w 8203471"/>
              <a:gd name="connsiteY130" fmla="*/ 2469894 h 6858000"/>
              <a:gd name="connsiteX131" fmla="*/ 5042638 w 8203471"/>
              <a:gd name="connsiteY131" fmla="*/ 2494644 h 6858000"/>
              <a:gd name="connsiteX132" fmla="*/ 5028917 w 8203471"/>
              <a:gd name="connsiteY132" fmla="*/ 2519451 h 6858000"/>
              <a:gd name="connsiteX133" fmla="*/ 5015394 w 8203471"/>
              <a:gd name="connsiteY133" fmla="*/ 2544316 h 6858000"/>
              <a:gd name="connsiteX134" fmla="*/ 5002073 w 8203471"/>
              <a:gd name="connsiteY134" fmla="*/ 2569238 h 6858000"/>
              <a:gd name="connsiteX135" fmla="*/ 4988952 w 8203471"/>
              <a:gd name="connsiteY135" fmla="*/ 2594216 h 6858000"/>
              <a:gd name="connsiteX136" fmla="*/ 4976033 w 8203471"/>
              <a:gd name="connsiteY136" fmla="*/ 2619250 h 6858000"/>
              <a:gd name="connsiteX137" fmla="*/ 4963316 w 8203471"/>
              <a:gd name="connsiteY137" fmla="*/ 2644339 h 6858000"/>
              <a:gd name="connsiteX138" fmla="*/ 4950802 w 8203471"/>
              <a:gd name="connsiteY138" fmla="*/ 2669483 h 6858000"/>
              <a:gd name="connsiteX139" fmla="*/ 4938492 w 8203471"/>
              <a:gd name="connsiteY139" fmla="*/ 2694680 h 6858000"/>
              <a:gd name="connsiteX140" fmla="*/ 4926386 w 8203471"/>
              <a:gd name="connsiteY140" fmla="*/ 2719932 h 6858000"/>
              <a:gd name="connsiteX141" fmla="*/ 4914486 w 8203471"/>
              <a:gd name="connsiteY141" fmla="*/ 2745235 h 6858000"/>
              <a:gd name="connsiteX142" fmla="*/ 4902791 w 8203471"/>
              <a:gd name="connsiteY142" fmla="*/ 2770591 h 6858000"/>
              <a:gd name="connsiteX143" fmla="*/ 4891303 w 8203471"/>
              <a:gd name="connsiteY143" fmla="*/ 2795999 h 6858000"/>
              <a:gd name="connsiteX144" fmla="*/ 4880022 w 8203471"/>
              <a:gd name="connsiteY144" fmla="*/ 2821459 h 6858000"/>
              <a:gd name="connsiteX145" fmla="*/ 4868948 w 8203471"/>
              <a:gd name="connsiteY145" fmla="*/ 2846968 h 6858000"/>
              <a:gd name="connsiteX146" fmla="*/ 4858083 w 8203471"/>
              <a:gd name="connsiteY146" fmla="*/ 2872528 h 6858000"/>
              <a:gd name="connsiteX147" fmla="*/ 4847427 w 8203471"/>
              <a:gd name="connsiteY147" fmla="*/ 2898137 h 6858000"/>
              <a:gd name="connsiteX148" fmla="*/ 4836981 w 8203471"/>
              <a:gd name="connsiteY148" fmla="*/ 2923795 h 6858000"/>
              <a:gd name="connsiteX149" fmla="*/ 4826745 w 8203471"/>
              <a:gd name="connsiteY149" fmla="*/ 2949501 h 6858000"/>
              <a:gd name="connsiteX150" fmla="*/ 4816721 w 8203471"/>
              <a:gd name="connsiteY150" fmla="*/ 2975255 h 6858000"/>
              <a:gd name="connsiteX151" fmla="*/ 4806908 w 8203471"/>
              <a:gd name="connsiteY151" fmla="*/ 3001056 h 6858000"/>
              <a:gd name="connsiteX152" fmla="*/ 4797308 w 8203471"/>
              <a:gd name="connsiteY152" fmla="*/ 3026903 h 6858000"/>
              <a:gd name="connsiteX153" fmla="*/ 4787921 w 8203471"/>
              <a:gd name="connsiteY153" fmla="*/ 3052796 h 6858000"/>
              <a:gd name="connsiteX154" fmla="*/ 4778749 w 8203471"/>
              <a:gd name="connsiteY154" fmla="*/ 3078735 h 6858000"/>
              <a:gd name="connsiteX155" fmla="*/ 4769790 w 8203471"/>
              <a:gd name="connsiteY155" fmla="*/ 3104719 h 6858000"/>
              <a:gd name="connsiteX156" fmla="*/ 4761048 w 8203471"/>
              <a:gd name="connsiteY156" fmla="*/ 3130747 h 6858000"/>
              <a:gd name="connsiteX157" fmla="*/ 4752521 w 8203471"/>
              <a:gd name="connsiteY157" fmla="*/ 3156818 h 6858000"/>
              <a:gd name="connsiteX158" fmla="*/ 4745140 w 8203471"/>
              <a:gd name="connsiteY158" fmla="*/ 3180012 h 6858000"/>
              <a:gd name="connsiteX159" fmla="*/ 4678985 w 8203471"/>
              <a:gd name="connsiteY159" fmla="*/ 3459567 h 6858000"/>
              <a:gd name="connsiteX160" fmla="*/ 4613174 w 8203471"/>
              <a:gd name="connsiteY160" fmla="*/ 4161294 h 6858000"/>
              <a:gd name="connsiteX161" fmla="*/ 4613816 w 8203471"/>
              <a:gd name="connsiteY161" fmla="*/ 4178412 h 6858000"/>
              <a:gd name="connsiteX162" fmla="*/ 4613618 w 8203471"/>
              <a:gd name="connsiteY162" fmla="*/ 4189002 h 6858000"/>
              <a:gd name="connsiteX163" fmla="*/ 4613303 w 8203471"/>
              <a:gd name="connsiteY163" fmla="*/ 4215759 h 6858000"/>
              <a:gd name="connsiteX164" fmla="*/ 4613174 w 8203471"/>
              <a:gd name="connsiteY164" fmla="*/ 4242533 h 6858000"/>
              <a:gd name="connsiteX165" fmla="*/ 4613230 w 8203471"/>
              <a:gd name="connsiteY165" fmla="*/ 4269322 h 6858000"/>
              <a:gd name="connsiteX166" fmla="*/ 4613476 w 8203471"/>
              <a:gd name="connsiteY166" fmla="*/ 4296128 h 6858000"/>
              <a:gd name="connsiteX167" fmla="*/ 4613910 w 8203471"/>
              <a:gd name="connsiteY167" fmla="*/ 4322950 h 6858000"/>
              <a:gd name="connsiteX168" fmla="*/ 4614532 w 8203471"/>
              <a:gd name="connsiteY168" fmla="*/ 4349787 h 6858000"/>
              <a:gd name="connsiteX169" fmla="*/ 4615342 w 8203471"/>
              <a:gd name="connsiteY169" fmla="*/ 4376640 h 6858000"/>
              <a:gd name="connsiteX170" fmla="*/ 4616340 w 8203471"/>
              <a:gd name="connsiteY170" fmla="*/ 4403506 h 6858000"/>
              <a:gd name="connsiteX171" fmla="*/ 4617529 w 8203471"/>
              <a:gd name="connsiteY171" fmla="*/ 4430388 h 6858000"/>
              <a:gd name="connsiteX172" fmla="*/ 4618907 w 8203471"/>
              <a:gd name="connsiteY172" fmla="*/ 4457283 h 6858000"/>
              <a:gd name="connsiteX173" fmla="*/ 4620476 w 8203471"/>
              <a:gd name="connsiteY173" fmla="*/ 4484192 h 6858000"/>
              <a:gd name="connsiteX174" fmla="*/ 4622234 w 8203471"/>
              <a:gd name="connsiteY174" fmla="*/ 4511114 h 6858000"/>
              <a:gd name="connsiteX175" fmla="*/ 4624184 w 8203471"/>
              <a:gd name="connsiteY175" fmla="*/ 4538050 h 6858000"/>
              <a:gd name="connsiteX176" fmla="*/ 4626326 w 8203471"/>
              <a:gd name="connsiteY176" fmla="*/ 4564999 h 6858000"/>
              <a:gd name="connsiteX177" fmla="*/ 4628926 w 8203471"/>
              <a:gd name="connsiteY177" fmla="*/ 4594913 h 6858000"/>
              <a:gd name="connsiteX178" fmla="*/ 4629020 w 8203471"/>
              <a:gd name="connsiteY178" fmla="*/ 4595905 h 6858000"/>
              <a:gd name="connsiteX179" fmla="*/ 4632922 w 8203471"/>
              <a:gd name="connsiteY179" fmla="*/ 4621301 h 6858000"/>
              <a:gd name="connsiteX180" fmla="*/ 4637520 w 8203471"/>
              <a:gd name="connsiteY180" fmla="*/ 4649472 h 6858000"/>
              <a:gd name="connsiteX181" fmla="*/ 4642374 w 8203471"/>
              <a:gd name="connsiteY181" fmla="*/ 4677569 h 6858000"/>
              <a:gd name="connsiteX182" fmla="*/ 4647485 w 8203471"/>
              <a:gd name="connsiteY182" fmla="*/ 4705591 h 6858000"/>
              <a:gd name="connsiteX183" fmla="*/ 4652851 w 8203471"/>
              <a:gd name="connsiteY183" fmla="*/ 4733537 h 6858000"/>
              <a:gd name="connsiteX184" fmla="*/ 4658472 w 8203471"/>
              <a:gd name="connsiteY184" fmla="*/ 4761408 h 6858000"/>
              <a:gd name="connsiteX185" fmla="*/ 4664347 w 8203471"/>
              <a:gd name="connsiteY185" fmla="*/ 4789202 h 6858000"/>
              <a:gd name="connsiteX186" fmla="*/ 4670474 w 8203471"/>
              <a:gd name="connsiteY186" fmla="*/ 4816919 h 6858000"/>
              <a:gd name="connsiteX187" fmla="*/ 4676853 w 8203471"/>
              <a:gd name="connsiteY187" fmla="*/ 4844558 h 6858000"/>
              <a:gd name="connsiteX188" fmla="*/ 4683483 w 8203471"/>
              <a:gd name="connsiteY188" fmla="*/ 4872120 h 6858000"/>
              <a:gd name="connsiteX189" fmla="*/ 4690363 w 8203471"/>
              <a:gd name="connsiteY189" fmla="*/ 4899603 h 6858000"/>
              <a:gd name="connsiteX190" fmla="*/ 4697493 w 8203471"/>
              <a:gd name="connsiteY190" fmla="*/ 4927007 h 6858000"/>
              <a:gd name="connsiteX191" fmla="*/ 4704871 w 8203471"/>
              <a:gd name="connsiteY191" fmla="*/ 4954331 h 6858000"/>
              <a:gd name="connsiteX192" fmla="*/ 4712496 w 8203471"/>
              <a:gd name="connsiteY192" fmla="*/ 4981576 h 6858000"/>
              <a:gd name="connsiteX193" fmla="*/ 4720368 w 8203471"/>
              <a:gd name="connsiteY193" fmla="*/ 5008740 h 6858000"/>
              <a:gd name="connsiteX194" fmla="*/ 4728486 w 8203471"/>
              <a:gd name="connsiteY194" fmla="*/ 5035824 h 6858000"/>
              <a:gd name="connsiteX195" fmla="*/ 4736849 w 8203471"/>
              <a:gd name="connsiteY195" fmla="*/ 5062826 h 6858000"/>
              <a:gd name="connsiteX196" fmla="*/ 4745455 w 8203471"/>
              <a:gd name="connsiteY196" fmla="*/ 5089745 h 6858000"/>
              <a:gd name="connsiteX197" fmla="*/ 4754305 w 8203471"/>
              <a:gd name="connsiteY197" fmla="*/ 5116582 h 6858000"/>
              <a:gd name="connsiteX198" fmla="*/ 4763397 w 8203471"/>
              <a:gd name="connsiteY198" fmla="*/ 5143337 h 6858000"/>
              <a:gd name="connsiteX199" fmla="*/ 4772730 w 8203471"/>
              <a:gd name="connsiteY199" fmla="*/ 5170008 h 6858000"/>
              <a:gd name="connsiteX200" fmla="*/ 4782304 w 8203471"/>
              <a:gd name="connsiteY200" fmla="*/ 5196595 h 6858000"/>
              <a:gd name="connsiteX201" fmla="*/ 4792117 w 8203471"/>
              <a:gd name="connsiteY201" fmla="*/ 5223097 h 6858000"/>
              <a:gd name="connsiteX202" fmla="*/ 4802169 w 8203471"/>
              <a:gd name="connsiteY202" fmla="*/ 5249515 h 6858000"/>
              <a:gd name="connsiteX203" fmla="*/ 4812459 w 8203471"/>
              <a:gd name="connsiteY203" fmla="*/ 5275846 h 6858000"/>
              <a:gd name="connsiteX204" fmla="*/ 4822985 w 8203471"/>
              <a:gd name="connsiteY204" fmla="*/ 5302092 h 6858000"/>
              <a:gd name="connsiteX205" fmla="*/ 4833749 w 8203471"/>
              <a:gd name="connsiteY205" fmla="*/ 5328252 h 6858000"/>
              <a:gd name="connsiteX206" fmla="*/ 4844746 w 8203471"/>
              <a:gd name="connsiteY206" fmla="*/ 5354324 h 6858000"/>
              <a:gd name="connsiteX207" fmla="*/ 4855978 w 8203471"/>
              <a:gd name="connsiteY207" fmla="*/ 5380309 h 6858000"/>
              <a:gd name="connsiteX208" fmla="*/ 4867444 w 8203471"/>
              <a:gd name="connsiteY208" fmla="*/ 5406206 h 6858000"/>
              <a:gd name="connsiteX209" fmla="*/ 4879142 w 8203471"/>
              <a:gd name="connsiteY209" fmla="*/ 5432014 h 6858000"/>
              <a:gd name="connsiteX210" fmla="*/ 4891072 w 8203471"/>
              <a:gd name="connsiteY210" fmla="*/ 5457733 h 6858000"/>
              <a:gd name="connsiteX211" fmla="*/ 4903233 w 8203471"/>
              <a:gd name="connsiteY211" fmla="*/ 5483363 h 6858000"/>
              <a:gd name="connsiteX212" fmla="*/ 4915623 w 8203471"/>
              <a:gd name="connsiteY212" fmla="*/ 5508903 h 6858000"/>
              <a:gd name="connsiteX213" fmla="*/ 4928242 w 8203471"/>
              <a:gd name="connsiteY213" fmla="*/ 5534352 h 6858000"/>
              <a:gd name="connsiteX214" fmla="*/ 4941090 w 8203471"/>
              <a:gd name="connsiteY214" fmla="*/ 5559710 h 6858000"/>
              <a:gd name="connsiteX215" fmla="*/ 4954164 w 8203471"/>
              <a:gd name="connsiteY215" fmla="*/ 5584977 h 6858000"/>
              <a:gd name="connsiteX216" fmla="*/ 4967466 w 8203471"/>
              <a:gd name="connsiteY216" fmla="*/ 5610152 h 6858000"/>
              <a:gd name="connsiteX217" fmla="*/ 4980992 w 8203471"/>
              <a:gd name="connsiteY217" fmla="*/ 5635234 h 6858000"/>
              <a:gd name="connsiteX218" fmla="*/ 4994743 w 8203471"/>
              <a:gd name="connsiteY218" fmla="*/ 5660223 h 6858000"/>
              <a:gd name="connsiteX219" fmla="*/ 5008718 w 8203471"/>
              <a:gd name="connsiteY219" fmla="*/ 5685118 h 6858000"/>
              <a:gd name="connsiteX220" fmla="*/ 5022916 w 8203471"/>
              <a:gd name="connsiteY220" fmla="*/ 5709920 h 6858000"/>
              <a:gd name="connsiteX221" fmla="*/ 5037336 w 8203471"/>
              <a:gd name="connsiteY221" fmla="*/ 5734626 h 6858000"/>
              <a:gd name="connsiteX222" fmla="*/ 5051977 w 8203471"/>
              <a:gd name="connsiteY222" fmla="*/ 5759238 h 6858000"/>
              <a:gd name="connsiteX223" fmla="*/ 5066838 w 8203471"/>
              <a:gd name="connsiteY223" fmla="*/ 5783754 h 6858000"/>
              <a:gd name="connsiteX224" fmla="*/ 5081918 w 8203471"/>
              <a:gd name="connsiteY224" fmla="*/ 5808175 h 6858000"/>
              <a:gd name="connsiteX225" fmla="*/ 5097217 w 8203471"/>
              <a:gd name="connsiteY225" fmla="*/ 5832498 h 6858000"/>
              <a:gd name="connsiteX226" fmla="*/ 5112732 w 8203471"/>
              <a:gd name="connsiteY226" fmla="*/ 5856725 h 6858000"/>
              <a:gd name="connsiteX227" fmla="*/ 5128465 w 8203471"/>
              <a:gd name="connsiteY227" fmla="*/ 5880854 h 6858000"/>
              <a:gd name="connsiteX228" fmla="*/ 5144415 w 8203471"/>
              <a:gd name="connsiteY228" fmla="*/ 5904885 h 6858000"/>
              <a:gd name="connsiteX229" fmla="*/ 5160578 w 8203471"/>
              <a:gd name="connsiteY229" fmla="*/ 5928818 h 6858000"/>
              <a:gd name="connsiteX230" fmla="*/ 5176956 w 8203471"/>
              <a:gd name="connsiteY230" fmla="*/ 5952650 h 6858000"/>
              <a:gd name="connsiteX231" fmla="*/ 5193547 w 8203471"/>
              <a:gd name="connsiteY231" fmla="*/ 5976384 h 6858000"/>
              <a:gd name="connsiteX232" fmla="*/ 5210350 w 8203471"/>
              <a:gd name="connsiteY232" fmla="*/ 6000018 h 6858000"/>
              <a:gd name="connsiteX233" fmla="*/ 5227364 w 8203471"/>
              <a:gd name="connsiteY233" fmla="*/ 6023551 h 6858000"/>
              <a:gd name="connsiteX234" fmla="*/ 5244589 w 8203471"/>
              <a:gd name="connsiteY234" fmla="*/ 6046983 h 6858000"/>
              <a:gd name="connsiteX235" fmla="*/ 5262024 w 8203471"/>
              <a:gd name="connsiteY235" fmla="*/ 6070313 h 6858000"/>
              <a:gd name="connsiteX236" fmla="*/ 5279667 w 8203471"/>
              <a:gd name="connsiteY236" fmla="*/ 6093542 h 6858000"/>
              <a:gd name="connsiteX237" fmla="*/ 5297519 w 8203471"/>
              <a:gd name="connsiteY237" fmla="*/ 6116667 h 6858000"/>
              <a:gd name="connsiteX238" fmla="*/ 5315577 w 8203471"/>
              <a:gd name="connsiteY238" fmla="*/ 6139690 h 6858000"/>
              <a:gd name="connsiteX239" fmla="*/ 5333841 w 8203471"/>
              <a:gd name="connsiteY239" fmla="*/ 6162609 h 6858000"/>
              <a:gd name="connsiteX240" fmla="*/ 5352311 w 8203471"/>
              <a:gd name="connsiteY240" fmla="*/ 6185423 h 6858000"/>
              <a:gd name="connsiteX241" fmla="*/ 5370985 w 8203471"/>
              <a:gd name="connsiteY241" fmla="*/ 6208134 h 6858000"/>
              <a:gd name="connsiteX242" fmla="*/ 5389862 w 8203471"/>
              <a:gd name="connsiteY242" fmla="*/ 6230739 h 6858000"/>
              <a:gd name="connsiteX243" fmla="*/ 5408942 w 8203471"/>
              <a:gd name="connsiteY243" fmla="*/ 6253239 h 6858000"/>
              <a:gd name="connsiteX244" fmla="*/ 5428223 w 8203471"/>
              <a:gd name="connsiteY244" fmla="*/ 6275632 h 6858000"/>
              <a:gd name="connsiteX245" fmla="*/ 5447706 w 8203471"/>
              <a:gd name="connsiteY245" fmla="*/ 6297919 h 6858000"/>
              <a:gd name="connsiteX246" fmla="*/ 5467388 w 8203471"/>
              <a:gd name="connsiteY246" fmla="*/ 6320098 h 6858000"/>
              <a:gd name="connsiteX247" fmla="*/ 5487270 w 8203471"/>
              <a:gd name="connsiteY247" fmla="*/ 6342170 h 6858000"/>
              <a:gd name="connsiteX248" fmla="*/ 5507349 w 8203471"/>
              <a:gd name="connsiteY248" fmla="*/ 6364134 h 6858000"/>
              <a:gd name="connsiteX249" fmla="*/ 5527626 w 8203471"/>
              <a:gd name="connsiteY249" fmla="*/ 6385989 h 6858000"/>
              <a:gd name="connsiteX250" fmla="*/ 5548100 w 8203471"/>
              <a:gd name="connsiteY250" fmla="*/ 6407736 h 6858000"/>
              <a:gd name="connsiteX251" fmla="*/ 5568768 w 8203471"/>
              <a:gd name="connsiteY251" fmla="*/ 6429372 h 6858000"/>
              <a:gd name="connsiteX252" fmla="*/ 5589632 w 8203471"/>
              <a:gd name="connsiteY252" fmla="*/ 6450898 h 6858000"/>
              <a:gd name="connsiteX253" fmla="*/ 5610689 w 8203471"/>
              <a:gd name="connsiteY253" fmla="*/ 6472314 h 6858000"/>
              <a:gd name="connsiteX254" fmla="*/ 5631940 w 8203471"/>
              <a:gd name="connsiteY254" fmla="*/ 6493618 h 6858000"/>
              <a:gd name="connsiteX255" fmla="*/ 5653382 w 8203471"/>
              <a:gd name="connsiteY255" fmla="*/ 6514811 h 6858000"/>
              <a:gd name="connsiteX256" fmla="*/ 5675015 w 8203471"/>
              <a:gd name="connsiteY256" fmla="*/ 6535892 h 6858000"/>
              <a:gd name="connsiteX257" fmla="*/ 5696839 w 8203471"/>
              <a:gd name="connsiteY257" fmla="*/ 6556860 h 6858000"/>
              <a:gd name="connsiteX258" fmla="*/ 5718852 w 8203471"/>
              <a:gd name="connsiteY258" fmla="*/ 6577715 h 6858000"/>
              <a:gd name="connsiteX259" fmla="*/ 5741053 w 8203471"/>
              <a:gd name="connsiteY259" fmla="*/ 6598456 h 6858000"/>
              <a:gd name="connsiteX260" fmla="*/ 5763442 w 8203471"/>
              <a:gd name="connsiteY260" fmla="*/ 6619083 h 6858000"/>
              <a:gd name="connsiteX261" fmla="*/ 5786018 w 8203471"/>
              <a:gd name="connsiteY261" fmla="*/ 6639595 h 6858000"/>
              <a:gd name="connsiteX262" fmla="*/ 5808780 w 8203471"/>
              <a:gd name="connsiteY262" fmla="*/ 6659992 h 6858000"/>
              <a:gd name="connsiteX263" fmla="*/ 5831726 w 8203471"/>
              <a:gd name="connsiteY263" fmla="*/ 6680274 h 6858000"/>
              <a:gd name="connsiteX264" fmla="*/ 5854857 w 8203471"/>
              <a:gd name="connsiteY264" fmla="*/ 6700439 h 6858000"/>
              <a:gd name="connsiteX265" fmla="*/ 5878171 w 8203471"/>
              <a:gd name="connsiteY265" fmla="*/ 6720487 h 6858000"/>
              <a:gd name="connsiteX266" fmla="*/ 5901667 w 8203471"/>
              <a:gd name="connsiteY266" fmla="*/ 6740419 h 6858000"/>
              <a:gd name="connsiteX267" fmla="*/ 5925345 w 8203471"/>
              <a:gd name="connsiteY267" fmla="*/ 6760233 h 6858000"/>
              <a:gd name="connsiteX268" fmla="*/ 5949203 w 8203471"/>
              <a:gd name="connsiteY268" fmla="*/ 6779929 h 6858000"/>
              <a:gd name="connsiteX269" fmla="*/ 5973241 w 8203471"/>
              <a:gd name="connsiteY269" fmla="*/ 6799505 h 6858000"/>
              <a:gd name="connsiteX270" fmla="*/ 5997458 w 8203471"/>
              <a:gd name="connsiteY270" fmla="*/ 6818963 h 6858000"/>
              <a:gd name="connsiteX271" fmla="*/ 6021853 w 8203471"/>
              <a:gd name="connsiteY271" fmla="*/ 6838301 h 6858000"/>
              <a:gd name="connsiteX272" fmla="*/ 6046425 w 8203471"/>
              <a:gd name="connsiteY272" fmla="*/ 6857519 h 6858000"/>
              <a:gd name="connsiteX273" fmla="*/ 5661661 w 8203471"/>
              <a:gd name="connsiteY273" fmla="*/ 6857519 h 6858000"/>
              <a:gd name="connsiteX274" fmla="*/ 5662072 w 8203471"/>
              <a:gd name="connsiteY274" fmla="*/ 6858000 h 6858000"/>
              <a:gd name="connsiteX275" fmla="*/ 0 w 8203471"/>
              <a:gd name="connsiteY27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Lst>
            <a:rect l="l" t="t" r="r" b="b"/>
            <a:pathLst>
              <a:path w="8203471" h="6858000">
                <a:moveTo>
                  <a:pt x="0" y="0"/>
                </a:moveTo>
                <a:lnTo>
                  <a:pt x="7237252" y="0"/>
                </a:lnTo>
                <a:lnTo>
                  <a:pt x="7278987" y="0"/>
                </a:lnTo>
                <a:lnTo>
                  <a:pt x="8203471" y="0"/>
                </a:lnTo>
                <a:lnTo>
                  <a:pt x="8169820" y="12692"/>
                </a:lnTo>
                <a:lnTo>
                  <a:pt x="8136281" y="25516"/>
                </a:lnTo>
                <a:lnTo>
                  <a:pt x="8102855" y="38470"/>
                </a:lnTo>
                <a:lnTo>
                  <a:pt x="8069543" y="51555"/>
                </a:lnTo>
                <a:lnTo>
                  <a:pt x="8036345" y="64768"/>
                </a:lnTo>
                <a:lnTo>
                  <a:pt x="8003263" y="78111"/>
                </a:lnTo>
                <a:lnTo>
                  <a:pt x="7970297" y="91582"/>
                </a:lnTo>
                <a:lnTo>
                  <a:pt x="7937447" y="105181"/>
                </a:lnTo>
                <a:lnTo>
                  <a:pt x="7904714" y="118907"/>
                </a:lnTo>
                <a:lnTo>
                  <a:pt x="7872099" y="132760"/>
                </a:lnTo>
                <a:lnTo>
                  <a:pt x="7839603" y="146739"/>
                </a:lnTo>
                <a:lnTo>
                  <a:pt x="7807226" y="160843"/>
                </a:lnTo>
                <a:lnTo>
                  <a:pt x="7774969" y="175072"/>
                </a:lnTo>
                <a:lnTo>
                  <a:pt x="7742833" y="189426"/>
                </a:lnTo>
                <a:lnTo>
                  <a:pt x="7710817" y="203903"/>
                </a:lnTo>
                <a:lnTo>
                  <a:pt x="7678925" y="218504"/>
                </a:lnTo>
                <a:lnTo>
                  <a:pt x="7647154" y="233227"/>
                </a:lnTo>
                <a:lnTo>
                  <a:pt x="7615507" y="248072"/>
                </a:lnTo>
                <a:lnTo>
                  <a:pt x="7583984" y="263039"/>
                </a:lnTo>
                <a:lnTo>
                  <a:pt x="7552586" y="278126"/>
                </a:lnTo>
                <a:lnTo>
                  <a:pt x="7521313" y="293334"/>
                </a:lnTo>
                <a:lnTo>
                  <a:pt x="7490167" y="308661"/>
                </a:lnTo>
                <a:lnTo>
                  <a:pt x="7459146" y="324108"/>
                </a:lnTo>
                <a:lnTo>
                  <a:pt x="7428254" y="339673"/>
                </a:lnTo>
                <a:lnTo>
                  <a:pt x="7397490" y="355357"/>
                </a:lnTo>
                <a:lnTo>
                  <a:pt x="7366854" y="371157"/>
                </a:lnTo>
                <a:lnTo>
                  <a:pt x="7336348" y="387074"/>
                </a:lnTo>
                <a:lnTo>
                  <a:pt x="7305972" y="403108"/>
                </a:lnTo>
                <a:lnTo>
                  <a:pt x="7275727" y="419257"/>
                </a:lnTo>
                <a:lnTo>
                  <a:pt x="7245613" y="435522"/>
                </a:lnTo>
                <a:lnTo>
                  <a:pt x="7215632" y="451901"/>
                </a:lnTo>
                <a:lnTo>
                  <a:pt x="7185784" y="468394"/>
                </a:lnTo>
                <a:lnTo>
                  <a:pt x="7156069" y="485000"/>
                </a:lnTo>
                <a:lnTo>
                  <a:pt x="7126488" y="501719"/>
                </a:lnTo>
                <a:lnTo>
                  <a:pt x="7097043" y="518551"/>
                </a:lnTo>
                <a:lnTo>
                  <a:pt x="7067732" y="535494"/>
                </a:lnTo>
                <a:lnTo>
                  <a:pt x="7038559" y="552548"/>
                </a:lnTo>
                <a:lnTo>
                  <a:pt x="7009522" y="569713"/>
                </a:lnTo>
                <a:lnTo>
                  <a:pt x="6980623" y="586987"/>
                </a:lnTo>
                <a:lnTo>
                  <a:pt x="6951862" y="604371"/>
                </a:lnTo>
                <a:lnTo>
                  <a:pt x="6923240" y="621864"/>
                </a:lnTo>
                <a:lnTo>
                  <a:pt x="6894758" y="639464"/>
                </a:lnTo>
                <a:lnTo>
                  <a:pt x="6866416" y="657173"/>
                </a:lnTo>
                <a:lnTo>
                  <a:pt x="6838216" y="674989"/>
                </a:lnTo>
                <a:lnTo>
                  <a:pt x="6810157" y="692910"/>
                </a:lnTo>
                <a:lnTo>
                  <a:pt x="6782241" y="710939"/>
                </a:lnTo>
                <a:lnTo>
                  <a:pt x="6754467" y="729072"/>
                </a:lnTo>
                <a:lnTo>
                  <a:pt x="6726838" y="747309"/>
                </a:lnTo>
                <a:lnTo>
                  <a:pt x="6699352" y="765652"/>
                </a:lnTo>
                <a:lnTo>
                  <a:pt x="6672012" y="784097"/>
                </a:lnTo>
                <a:lnTo>
                  <a:pt x="6644819" y="802646"/>
                </a:lnTo>
                <a:lnTo>
                  <a:pt x="6617771" y="821297"/>
                </a:lnTo>
                <a:lnTo>
                  <a:pt x="6590871" y="840050"/>
                </a:lnTo>
                <a:lnTo>
                  <a:pt x="6564118" y="858904"/>
                </a:lnTo>
                <a:lnTo>
                  <a:pt x="6537514" y="877859"/>
                </a:lnTo>
                <a:lnTo>
                  <a:pt x="6511059" y="896914"/>
                </a:lnTo>
                <a:lnTo>
                  <a:pt x="6484754" y="916069"/>
                </a:lnTo>
                <a:lnTo>
                  <a:pt x="6458600" y="935322"/>
                </a:lnTo>
                <a:lnTo>
                  <a:pt x="6432597" y="954674"/>
                </a:lnTo>
                <a:lnTo>
                  <a:pt x="6406746" y="974124"/>
                </a:lnTo>
                <a:lnTo>
                  <a:pt x="6381048" y="993671"/>
                </a:lnTo>
                <a:lnTo>
                  <a:pt x="6355503" y="1013314"/>
                </a:lnTo>
                <a:lnTo>
                  <a:pt x="6330112" y="1033054"/>
                </a:lnTo>
                <a:lnTo>
                  <a:pt x="6304875" y="1052890"/>
                </a:lnTo>
                <a:lnTo>
                  <a:pt x="6279794" y="1072820"/>
                </a:lnTo>
                <a:lnTo>
                  <a:pt x="6254869" y="1092844"/>
                </a:lnTo>
                <a:lnTo>
                  <a:pt x="6230101" y="1112963"/>
                </a:lnTo>
                <a:lnTo>
                  <a:pt x="6205490" y="1133174"/>
                </a:lnTo>
                <a:lnTo>
                  <a:pt x="6181037" y="1153478"/>
                </a:lnTo>
                <a:lnTo>
                  <a:pt x="6156743" y="1173875"/>
                </a:lnTo>
                <a:lnTo>
                  <a:pt x="6132609" y="1194362"/>
                </a:lnTo>
                <a:lnTo>
                  <a:pt x="6108634" y="1214941"/>
                </a:lnTo>
                <a:lnTo>
                  <a:pt x="6084821" y="1235610"/>
                </a:lnTo>
                <a:lnTo>
                  <a:pt x="6061168" y="1256369"/>
                </a:lnTo>
                <a:lnTo>
                  <a:pt x="6037679" y="1277217"/>
                </a:lnTo>
                <a:lnTo>
                  <a:pt x="6014351" y="1298154"/>
                </a:lnTo>
                <a:lnTo>
                  <a:pt x="5991188" y="1319178"/>
                </a:lnTo>
                <a:lnTo>
                  <a:pt x="5968188" y="1340290"/>
                </a:lnTo>
                <a:lnTo>
                  <a:pt x="5945354" y="1361488"/>
                </a:lnTo>
                <a:lnTo>
                  <a:pt x="5922685" y="1382774"/>
                </a:lnTo>
                <a:lnTo>
                  <a:pt x="5900182" y="1404145"/>
                </a:lnTo>
                <a:lnTo>
                  <a:pt x="5877847" y="1425601"/>
                </a:lnTo>
                <a:lnTo>
                  <a:pt x="5855679" y="1447141"/>
                </a:lnTo>
                <a:lnTo>
                  <a:pt x="5833679" y="1468766"/>
                </a:lnTo>
                <a:lnTo>
                  <a:pt x="5811848" y="1490474"/>
                </a:lnTo>
                <a:lnTo>
                  <a:pt x="5790187" y="1512265"/>
                </a:lnTo>
                <a:lnTo>
                  <a:pt x="5768696" y="1534137"/>
                </a:lnTo>
                <a:lnTo>
                  <a:pt x="5747376" y="1556092"/>
                </a:lnTo>
                <a:lnTo>
                  <a:pt x="5726228" y="1578128"/>
                </a:lnTo>
                <a:lnTo>
                  <a:pt x="5705252" y="1600244"/>
                </a:lnTo>
                <a:lnTo>
                  <a:pt x="5684450" y="1622441"/>
                </a:lnTo>
                <a:lnTo>
                  <a:pt x="5663821" y="1644716"/>
                </a:lnTo>
                <a:lnTo>
                  <a:pt x="5643367" y="1667071"/>
                </a:lnTo>
                <a:lnTo>
                  <a:pt x="5623087" y="1689503"/>
                </a:lnTo>
                <a:lnTo>
                  <a:pt x="5602983" y="1712014"/>
                </a:lnTo>
                <a:lnTo>
                  <a:pt x="5583057" y="1734601"/>
                </a:lnTo>
                <a:lnTo>
                  <a:pt x="5563306" y="1757265"/>
                </a:lnTo>
                <a:lnTo>
                  <a:pt x="5543734" y="1780005"/>
                </a:lnTo>
                <a:lnTo>
                  <a:pt x="5524341" y="1802820"/>
                </a:lnTo>
                <a:lnTo>
                  <a:pt x="5505126" y="1825710"/>
                </a:lnTo>
                <a:lnTo>
                  <a:pt x="5486092" y="1848674"/>
                </a:lnTo>
                <a:lnTo>
                  <a:pt x="5467237" y="1871712"/>
                </a:lnTo>
                <a:lnTo>
                  <a:pt x="5448565" y="1894823"/>
                </a:lnTo>
                <a:lnTo>
                  <a:pt x="5430074" y="1918006"/>
                </a:lnTo>
                <a:lnTo>
                  <a:pt x="5411766" y="1941261"/>
                </a:lnTo>
                <a:lnTo>
                  <a:pt x="5393641" y="1964588"/>
                </a:lnTo>
                <a:lnTo>
                  <a:pt x="5375700" y="1987985"/>
                </a:lnTo>
                <a:lnTo>
                  <a:pt x="5357943" y="2011452"/>
                </a:lnTo>
                <a:lnTo>
                  <a:pt x="5340373" y="2034989"/>
                </a:lnTo>
                <a:lnTo>
                  <a:pt x="5322987" y="2058595"/>
                </a:lnTo>
                <a:lnTo>
                  <a:pt x="5305789" y="2082269"/>
                </a:lnTo>
                <a:lnTo>
                  <a:pt x="5288778" y="2106012"/>
                </a:lnTo>
                <a:lnTo>
                  <a:pt x="5271955" y="2129821"/>
                </a:lnTo>
                <a:lnTo>
                  <a:pt x="5255321" y="2153697"/>
                </a:lnTo>
                <a:lnTo>
                  <a:pt x="5238876" y="2177639"/>
                </a:lnTo>
                <a:lnTo>
                  <a:pt x="5222621" y="2201647"/>
                </a:lnTo>
                <a:lnTo>
                  <a:pt x="5206557" y="2225720"/>
                </a:lnTo>
                <a:lnTo>
                  <a:pt x="5190684" y="2249857"/>
                </a:lnTo>
                <a:lnTo>
                  <a:pt x="5175004" y="2274058"/>
                </a:lnTo>
                <a:lnTo>
                  <a:pt x="5159516" y="2298323"/>
                </a:lnTo>
                <a:lnTo>
                  <a:pt x="5144222" y="2322649"/>
                </a:lnTo>
                <a:lnTo>
                  <a:pt x="5129122" y="2347038"/>
                </a:lnTo>
                <a:lnTo>
                  <a:pt x="5114217" y="2371489"/>
                </a:lnTo>
                <a:lnTo>
                  <a:pt x="5099508" y="2396000"/>
                </a:lnTo>
                <a:lnTo>
                  <a:pt x="5084994" y="2420572"/>
                </a:lnTo>
                <a:lnTo>
                  <a:pt x="5070678" y="2445203"/>
                </a:lnTo>
                <a:lnTo>
                  <a:pt x="5056559" y="2469894"/>
                </a:lnTo>
                <a:lnTo>
                  <a:pt x="5042638" y="2494644"/>
                </a:lnTo>
                <a:lnTo>
                  <a:pt x="5028917" y="2519451"/>
                </a:lnTo>
                <a:lnTo>
                  <a:pt x="5015394" y="2544316"/>
                </a:lnTo>
                <a:lnTo>
                  <a:pt x="5002073" y="2569238"/>
                </a:lnTo>
                <a:lnTo>
                  <a:pt x="4988952" y="2594216"/>
                </a:lnTo>
                <a:lnTo>
                  <a:pt x="4976033" y="2619250"/>
                </a:lnTo>
                <a:lnTo>
                  <a:pt x="4963316" y="2644339"/>
                </a:lnTo>
                <a:lnTo>
                  <a:pt x="4950802" y="2669483"/>
                </a:lnTo>
                <a:lnTo>
                  <a:pt x="4938492" y="2694680"/>
                </a:lnTo>
                <a:lnTo>
                  <a:pt x="4926386" y="2719932"/>
                </a:lnTo>
                <a:lnTo>
                  <a:pt x="4914486" y="2745235"/>
                </a:lnTo>
                <a:lnTo>
                  <a:pt x="4902791" y="2770591"/>
                </a:lnTo>
                <a:lnTo>
                  <a:pt x="4891303" y="2795999"/>
                </a:lnTo>
                <a:lnTo>
                  <a:pt x="4880022" y="2821459"/>
                </a:lnTo>
                <a:lnTo>
                  <a:pt x="4868948" y="2846968"/>
                </a:lnTo>
                <a:lnTo>
                  <a:pt x="4858083" y="2872528"/>
                </a:lnTo>
                <a:lnTo>
                  <a:pt x="4847427" y="2898137"/>
                </a:lnTo>
                <a:lnTo>
                  <a:pt x="4836981" y="2923795"/>
                </a:lnTo>
                <a:lnTo>
                  <a:pt x="4826745" y="2949501"/>
                </a:lnTo>
                <a:lnTo>
                  <a:pt x="4816721" y="2975255"/>
                </a:lnTo>
                <a:lnTo>
                  <a:pt x="4806908" y="3001056"/>
                </a:lnTo>
                <a:lnTo>
                  <a:pt x="4797308" y="3026903"/>
                </a:lnTo>
                <a:lnTo>
                  <a:pt x="4787921" y="3052796"/>
                </a:lnTo>
                <a:lnTo>
                  <a:pt x="4778749" y="3078735"/>
                </a:lnTo>
                <a:lnTo>
                  <a:pt x="4769790" y="3104719"/>
                </a:lnTo>
                <a:lnTo>
                  <a:pt x="4761048" y="3130747"/>
                </a:lnTo>
                <a:lnTo>
                  <a:pt x="4752521" y="3156818"/>
                </a:lnTo>
                <a:lnTo>
                  <a:pt x="4745140" y="3180012"/>
                </a:lnTo>
                <a:lnTo>
                  <a:pt x="4678985" y="3459567"/>
                </a:lnTo>
                <a:cubicBezTo>
                  <a:pt x="4635558" y="3689358"/>
                  <a:pt x="4613174" y="3923568"/>
                  <a:pt x="4613174" y="4161294"/>
                </a:cubicBezTo>
                <a:lnTo>
                  <a:pt x="4613816" y="4178412"/>
                </a:lnTo>
                <a:lnTo>
                  <a:pt x="4613618" y="4189002"/>
                </a:lnTo>
                <a:lnTo>
                  <a:pt x="4613303" y="4215759"/>
                </a:lnTo>
                <a:lnTo>
                  <a:pt x="4613174" y="4242533"/>
                </a:lnTo>
                <a:lnTo>
                  <a:pt x="4613230" y="4269322"/>
                </a:lnTo>
                <a:lnTo>
                  <a:pt x="4613476" y="4296128"/>
                </a:lnTo>
                <a:lnTo>
                  <a:pt x="4613910" y="4322950"/>
                </a:lnTo>
                <a:lnTo>
                  <a:pt x="4614532" y="4349787"/>
                </a:lnTo>
                <a:lnTo>
                  <a:pt x="4615342" y="4376640"/>
                </a:lnTo>
                <a:lnTo>
                  <a:pt x="4616340" y="4403506"/>
                </a:lnTo>
                <a:lnTo>
                  <a:pt x="4617529" y="4430388"/>
                </a:lnTo>
                <a:lnTo>
                  <a:pt x="4618907" y="4457283"/>
                </a:lnTo>
                <a:lnTo>
                  <a:pt x="4620476" y="4484192"/>
                </a:lnTo>
                <a:lnTo>
                  <a:pt x="4622234" y="4511114"/>
                </a:lnTo>
                <a:lnTo>
                  <a:pt x="4624184" y="4538050"/>
                </a:lnTo>
                <a:lnTo>
                  <a:pt x="4626326" y="4564999"/>
                </a:lnTo>
                <a:lnTo>
                  <a:pt x="4628926" y="4594913"/>
                </a:lnTo>
                <a:lnTo>
                  <a:pt x="4629020" y="4595905"/>
                </a:lnTo>
                <a:lnTo>
                  <a:pt x="4632922" y="4621301"/>
                </a:lnTo>
                <a:lnTo>
                  <a:pt x="4637520" y="4649472"/>
                </a:lnTo>
                <a:lnTo>
                  <a:pt x="4642374" y="4677569"/>
                </a:lnTo>
                <a:lnTo>
                  <a:pt x="4647485" y="4705591"/>
                </a:lnTo>
                <a:lnTo>
                  <a:pt x="4652851" y="4733537"/>
                </a:lnTo>
                <a:lnTo>
                  <a:pt x="4658472" y="4761408"/>
                </a:lnTo>
                <a:lnTo>
                  <a:pt x="4664347" y="4789202"/>
                </a:lnTo>
                <a:lnTo>
                  <a:pt x="4670474" y="4816919"/>
                </a:lnTo>
                <a:lnTo>
                  <a:pt x="4676853" y="4844558"/>
                </a:lnTo>
                <a:lnTo>
                  <a:pt x="4683483" y="4872120"/>
                </a:lnTo>
                <a:lnTo>
                  <a:pt x="4690363" y="4899603"/>
                </a:lnTo>
                <a:lnTo>
                  <a:pt x="4697493" y="4927007"/>
                </a:lnTo>
                <a:lnTo>
                  <a:pt x="4704871" y="4954331"/>
                </a:lnTo>
                <a:lnTo>
                  <a:pt x="4712496" y="4981576"/>
                </a:lnTo>
                <a:lnTo>
                  <a:pt x="4720368" y="5008740"/>
                </a:lnTo>
                <a:lnTo>
                  <a:pt x="4728486" y="5035824"/>
                </a:lnTo>
                <a:lnTo>
                  <a:pt x="4736849" y="5062826"/>
                </a:lnTo>
                <a:lnTo>
                  <a:pt x="4745455" y="5089745"/>
                </a:lnTo>
                <a:lnTo>
                  <a:pt x="4754305" y="5116582"/>
                </a:lnTo>
                <a:lnTo>
                  <a:pt x="4763397" y="5143337"/>
                </a:lnTo>
                <a:lnTo>
                  <a:pt x="4772730" y="5170008"/>
                </a:lnTo>
                <a:lnTo>
                  <a:pt x="4782304" y="5196595"/>
                </a:lnTo>
                <a:lnTo>
                  <a:pt x="4792117" y="5223097"/>
                </a:lnTo>
                <a:lnTo>
                  <a:pt x="4802169" y="5249515"/>
                </a:lnTo>
                <a:lnTo>
                  <a:pt x="4812459" y="5275846"/>
                </a:lnTo>
                <a:lnTo>
                  <a:pt x="4822985" y="5302092"/>
                </a:lnTo>
                <a:lnTo>
                  <a:pt x="4833749" y="5328252"/>
                </a:lnTo>
                <a:lnTo>
                  <a:pt x="4844746" y="5354324"/>
                </a:lnTo>
                <a:lnTo>
                  <a:pt x="4855978" y="5380309"/>
                </a:lnTo>
                <a:lnTo>
                  <a:pt x="4867444" y="5406206"/>
                </a:lnTo>
                <a:lnTo>
                  <a:pt x="4879142" y="5432014"/>
                </a:lnTo>
                <a:lnTo>
                  <a:pt x="4891072" y="5457733"/>
                </a:lnTo>
                <a:lnTo>
                  <a:pt x="4903233" y="5483363"/>
                </a:lnTo>
                <a:lnTo>
                  <a:pt x="4915623" y="5508903"/>
                </a:lnTo>
                <a:lnTo>
                  <a:pt x="4928242" y="5534352"/>
                </a:lnTo>
                <a:lnTo>
                  <a:pt x="4941090" y="5559710"/>
                </a:lnTo>
                <a:lnTo>
                  <a:pt x="4954164" y="5584977"/>
                </a:lnTo>
                <a:lnTo>
                  <a:pt x="4967466" y="5610152"/>
                </a:lnTo>
                <a:lnTo>
                  <a:pt x="4980992" y="5635234"/>
                </a:lnTo>
                <a:lnTo>
                  <a:pt x="4994743" y="5660223"/>
                </a:lnTo>
                <a:lnTo>
                  <a:pt x="5008718" y="5685118"/>
                </a:lnTo>
                <a:lnTo>
                  <a:pt x="5022916" y="5709920"/>
                </a:lnTo>
                <a:lnTo>
                  <a:pt x="5037336" y="5734626"/>
                </a:lnTo>
                <a:lnTo>
                  <a:pt x="5051977" y="5759238"/>
                </a:lnTo>
                <a:lnTo>
                  <a:pt x="5066838" y="5783754"/>
                </a:lnTo>
                <a:lnTo>
                  <a:pt x="5081918" y="5808175"/>
                </a:lnTo>
                <a:lnTo>
                  <a:pt x="5097217" y="5832498"/>
                </a:lnTo>
                <a:lnTo>
                  <a:pt x="5112732" y="5856725"/>
                </a:lnTo>
                <a:lnTo>
                  <a:pt x="5128465" y="5880854"/>
                </a:lnTo>
                <a:lnTo>
                  <a:pt x="5144415" y="5904885"/>
                </a:lnTo>
                <a:lnTo>
                  <a:pt x="5160578" y="5928818"/>
                </a:lnTo>
                <a:lnTo>
                  <a:pt x="5176956" y="5952650"/>
                </a:lnTo>
                <a:lnTo>
                  <a:pt x="5193547" y="5976384"/>
                </a:lnTo>
                <a:lnTo>
                  <a:pt x="5210350" y="6000018"/>
                </a:lnTo>
                <a:lnTo>
                  <a:pt x="5227364" y="6023551"/>
                </a:lnTo>
                <a:lnTo>
                  <a:pt x="5244589" y="6046983"/>
                </a:lnTo>
                <a:lnTo>
                  <a:pt x="5262024" y="6070313"/>
                </a:lnTo>
                <a:lnTo>
                  <a:pt x="5279667" y="6093542"/>
                </a:lnTo>
                <a:lnTo>
                  <a:pt x="5297519" y="6116667"/>
                </a:lnTo>
                <a:lnTo>
                  <a:pt x="5315577" y="6139690"/>
                </a:lnTo>
                <a:lnTo>
                  <a:pt x="5333841" y="6162609"/>
                </a:lnTo>
                <a:lnTo>
                  <a:pt x="5352311" y="6185423"/>
                </a:lnTo>
                <a:lnTo>
                  <a:pt x="5370985" y="6208134"/>
                </a:lnTo>
                <a:lnTo>
                  <a:pt x="5389862" y="6230739"/>
                </a:lnTo>
                <a:lnTo>
                  <a:pt x="5408942" y="6253239"/>
                </a:lnTo>
                <a:lnTo>
                  <a:pt x="5428223" y="6275632"/>
                </a:lnTo>
                <a:lnTo>
                  <a:pt x="5447706" y="6297919"/>
                </a:lnTo>
                <a:lnTo>
                  <a:pt x="5467388" y="6320098"/>
                </a:lnTo>
                <a:lnTo>
                  <a:pt x="5487270" y="6342170"/>
                </a:lnTo>
                <a:lnTo>
                  <a:pt x="5507349" y="6364134"/>
                </a:lnTo>
                <a:lnTo>
                  <a:pt x="5527626" y="6385989"/>
                </a:lnTo>
                <a:lnTo>
                  <a:pt x="5548100" y="6407736"/>
                </a:lnTo>
                <a:lnTo>
                  <a:pt x="5568768" y="6429372"/>
                </a:lnTo>
                <a:lnTo>
                  <a:pt x="5589632" y="6450898"/>
                </a:lnTo>
                <a:lnTo>
                  <a:pt x="5610689" y="6472314"/>
                </a:lnTo>
                <a:lnTo>
                  <a:pt x="5631940" y="6493618"/>
                </a:lnTo>
                <a:lnTo>
                  <a:pt x="5653382" y="6514811"/>
                </a:lnTo>
                <a:lnTo>
                  <a:pt x="5675015" y="6535892"/>
                </a:lnTo>
                <a:lnTo>
                  <a:pt x="5696839" y="6556860"/>
                </a:lnTo>
                <a:lnTo>
                  <a:pt x="5718852" y="6577715"/>
                </a:lnTo>
                <a:lnTo>
                  <a:pt x="5741053" y="6598456"/>
                </a:lnTo>
                <a:lnTo>
                  <a:pt x="5763442" y="6619083"/>
                </a:lnTo>
                <a:lnTo>
                  <a:pt x="5786018" y="6639595"/>
                </a:lnTo>
                <a:lnTo>
                  <a:pt x="5808780" y="6659992"/>
                </a:lnTo>
                <a:lnTo>
                  <a:pt x="5831726" y="6680274"/>
                </a:lnTo>
                <a:lnTo>
                  <a:pt x="5854857" y="6700439"/>
                </a:lnTo>
                <a:lnTo>
                  <a:pt x="5878171" y="6720487"/>
                </a:lnTo>
                <a:lnTo>
                  <a:pt x="5901667" y="6740419"/>
                </a:lnTo>
                <a:lnTo>
                  <a:pt x="5925345" y="6760233"/>
                </a:lnTo>
                <a:lnTo>
                  <a:pt x="5949203" y="6779929"/>
                </a:lnTo>
                <a:lnTo>
                  <a:pt x="5973241" y="6799505"/>
                </a:lnTo>
                <a:lnTo>
                  <a:pt x="5997458" y="6818963"/>
                </a:lnTo>
                <a:lnTo>
                  <a:pt x="6021853" y="6838301"/>
                </a:lnTo>
                <a:lnTo>
                  <a:pt x="6046425" y="6857519"/>
                </a:lnTo>
                <a:lnTo>
                  <a:pt x="5661661" y="6857519"/>
                </a:lnTo>
                <a:lnTo>
                  <a:pt x="5662072" y="6858000"/>
                </a:lnTo>
                <a:lnTo>
                  <a:pt x="0" y="68580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prstClr val="white"/>
              </a:solidFill>
              <a:effectLst/>
              <a:uLnTx/>
              <a:uFillTx/>
              <a:latin typeface="Vinci Sans"/>
              <a:ea typeface="+mn-ea"/>
              <a:cs typeface="+mn-cs"/>
            </a:endParaRPr>
          </a:p>
        </p:txBody>
      </p:sp>
      <p:pic>
        <p:nvPicPr>
          <p:cNvPr id="7" name="Image 6" descr="Une image contenant Police, Graphique, texte, logo&#10;&#10;Description générée automatiquement">
            <a:extLst>
              <a:ext uri="{FF2B5EF4-FFF2-40B4-BE49-F238E27FC236}">
                <a16:creationId xmlns:a16="http://schemas.microsoft.com/office/drawing/2014/main" id="{C1ADF1FE-40EA-A5DB-06CD-ECB0773670B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844608" y="8307834"/>
            <a:ext cx="2020517" cy="711524"/>
          </a:xfrm>
          <a:prstGeom prst="rect">
            <a:avLst/>
          </a:prstGeom>
        </p:spPr>
      </p:pic>
      <p:sp>
        <p:nvSpPr>
          <p:cNvPr id="20" name="object 5">
            <a:extLst>
              <a:ext uri="{FF2B5EF4-FFF2-40B4-BE49-F238E27FC236}">
                <a16:creationId xmlns:a16="http://schemas.microsoft.com/office/drawing/2014/main" id="{60576168-404E-D59F-226E-71A3B147D824}"/>
              </a:ext>
            </a:extLst>
          </p:cNvPr>
          <p:cNvSpPr>
            <a:spLocks/>
          </p:cNvSpPr>
          <p:nvPr userDrawn="1"/>
        </p:nvSpPr>
        <p:spPr>
          <a:xfrm>
            <a:off x="7651930" y="4230"/>
            <a:ext cx="8604071" cy="9135281"/>
          </a:xfrm>
          <a:custGeom>
            <a:avLst/>
            <a:gdLst/>
            <a:ahLst/>
            <a:cxnLst/>
            <a:rect l="l" t="t" r="r" b="b"/>
            <a:pathLst>
              <a:path w="10643869" h="11308715">
                <a:moveTo>
                  <a:pt x="10643656" y="1126868"/>
                </a:moveTo>
                <a:lnTo>
                  <a:pt x="10532116" y="1114638"/>
                </a:lnTo>
                <a:lnTo>
                  <a:pt x="10452236" y="1106429"/>
                </a:lnTo>
                <a:lnTo>
                  <a:pt x="10372162" y="1098627"/>
                </a:lnTo>
                <a:lnTo>
                  <a:pt x="10291896" y="1091234"/>
                </a:lnTo>
                <a:lnTo>
                  <a:pt x="10211592" y="1084266"/>
                </a:lnTo>
                <a:lnTo>
                  <a:pt x="10131405" y="1077735"/>
                </a:lnTo>
                <a:lnTo>
                  <a:pt x="10051337" y="1071640"/>
                </a:lnTo>
                <a:lnTo>
                  <a:pt x="9971393" y="1065979"/>
                </a:lnTo>
                <a:lnTo>
                  <a:pt x="9891573" y="1060750"/>
                </a:lnTo>
                <a:lnTo>
                  <a:pt x="9811880" y="1055953"/>
                </a:lnTo>
                <a:lnTo>
                  <a:pt x="9732318" y="1051586"/>
                </a:lnTo>
                <a:lnTo>
                  <a:pt x="9652889" y="1047647"/>
                </a:lnTo>
                <a:lnTo>
                  <a:pt x="9573596" y="1044136"/>
                </a:lnTo>
                <a:lnTo>
                  <a:pt x="9494441" y="1041050"/>
                </a:lnTo>
                <a:lnTo>
                  <a:pt x="9415426" y="1038389"/>
                </a:lnTo>
                <a:lnTo>
                  <a:pt x="9336555" y="1036150"/>
                </a:lnTo>
                <a:lnTo>
                  <a:pt x="9257830" y="1034333"/>
                </a:lnTo>
                <a:lnTo>
                  <a:pt x="9179254" y="1032937"/>
                </a:lnTo>
                <a:lnTo>
                  <a:pt x="9100830" y="1031958"/>
                </a:lnTo>
                <a:lnTo>
                  <a:pt x="9022559" y="1031398"/>
                </a:lnTo>
                <a:lnTo>
                  <a:pt x="8944445" y="1031253"/>
                </a:lnTo>
                <a:lnTo>
                  <a:pt x="8866491" y="1031522"/>
                </a:lnTo>
                <a:lnTo>
                  <a:pt x="8788698" y="1032205"/>
                </a:lnTo>
                <a:lnTo>
                  <a:pt x="8711070" y="1033300"/>
                </a:lnTo>
                <a:lnTo>
                  <a:pt x="8633610" y="1034804"/>
                </a:lnTo>
                <a:lnTo>
                  <a:pt x="8556319" y="1036718"/>
                </a:lnTo>
                <a:lnTo>
                  <a:pt x="8479201" y="1039039"/>
                </a:lnTo>
                <a:lnTo>
                  <a:pt x="8402258" y="1041766"/>
                </a:lnTo>
                <a:lnTo>
                  <a:pt x="8325492" y="1044898"/>
                </a:lnTo>
                <a:lnTo>
                  <a:pt x="8248908" y="1048433"/>
                </a:lnTo>
                <a:lnTo>
                  <a:pt x="8172506" y="1052370"/>
                </a:lnTo>
                <a:lnTo>
                  <a:pt x="8096290" y="1056707"/>
                </a:lnTo>
                <a:lnTo>
                  <a:pt x="8020263" y="1061444"/>
                </a:lnTo>
                <a:lnTo>
                  <a:pt x="7944426" y="1066578"/>
                </a:lnTo>
                <a:lnTo>
                  <a:pt x="7868783" y="1072108"/>
                </a:lnTo>
                <a:lnTo>
                  <a:pt x="7793337" y="1078033"/>
                </a:lnTo>
                <a:lnTo>
                  <a:pt x="7718089" y="1084352"/>
                </a:lnTo>
                <a:lnTo>
                  <a:pt x="7643043" y="1091062"/>
                </a:lnTo>
                <a:lnTo>
                  <a:pt x="7568201" y="1098164"/>
                </a:lnTo>
                <a:lnTo>
                  <a:pt x="7493567" y="1105654"/>
                </a:lnTo>
                <a:lnTo>
                  <a:pt x="7419141" y="1113532"/>
                </a:lnTo>
                <a:lnTo>
                  <a:pt x="7344928" y="1121797"/>
                </a:lnTo>
                <a:lnTo>
                  <a:pt x="7270930" y="1130447"/>
                </a:lnTo>
                <a:lnTo>
                  <a:pt x="7197149" y="1139480"/>
                </a:lnTo>
                <a:lnTo>
                  <a:pt x="7123588" y="1148896"/>
                </a:lnTo>
                <a:lnTo>
                  <a:pt x="7050250" y="1158692"/>
                </a:lnTo>
                <a:lnTo>
                  <a:pt x="6977137" y="1168868"/>
                </a:lnTo>
                <a:lnTo>
                  <a:pt x="6904252" y="1179421"/>
                </a:lnTo>
                <a:lnTo>
                  <a:pt x="6831598" y="1190352"/>
                </a:lnTo>
                <a:lnTo>
                  <a:pt x="6759177" y="1201657"/>
                </a:lnTo>
                <a:lnTo>
                  <a:pt x="6686993" y="1213336"/>
                </a:lnTo>
                <a:lnTo>
                  <a:pt x="6615046" y="1225388"/>
                </a:lnTo>
                <a:lnTo>
                  <a:pt x="6543341" y="1237810"/>
                </a:lnTo>
                <a:lnTo>
                  <a:pt x="6471880" y="1250602"/>
                </a:lnTo>
                <a:lnTo>
                  <a:pt x="6400665" y="1263763"/>
                </a:lnTo>
                <a:lnTo>
                  <a:pt x="6329699" y="1277290"/>
                </a:lnTo>
                <a:lnTo>
                  <a:pt x="6258985" y="1291182"/>
                </a:lnTo>
                <a:lnTo>
                  <a:pt x="6188526" y="1305438"/>
                </a:lnTo>
                <a:lnTo>
                  <a:pt x="6118324" y="1320057"/>
                </a:lnTo>
                <a:lnTo>
                  <a:pt x="6048381" y="1335037"/>
                </a:lnTo>
                <a:lnTo>
                  <a:pt x="5978701" y="1350377"/>
                </a:lnTo>
                <a:lnTo>
                  <a:pt x="5909285" y="1366075"/>
                </a:lnTo>
                <a:lnTo>
                  <a:pt x="5840137" y="1382130"/>
                </a:lnTo>
                <a:lnTo>
                  <a:pt x="5771260" y="1398540"/>
                </a:lnTo>
                <a:lnTo>
                  <a:pt x="5702655" y="1415304"/>
                </a:lnTo>
                <a:lnTo>
                  <a:pt x="5634326" y="1432422"/>
                </a:lnTo>
                <a:lnTo>
                  <a:pt x="5566275" y="1449890"/>
                </a:lnTo>
                <a:lnTo>
                  <a:pt x="5498505" y="1467709"/>
                </a:lnTo>
                <a:lnTo>
                  <a:pt x="5431019" y="1485876"/>
                </a:lnTo>
                <a:lnTo>
                  <a:pt x="5363818" y="1504390"/>
                </a:lnTo>
                <a:lnTo>
                  <a:pt x="5296906" y="1523249"/>
                </a:lnTo>
                <a:lnTo>
                  <a:pt x="5230286" y="1542453"/>
                </a:lnTo>
                <a:lnTo>
                  <a:pt x="5163960" y="1562000"/>
                </a:lnTo>
                <a:lnTo>
                  <a:pt x="5097930" y="1581888"/>
                </a:lnTo>
                <a:lnTo>
                  <a:pt x="5032200" y="1602117"/>
                </a:lnTo>
                <a:lnTo>
                  <a:pt x="4966771" y="1622684"/>
                </a:lnTo>
                <a:lnTo>
                  <a:pt x="4901648" y="1643588"/>
                </a:lnTo>
                <a:lnTo>
                  <a:pt x="4836831" y="1664828"/>
                </a:lnTo>
                <a:lnTo>
                  <a:pt x="4772324" y="1686403"/>
                </a:lnTo>
                <a:lnTo>
                  <a:pt x="4708130" y="1708310"/>
                </a:lnTo>
                <a:lnTo>
                  <a:pt x="4644251" y="1730549"/>
                </a:lnTo>
                <a:lnTo>
                  <a:pt x="4580690" y="1753119"/>
                </a:lnTo>
                <a:lnTo>
                  <a:pt x="4517449" y="1776017"/>
                </a:lnTo>
                <a:lnTo>
                  <a:pt x="4454532" y="1799243"/>
                </a:lnTo>
                <a:lnTo>
                  <a:pt x="4391940" y="1822795"/>
                </a:lnTo>
                <a:lnTo>
                  <a:pt x="4329676" y="1846671"/>
                </a:lnTo>
                <a:lnTo>
                  <a:pt x="4267744" y="1870870"/>
                </a:lnTo>
                <a:lnTo>
                  <a:pt x="4206145" y="1895392"/>
                </a:lnTo>
                <a:lnTo>
                  <a:pt x="4144882" y="1920233"/>
                </a:lnTo>
                <a:lnTo>
                  <a:pt x="4083958" y="1945394"/>
                </a:lnTo>
                <a:lnTo>
                  <a:pt x="4023376" y="1970873"/>
                </a:lnTo>
                <a:lnTo>
                  <a:pt x="3963138" y="1996667"/>
                </a:lnTo>
                <a:lnTo>
                  <a:pt x="3903247" y="2022776"/>
                </a:lnTo>
                <a:lnTo>
                  <a:pt x="3843706" y="2049199"/>
                </a:lnTo>
                <a:lnTo>
                  <a:pt x="3784516" y="2075934"/>
                </a:lnTo>
                <a:lnTo>
                  <a:pt x="3725681" y="2102979"/>
                </a:lnTo>
                <a:lnTo>
                  <a:pt x="3667204" y="2130333"/>
                </a:lnTo>
                <a:lnTo>
                  <a:pt x="3609087" y="2157995"/>
                </a:lnTo>
                <a:lnTo>
                  <a:pt x="3551332" y="2185964"/>
                </a:lnTo>
                <a:lnTo>
                  <a:pt x="3493943" y="2214237"/>
                </a:lnTo>
                <a:lnTo>
                  <a:pt x="3436922" y="2242814"/>
                </a:lnTo>
                <a:lnTo>
                  <a:pt x="3380271" y="2271693"/>
                </a:lnTo>
                <a:lnTo>
                  <a:pt x="3323994" y="2300873"/>
                </a:lnTo>
                <a:lnTo>
                  <a:pt x="3268093" y="2330352"/>
                </a:lnTo>
                <a:lnTo>
                  <a:pt x="3212570" y="2360130"/>
                </a:lnTo>
                <a:lnTo>
                  <a:pt x="3157428" y="2390203"/>
                </a:lnTo>
                <a:lnTo>
                  <a:pt x="3102670" y="2420572"/>
                </a:lnTo>
                <a:lnTo>
                  <a:pt x="3048299" y="2451234"/>
                </a:lnTo>
                <a:lnTo>
                  <a:pt x="2994317" y="2482189"/>
                </a:lnTo>
                <a:lnTo>
                  <a:pt x="2940726" y="2513435"/>
                </a:lnTo>
                <a:lnTo>
                  <a:pt x="2887530" y="2544970"/>
                </a:lnTo>
                <a:lnTo>
                  <a:pt x="2834731" y="2576793"/>
                </a:lnTo>
                <a:lnTo>
                  <a:pt x="2782331" y="2608903"/>
                </a:lnTo>
                <a:lnTo>
                  <a:pt x="2730334" y="2641298"/>
                </a:lnTo>
                <a:lnTo>
                  <a:pt x="2678742" y="2673978"/>
                </a:lnTo>
                <a:lnTo>
                  <a:pt x="2627557" y="2706939"/>
                </a:lnTo>
                <a:lnTo>
                  <a:pt x="2576783" y="2740182"/>
                </a:lnTo>
                <a:lnTo>
                  <a:pt x="2526422" y="2773704"/>
                </a:lnTo>
                <a:lnTo>
                  <a:pt x="2476476" y="2807505"/>
                </a:lnTo>
                <a:lnTo>
                  <a:pt x="2426948" y="2841582"/>
                </a:lnTo>
                <a:lnTo>
                  <a:pt x="2377841" y="2875935"/>
                </a:lnTo>
                <a:lnTo>
                  <a:pt x="2329157" y="2910562"/>
                </a:lnTo>
                <a:lnTo>
                  <a:pt x="2280900" y="2945462"/>
                </a:lnTo>
                <a:lnTo>
                  <a:pt x="2233071" y="2980633"/>
                </a:lnTo>
                <a:lnTo>
                  <a:pt x="2185674" y="3016073"/>
                </a:lnTo>
                <a:lnTo>
                  <a:pt x="2138710" y="3051782"/>
                </a:lnTo>
                <a:lnTo>
                  <a:pt x="2092184" y="3087758"/>
                </a:lnTo>
                <a:lnTo>
                  <a:pt x="2046096" y="3124000"/>
                </a:lnTo>
                <a:lnTo>
                  <a:pt x="2000451" y="3160506"/>
                </a:lnTo>
                <a:lnTo>
                  <a:pt x="1955250" y="3197275"/>
                </a:lnTo>
                <a:lnTo>
                  <a:pt x="1910496" y="3234305"/>
                </a:lnTo>
                <a:lnTo>
                  <a:pt x="1866192" y="3271595"/>
                </a:lnTo>
                <a:lnTo>
                  <a:pt x="1822341" y="3309144"/>
                </a:lnTo>
                <a:lnTo>
                  <a:pt x="1778945" y="3346950"/>
                </a:lnTo>
                <a:lnTo>
                  <a:pt x="1736006" y="3385012"/>
                </a:lnTo>
                <a:lnTo>
                  <a:pt x="1693528" y="3423328"/>
                </a:lnTo>
                <a:lnTo>
                  <a:pt x="1651513" y="3461897"/>
                </a:lnTo>
                <a:lnTo>
                  <a:pt x="1609964" y="3500718"/>
                </a:lnTo>
                <a:lnTo>
                  <a:pt x="1568883" y="3539789"/>
                </a:lnTo>
                <a:lnTo>
                  <a:pt x="1528273" y="3579109"/>
                </a:lnTo>
                <a:lnTo>
                  <a:pt x="1488136" y="3618676"/>
                </a:lnTo>
                <a:lnTo>
                  <a:pt x="1448476" y="3658489"/>
                </a:lnTo>
                <a:lnTo>
                  <a:pt x="1409295" y="3698546"/>
                </a:lnTo>
                <a:lnTo>
                  <a:pt x="1370595" y="3738847"/>
                </a:lnTo>
                <a:lnTo>
                  <a:pt x="1332380" y="3779389"/>
                </a:lnTo>
                <a:lnTo>
                  <a:pt x="1294651" y="3820172"/>
                </a:lnTo>
                <a:lnTo>
                  <a:pt x="1257412" y="3861194"/>
                </a:lnTo>
                <a:lnTo>
                  <a:pt x="1220665" y="3902453"/>
                </a:lnTo>
                <a:lnTo>
                  <a:pt x="1184413" y="3943948"/>
                </a:lnTo>
                <a:lnTo>
                  <a:pt x="1148658" y="3985679"/>
                </a:lnTo>
                <a:lnTo>
                  <a:pt x="1113403" y="4027642"/>
                </a:lnTo>
                <a:lnTo>
                  <a:pt x="1078651" y="4069837"/>
                </a:lnTo>
                <a:lnTo>
                  <a:pt x="1044404" y="4112263"/>
                </a:lnTo>
                <a:lnTo>
                  <a:pt x="1010665" y="4154918"/>
                </a:lnTo>
                <a:lnTo>
                  <a:pt x="977436" y="4197801"/>
                </a:lnTo>
                <a:lnTo>
                  <a:pt x="944721" y="4240910"/>
                </a:lnTo>
                <a:lnTo>
                  <a:pt x="912522" y="4284244"/>
                </a:lnTo>
                <a:lnTo>
                  <a:pt x="880841" y="4327801"/>
                </a:lnTo>
                <a:lnTo>
                  <a:pt x="849682" y="4371580"/>
                </a:lnTo>
                <a:lnTo>
                  <a:pt x="819046" y="4415580"/>
                </a:lnTo>
                <a:lnTo>
                  <a:pt x="788937" y="4459800"/>
                </a:lnTo>
                <a:lnTo>
                  <a:pt x="759357" y="4504237"/>
                </a:lnTo>
                <a:lnTo>
                  <a:pt x="730308" y="4548891"/>
                </a:lnTo>
                <a:lnTo>
                  <a:pt x="701794" y="4593759"/>
                </a:lnTo>
                <a:lnTo>
                  <a:pt x="673817" y="4638842"/>
                </a:lnTo>
                <a:lnTo>
                  <a:pt x="646379" y="4684136"/>
                </a:lnTo>
                <a:lnTo>
                  <a:pt x="619484" y="4729642"/>
                </a:lnTo>
                <a:lnTo>
                  <a:pt x="593134" y="4775357"/>
                </a:lnTo>
                <a:lnTo>
                  <a:pt x="567331" y="4821280"/>
                </a:lnTo>
                <a:lnTo>
                  <a:pt x="542079" y="4867409"/>
                </a:lnTo>
                <a:lnTo>
                  <a:pt x="517379" y="4913744"/>
                </a:lnTo>
                <a:lnTo>
                  <a:pt x="493235" y="4960283"/>
                </a:lnTo>
                <a:lnTo>
                  <a:pt x="469649" y="5007024"/>
                </a:lnTo>
                <a:lnTo>
                  <a:pt x="446624" y="5053966"/>
                </a:lnTo>
                <a:lnTo>
                  <a:pt x="424162" y="5101108"/>
                </a:lnTo>
                <a:lnTo>
                  <a:pt x="402266" y="5148447"/>
                </a:lnTo>
                <a:lnTo>
                  <a:pt x="380939" y="5195984"/>
                </a:lnTo>
                <a:lnTo>
                  <a:pt x="360183" y="5243716"/>
                </a:lnTo>
                <a:lnTo>
                  <a:pt x="340001" y="5291642"/>
                </a:lnTo>
                <a:lnTo>
                  <a:pt x="320396" y="5339761"/>
                </a:lnTo>
                <a:lnTo>
                  <a:pt x="301370" y="5388071"/>
                </a:lnTo>
                <a:lnTo>
                  <a:pt x="282926" y="5436570"/>
                </a:lnTo>
                <a:lnTo>
                  <a:pt x="265067" y="5485258"/>
                </a:lnTo>
                <a:lnTo>
                  <a:pt x="247795" y="5534133"/>
                </a:lnTo>
                <a:lnTo>
                  <a:pt x="231112" y="5583194"/>
                </a:lnTo>
                <a:lnTo>
                  <a:pt x="215022" y="5632439"/>
                </a:lnTo>
                <a:lnTo>
                  <a:pt x="199528" y="5681866"/>
                </a:lnTo>
                <a:lnTo>
                  <a:pt x="184631" y="5731475"/>
                </a:lnTo>
                <a:lnTo>
                  <a:pt x="170334" y="5781264"/>
                </a:lnTo>
                <a:lnTo>
                  <a:pt x="156640" y="5831231"/>
                </a:lnTo>
                <a:lnTo>
                  <a:pt x="143552" y="5881375"/>
                </a:lnTo>
                <a:lnTo>
                  <a:pt x="131073" y="5931695"/>
                </a:lnTo>
                <a:lnTo>
                  <a:pt x="119204" y="5982190"/>
                </a:lnTo>
                <a:lnTo>
                  <a:pt x="107949" y="6032857"/>
                </a:lnTo>
                <a:lnTo>
                  <a:pt x="97310" y="6083696"/>
                </a:lnTo>
                <a:lnTo>
                  <a:pt x="87290" y="6134705"/>
                </a:lnTo>
                <a:lnTo>
                  <a:pt x="77892" y="6185883"/>
                </a:lnTo>
                <a:lnTo>
                  <a:pt x="69117" y="6237228"/>
                </a:lnTo>
                <a:lnTo>
                  <a:pt x="60970" y="6288739"/>
                </a:lnTo>
                <a:lnTo>
                  <a:pt x="53452" y="6340414"/>
                </a:lnTo>
                <a:lnTo>
                  <a:pt x="46566" y="6392253"/>
                </a:lnTo>
                <a:lnTo>
                  <a:pt x="40314" y="6444253"/>
                </a:lnTo>
                <a:lnTo>
                  <a:pt x="34701" y="6496414"/>
                </a:lnTo>
                <a:lnTo>
                  <a:pt x="29727" y="6548733"/>
                </a:lnTo>
                <a:lnTo>
                  <a:pt x="25972" y="6593732"/>
                </a:lnTo>
                <a:lnTo>
                  <a:pt x="22704" y="6638700"/>
                </a:lnTo>
                <a:lnTo>
                  <a:pt x="19920" y="6683635"/>
                </a:lnTo>
                <a:lnTo>
                  <a:pt x="17619" y="6728537"/>
                </a:lnTo>
                <a:lnTo>
                  <a:pt x="15799" y="6773403"/>
                </a:lnTo>
                <a:lnTo>
                  <a:pt x="14459" y="6818233"/>
                </a:lnTo>
                <a:lnTo>
                  <a:pt x="13598" y="6863026"/>
                </a:lnTo>
                <a:lnTo>
                  <a:pt x="13214" y="6907781"/>
                </a:lnTo>
                <a:lnTo>
                  <a:pt x="13304" y="6952496"/>
                </a:lnTo>
                <a:lnTo>
                  <a:pt x="13869" y="6997170"/>
                </a:lnTo>
                <a:lnTo>
                  <a:pt x="14906" y="7041802"/>
                </a:lnTo>
                <a:lnTo>
                  <a:pt x="16415" y="7086390"/>
                </a:lnTo>
                <a:lnTo>
                  <a:pt x="18392" y="7130935"/>
                </a:lnTo>
                <a:lnTo>
                  <a:pt x="20838" y="7175434"/>
                </a:lnTo>
                <a:lnTo>
                  <a:pt x="23750" y="7219886"/>
                </a:lnTo>
                <a:lnTo>
                  <a:pt x="27127" y="7264290"/>
                </a:lnTo>
                <a:lnTo>
                  <a:pt x="30967" y="7308646"/>
                </a:lnTo>
                <a:lnTo>
                  <a:pt x="35270" y="7352951"/>
                </a:lnTo>
                <a:lnTo>
                  <a:pt x="40033" y="7397205"/>
                </a:lnTo>
                <a:lnTo>
                  <a:pt x="45255" y="7441406"/>
                </a:lnTo>
                <a:lnTo>
                  <a:pt x="50934" y="7485553"/>
                </a:lnTo>
                <a:lnTo>
                  <a:pt x="57070" y="7529646"/>
                </a:lnTo>
                <a:lnTo>
                  <a:pt x="63660" y="7573682"/>
                </a:lnTo>
                <a:lnTo>
                  <a:pt x="70703" y="7617661"/>
                </a:lnTo>
                <a:lnTo>
                  <a:pt x="78197" y="7661582"/>
                </a:lnTo>
                <a:lnTo>
                  <a:pt x="86142" y="7705443"/>
                </a:lnTo>
                <a:lnTo>
                  <a:pt x="94535" y="7749244"/>
                </a:lnTo>
                <a:lnTo>
                  <a:pt x="103375" y="7792982"/>
                </a:lnTo>
                <a:lnTo>
                  <a:pt x="112661" y="7836658"/>
                </a:lnTo>
                <a:lnTo>
                  <a:pt x="122391" y="7880269"/>
                </a:lnTo>
                <a:lnTo>
                  <a:pt x="132563" y="7923814"/>
                </a:lnTo>
                <a:lnTo>
                  <a:pt x="143177" y="7967293"/>
                </a:lnTo>
                <a:lnTo>
                  <a:pt x="154230" y="8010704"/>
                </a:lnTo>
                <a:lnTo>
                  <a:pt x="165721" y="8054047"/>
                </a:lnTo>
                <a:lnTo>
                  <a:pt x="177649" y="8097319"/>
                </a:lnTo>
                <a:lnTo>
                  <a:pt x="190012" y="8140519"/>
                </a:lnTo>
                <a:lnTo>
                  <a:pt x="202809" y="8183647"/>
                </a:lnTo>
                <a:lnTo>
                  <a:pt x="216038" y="8226702"/>
                </a:lnTo>
                <a:lnTo>
                  <a:pt x="229697" y="8269682"/>
                </a:lnTo>
                <a:lnTo>
                  <a:pt x="243786" y="8312585"/>
                </a:lnTo>
                <a:lnTo>
                  <a:pt x="258302" y="8355412"/>
                </a:lnTo>
                <a:lnTo>
                  <a:pt x="273245" y="8398160"/>
                </a:lnTo>
                <a:lnTo>
                  <a:pt x="288612" y="8440828"/>
                </a:lnTo>
                <a:lnTo>
                  <a:pt x="304402" y="8483416"/>
                </a:lnTo>
                <a:lnTo>
                  <a:pt x="320614" y="8525922"/>
                </a:lnTo>
                <a:lnTo>
                  <a:pt x="337246" y="8568345"/>
                </a:lnTo>
                <a:lnTo>
                  <a:pt x="354297" y="8610684"/>
                </a:lnTo>
                <a:lnTo>
                  <a:pt x="371766" y="8652937"/>
                </a:lnTo>
                <a:lnTo>
                  <a:pt x="389649" y="8695104"/>
                </a:lnTo>
                <a:lnTo>
                  <a:pt x="407948" y="8737183"/>
                </a:lnTo>
                <a:lnTo>
                  <a:pt x="426658" y="8779173"/>
                </a:lnTo>
                <a:lnTo>
                  <a:pt x="445781" y="8821073"/>
                </a:lnTo>
                <a:lnTo>
                  <a:pt x="465313" y="8862882"/>
                </a:lnTo>
                <a:lnTo>
                  <a:pt x="485253" y="8904598"/>
                </a:lnTo>
                <a:lnTo>
                  <a:pt x="505600" y="8946220"/>
                </a:lnTo>
                <a:lnTo>
                  <a:pt x="526352" y="8987748"/>
                </a:lnTo>
                <a:lnTo>
                  <a:pt x="547508" y="9029180"/>
                </a:lnTo>
                <a:lnTo>
                  <a:pt x="569066" y="9070515"/>
                </a:lnTo>
                <a:lnTo>
                  <a:pt x="591025" y="9111752"/>
                </a:lnTo>
                <a:lnTo>
                  <a:pt x="613384" y="9152889"/>
                </a:lnTo>
                <a:lnTo>
                  <a:pt x="636140" y="9193925"/>
                </a:lnTo>
                <a:lnTo>
                  <a:pt x="659293" y="9234859"/>
                </a:lnTo>
                <a:lnTo>
                  <a:pt x="682840" y="9275691"/>
                </a:lnTo>
                <a:lnTo>
                  <a:pt x="706781" y="9316418"/>
                </a:lnTo>
                <a:lnTo>
                  <a:pt x="731114" y="9357040"/>
                </a:lnTo>
                <a:lnTo>
                  <a:pt x="755837" y="9397556"/>
                </a:lnTo>
                <a:lnTo>
                  <a:pt x="780949" y="9437964"/>
                </a:lnTo>
                <a:lnTo>
                  <a:pt x="806448" y="9478263"/>
                </a:lnTo>
                <a:lnTo>
                  <a:pt x="832333" y="9518452"/>
                </a:lnTo>
                <a:lnTo>
                  <a:pt x="858603" y="9558529"/>
                </a:lnTo>
                <a:lnTo>
                  <a:pt x="885255" y="9598495"/>
                </a:lnTo>
                <a:lnTo>
                  <a:pt x="912289" y="9638346"/>
                </a:lnTo>
                <a:lnTo>
                  <a:pt x="939703" y="9678083"/>
                </a:lnTo>
                <a:lnTo>
                  <a:pt x="967495" y="9717705"/>
                </a:lnTo>
                <a:lnTo>
                  <a:pt x="995664" y="9757209"/>
                </a:lnTo>
                <a:lnTo>
                  <a:pt x="1024209" y="9796595"/>
                </a:lnTo>
                <a:lnTo>
                  <a:pt x="1053127" y="9835861"/>
                </a:lnTo>
                <a:lnTo>
                  <a:pt x="1082418" y="9875007"/>
                </a:lnTo>
                <a:lnTo>
                  <a:pt x="1112080" y="9914031"/>
                </a:lnTo>
                <a:lnTo>
                  <a:pt x="1142112" y="9952932"/>
                </a:lnTo>
                <a:lnTo>
                  <a:pt x="1172511" y="9991709"/>
                </a:lnTo>
                <a:lnTo>
                  <a:pt x="1203277" y="10030361"/>
                </a:lnTo>
                <a:lnTo>
                  <a:pt x="1234408" y="10068886"/>
                </a:lnTo>
                <a:lnTo>
                  <a:pt x="1265902" y="10107284"/>
                </a:lnTo>
                <a:lnTo>
                  <a:pt x="1297759" y="10145553"/>
                </a:lnTo>
                <a:lnTo>
                  <a:pt x="1329976" y="10183692"/>
                </a:lnTo>
                <a:lnTo>
                  <a:pt x="1362552" y="10221700"/>
                </a:lnTo>
                <a:lnTo>
                  <a:pt x="1395485" y="10259575"/>
                </a:lnTo>
                <a:lnTo>
                  <a:pt x="1428775" y="10297317"/>
                </a:lnTo>
                <a:lnTo>
                  <a:pt x="1462419" y="10334925"/>
                </a:lnTo>
                <a:lnTo>
                  <a:pt x="1496416" y="10372396"/>
                </a:lnTo>
                <a:lnTo>
                  <a:pt x="1530765" y="10409731"/>
                </a:lnTo>
                <a:lnTo>
                  <a:pt x="1565464" y="10446927"/>
                </a:lnTo>
                <a:lnTo>
                  <a:pt x="1600511" y="10483984"/>
                </a:lnTo>
                <a:lnTo>
                  <a:pt x="1635906" y="10520900"/>
                </a:lnTo>
                <a:lnTo>
                  <a:pt x="1671646" y="10557675"/>
                </a:lnTo>
                <a:lnTo>
                  <a:pt x="1707730" y="10594307"/>
                </a:lnTo>
                <a:lnTo>
                  <a:pt x="1744157" y="10630795"/>
                </a:lnTo>
                <a:lnTo>
                  <a:pt x="1780925" y="10667137"/>
                </a:lnTo>
                <a:lnTo>
                  <a:pt x="1818033" y="10703333"/>
                </a:lnTo>
                <a:lnTo>
                  <a:pt x="1855479" y="10739382"/>
                </a:lnTo>
                <a:lnTo>
                  <a:pt x="1893261" y="10775282"/>
                </a:lnTo>
                <a:lnTo>
                  <a:pt x="1931379" y="10811032"/>
                </a:lnTo>
                <a:lnTo>
                  <a:pt x="1969830" y="10846631"/>
                </a:lnTo>
                <a:lnTo>
                  <a:pt x="2008613" y="10882077"/>
                </a:lnTo>
                <a:lnTo>
                  <a:pt x="2047727" y="10917371"/>
                </a:lnTo>
                <a:lnTo>
                  <a:pt x="2087171" y="10952509"/>
                </a:lnTo>
                <a:lnTo>
                  <a:pt x="2126942" y="10987492"/>
                </a:lnTo>
                <a:lnTo>
                  <a:pt x="2167039" y="11022318"/>
                </a:lnTo>
                <a:lnTo>
                  <a:pt x="2207461" y="11056986"/>
                </a:lnTo>
                <a:lnTo>
                  <a:pt x="2248206" y="11091494"/>
                </a:lnTo>
                <a:lnTo>
                  <a:pt x="2289273" y="11125842"/>
                </a:lnTo>
                <a:lnTo>
                  <a:pt x="2330660" y="11160029"/>
                </a:lnTo>
                <a:lnTo>
                  <a:pt x="2372366" y="11194052"/>
                </a:lnTo>
                <a:lnTo>
                  <a:pt x="2414389" y="11227912"/>
                </a:lnTo>
                <a:lnTo>
                  <a:pt x="2456728" y="11261606"/>
                </a:lnTo>
                <a:lnTo>
                  <a:pt x="2499381" y="11295134"/>
                </a:lnTo>
                <a:lnTo>
                  <a:pt x="2516667" y="11308556"/>
                </a:lnTo>
              </a:path>
              <a:path w="10643869" h="11308715">
                <a:moveTo>
                  <a:pt x="2063571" y="11308556"/>
                </a:moveTo>
                <a:lnTo>
                  <a:pt x="2018139" y="11261454"/>
                </a:lnTo>
                <a:lnTo>
                  <a:pt x="1981383" y="11222839"/>
                </a:lnTo>
                <a:lnTo>
                  <a:pt x="1944928" y="11184106"/>
                </a:lnTo>
                <a:lnTo>
                  <a:pt x="1908774" y="11145255"/>
                </a:lnTo>
                <a:lnTo>
                  <a:pt x="1872924" y="11106289"/>
                </a:lnTo>
                <a:lnTo>
                  <a:pt x="1837379" y="11067206"/>
                </a:lnTo>
                <a:lnTo>
                  <a:pt x="1802138" y="11028009"/>
                </a:lnTo>
                <a:lnTo>
                  <a:pt x="1767203" y="10988698"/>
                </a:lnTo>
                <a:lnTo>
                  <a:pt x="1732576" y="10949274"/>
                </a:lnTo>
                <a:lnTo>
                  <a:pt x="1698257" y="10909737"/>
                </a:lnTo>
                <a:lnTo>
                  <a:pt x="1664248" y="10870089"/>
                </a:lnTo>
                <a:lnTo>
                  <a:pt x="1630549" y="10830331"/>
                </a:lnTo>
                <a:lnTo>
                  <a:pt x="1597162" y="10790462"/>
                </a:lnTo>
                <a:lnTo>
                  <a:pt x="1564087" y="10750485"/>
                </a:lnTo>
                <a:lnTo>
                  <a:pt x="1531326" y="10710399"/>
                </a:lnTo>
                <a:lnTo>
                  <a:pt x="1498879" y="10670206"/>
                </a:lnTo>
                <a:lnTo>
                  <a:pt x="1466749" y="10629906"/>
                </a:lnTo>
                <a:lnTo>
                  <a:pt x="1434935" y="10589501"/>
                </a:lnTo>
                <a:lnTo>
                  <a:pt x="1403439" y="10548991"/>
                </a:lnTo>
                <a:lnTo>
                  <a:pt x="1372262" y="10508376"/>
                </a:lnTo>
                <a:lnTo>
                  <a:pt x="1341405" y="10467659"/>
                </a:lnTo>
                <a:lnTo>
                  <a:pt x="1310869" y="10426838"/>
                </a:lnTo>
                <a:lnTo>
                  <a:pt x="1280655" y="10385917"/>
                </a:lnTo>
                <a:lnTo>
                  <a:pt x="1250764" y="10344894"/>
                </a:lnTo>
                <a:lnTo>
                  <a:pt x="1221198" y="10303771"/>
                </a:lnTo>
                <a:lnTo>
                  <a:pt x="1191956" y="10262550"/>
                </a:lnTo>
                <a:lnTo>
                  <a:pt x="1163041" y="10221230"/>
                </a:lnTo>
                <a:lnTo>
                  <a:pt x="1134454" y="10179812"/>
                </a:lnTo>
                <a:lnTo>
                  <a:pt x="1106195" y="10138298"/>
                </a:lnTo>
                <a:lnTo>
                  <a:pt x="1078265" y="10096687"/>
                </a:lnTo>
                <a:lnTo>
                  <a:pt x="1050666" y="10054982"/>
                </a:lnTo>
                <a:lnTo>
                  <a:pt x="1023399" y="10013182"/>
                </a:lnTo>
                <a:lnTo>
                  <a:pt x="996464" y="9971289"/>
                </a:lnTo>
                <a:lnTo>
                  <a:pt x="969863" y="9929304"/>
                </a:lnTo>
                <a:lnTo>
                  <a:pt x="943597" y="9887226"/>
                </a:lnTo>
                <a:lnTo>
                  <a:pt x="917667" y="9845058"/>
                </a:lnTo>
                <a:lnTo>
                  <a:pt x="892073" y="9802799"/>
                </a:lnTo>
                <a:lnTo>
                  <a:pt x="866818" y="9760451"/>
                </a:lnTo>
                <a:lnTo>
                  <a:pt x="841902" y="9718015"/>
                </a:lnTo>
                <a:lnTo>
                  <a:pt x="817325" y="9675491"/>
                </a:lnTo>
                <a:lnTo>
                  <a:pt x="793090" y="9632880"/>
                </a:lnTo>
                <a:lnTo>
                  <a:pt x="769197" y="9590183"/>
                </a:lnTo>
                <a:lnTo>
                  <a:pt x="745647" y="9547401"/>
                </a:lnTo>
                <a:lnTo>
                  <a:pt x="722442" y="9504534"/>
                </a:lnTo>
                <a:lnTo>
                  <a:pt x="699582" y="9461584"/>
                </a:lnTo>
                <a:lnTo>
                  <a:pt x="677068" y="9418551"/>
                </a:lnTo>
                <a:lnTo>
                  <a:pt x="654902" y="9375436"/>
                </a:lnTo>
                <a:lnTo>
                  <a:pt x="633085" y="9332240"/>
                </a:lnTo>
                <a:lnTo>
                  <a:pt x="611617" y="9288963"/>
                </a:lnTo>
                <a:lnTo>
                  <a:pt x="590499" y="9245607"/>
                </a:lnTo>
                <a:lnTo>
                  <a:pt x="569734" y="9202173"/>
                </a:lnTo>
                <a:lnTo>
                  <a:pt x="549321" y="9158660"/>
                </a:lnTo>
                <a:lnTo>
                  <a:pt x="529262" y="9115071"/>
                </a:lnTo>
                <a:lnTo>
                  <a:pt x="509558" y="9071405"/>
                </a:lnTo>
                <a:lnTo>
                  <a:pt x="490209" y="9027664"/>
                </a:lnTo>
                <a:lnTo>
                  <a:pt x="471218" y="8983848"/>
                </a:lnTo>
                <a:lnTo>
                  <a:pt x="452585" y="8939959"/>
                </a:lnTo>
                <a:lnTo>
                  <a:pt x="434311" y="8895997"/>
                </a:lnTo>
                <a:lnTo>
                  <a:pt x="416397" y="8851962"/>
                </a:lnTo>
                <a:lnTo>
                  <a:pt x="398845" y="8807857"/>
                </a:lnTo>
                <a:lnTo>
                  <a:pt x="381654" y="8763680"/>
                </a:lnTo>
                <a:lnTo>
                  <a:pt x="364827" y="8719434"/>
                </a:lnTo>
                <a:lnTo>
                  <a:pt x="348365" y="8675120"/>
                </a:lnTo>
                <a:lnTo>
                  <a:pt x="332268" y="8630737"/>
                </a:lnTo>
                <a:lnTo>
                  <a:pt x="316537" y="8586287"/>
                </a:lnTo>
                <a:lnTo>
                  <a:pt x="301174" y="8541771"/>
                </a:lnTo>
                <a:lnTo>
                  <a:pt x="286180" y="8497189"/>
                </a:lnTo>
                <a:lnTo>
                  <a:pt x="271555" y="8452543"/>
                </a:lnTo>
                <a:lnTo>
                  <a:pt x="257301" y="8407832"/>
                </a:lnTo>
                <a:lnTo>
                  <a:pt x="243419" y="8363059"/>
                </a:lnTo>
                <a:lnTo>
                  <a:pt x="229910" y="8318223"/>
                </a:lnTo>
                <a:lnTo>
                  <a:pt x="216774" y="8273326"/>
                </a:lnTo>
                <a:lnTo>
                  <a:pt x="204014" y="8228368"/>
                </a:lnTo>
                <a:lnTo>
                  <a:pt x="191630" y="8183351"/>
                </a:lnTo>
                <a:lnTo>
                  <a:pt x="179623" y="8138274"/>
                </a:lnTo>
                <a:lnTo>
                  <a:pt x="167994" y="8093139"/>
                </a:lnTo>
                <a:lnTo>
                  <a:pt x="156744" y="8047947"/>
                </a:lnTo>
                <a:lnTo>
                  <a:pt x="145874" y="8002698"/>
                </a:lnTo>
                <a:lnTo>
                  <a:pt x="135386" y="7957394"/>
                </a:lnTo>
                <a:lnTo>
                  <a:pt x="125280" y="7912035"/>
                </a:lnTo>
                <a:lnTo>
                  <a:pt x="115557" y="7866622"/>
                </a:lnTo>
                <a:lnTo>
                  <a:pt x="106219" y="7821155"/>
                </a:lnTo>
                <a:lnTo>
                  <a:pt x="97267" y="7775636"/>
                </a:lnTo>
                <a:lnTo>
                  <a:pt x="88701" y="7730066"/>
                </a:lnTo>
                <a:lnTo>
                  <a:pt x="80523" y="7684444"/>
                </a:lnTo>
                <a:lnTo>
                  <a:pt x="72734" y="7638773"/>
                </a:lnTo>
                <a:lnTo>
                  <a:pt x="65334" y="7593053"/>
                </a:lnTo>
                <a:lnTo>
                  <a:pt x="58325" y="7547284"/>
                </a:lnTo>
                <a:lnTo>
                  <a:pt x="51708" y="7501468"/>
                </a:lnTo>
                <a:lnTo>
                  <a:pt x="45485" y="7455605"/>
                </a:lnTo>
                <a:lnTo>
                  <a:pt x="39655" y="7409696"/>
                </a:lnTo>
                <a:lnTo>
                  <a:pt x="34220" y="7363742"/>
                </a:lnTo>
                <a:lnTo>
                  <a:pt x="29181" y="7317744"/>
                </a:lnTo>
                <a:lnTo>
                  <a:pt x="24540" y="7271702"/>
                </a:lnTo>
                <a:lnTo>
                  <a:pt x="20296" y="7225618"/>
                </a:lnTo>
                <a:lnTo>
                  <a:pt x="16452" y="7179493"/>
                </a:lnTo>
                <a:lnTo>
                  <a:pt x="13009" y="7133326"/>
                </a:lnTo>
                <a:lnTo>
                  <a:pt x="9966" y="7087119"/>
                </a:lnTo>
                <a:lnTo>
                  <a:pt x="7327" y="7040873"/>
                </a:lnTo>
                <a:lnTo>
                  <a:pt x="5091" y="6994588"/>
                </a:lnTo>
                <a:lnTo>
                  <a:pt x="3259" y="6948266"/>
                </a:lnTo>
                <a:lnTo>
                  <a:pt x="1833" y="6901907"/>
                </a:lnTo>
                <a:lnTo>
                  <a:pt x="814" y="6855512"/>
                </a:lnTo>
                <a:lnTo>
                  <a:pt x="202" y="6809081"/>
                </a:lnTo>
                <a:lnTo>
                  <a:pt x="0" y="6762617"/>
                </a:lnTo>
                <a:lnTo>
                  <a:pt x="207" y="6716118"/>
                </a:lnTo>
                <a:lnTo>
                  <a:pt x="825" y="6669587"/>
                </a:lnTo>
                <a:lnTo>
                  <a:pt x="1855" y="6623024"/>
                </a:lnTo>
                <a:lnTo>
                  <a:pt x="3298" y="6576430"/>
                </a:lnTo>
                <a:lnTo>
                  <a:pt x="5155" y="6529806"/>
                </a:lnTo>
                <a:lnTo>
                  <a:pt x="7428" y="6483152"/>
                </a:lnTo>
                <a:lnTo>
                  <a:pt x="10116" y="6436470"/>
                </a:lnTo>
                <a:lnTo>
                  <a:pt x="13222" y="6389760"/>
                </a:lnTo>
                <a:lnTo>
                  <a:pt x="16747" y="6343023"/>
                </a:lnTo>
                <a:lnTo>
                  <a:pt x="20690" y="6296259"/>
                </a:lnTo>
                <a:lnTo>
                  <a:pt x="26999" y="6229955"/>
                </a:lnTo>
                <a:lnTo>
                  <a:pt x="34129" y="6163852"/>
                </a:lnTo>
                <a:lnTo>
                  <a:pt x="42077" y="6097954"/>
                </a:lnTo>
                <a:lnTo>
                  <a:pt x="50840" y="6032262"/>
                </a:lnTo>
                <a:lnTo>
                  <a:pt x="60414" y="5966777"/>
                </a:lnTo>
                <a:lnTo>
                  <a:pt x="70796" y="5901501"/>
                </a:lnTo>
                <a:lnTo>
                  <a:pt x="81982" y="5836437"/>
                </a:lnTo>
                <a:lnTo>
                  <a:pt x="93969" y="5771586"/>
                </a:lnTo>
                <a:lnTo>
                  <a:pt x="106754" y="5706949"/>
                </a:lnTo>
                <a:lnTo>
                  <a:pt x="120334" y="5642529"/>
                </a:lnTo>
                <a:lnTo>
                  <a:pt x="134704" y="5578327"/>
                </a:lnTo>
                <a:lnTo>
                  <a:pt x="149862" y="5514345"/>
                </a:lnTo>
                <a:lnTo>
                  <a:pt x="165804" y="5450585"/>
                </a:lnTo>
                <a:lnTo>
                  <a:pt x="182526" y="5387048"/>
                </a:lnTo>
                <a:lnTo>
                  <a:pt x="200026" y="5323737"/>
                </a:lnTo>
                <a:lnTo>
                  <a:pt x="218300" y="5260653"/>
                </a:lnTo>
                <a:lnTo>
                  <a:pt x="237345" y="5197798"/>
                </a:lnTo>
                <a:lnTo>
                  <a:pt x="257156" y="5135174"/>
                </a:lnTo>
                <a:lnTo>
                  <a:pt x="277732" y="5072782"/>
                </a:lnTo>
                <a:lnTo>
                  <a:pt x="299068" y="5010624"/>
                </a:lnTo>
                <a:lnTo>
                  <a:pt x="321161" y="4948702"/>
                </a:lnTo>
                <a:lnTo>
                  <a:pt x="344007" y="4887018"/>
                </a:lnTo>
                <a:lnTo>
                  <a:pt x="367604" y="4825574"/>
                </a:lnTo>
                <a:lnTo>
                  <a:pt x="391948" y="4764371"/>
                </a:lnTo>
                <a:lnTo>
                  <a:pt x="417035" y="4703411"/>
                </a:lnTo>
                <a:lnTo>
                  <a:pt x="442863" y="4642696"/>
                </a:lnTo>
                <a:lnTo>
                  <a:pt x="469427" y="4582228"/>
                </a:lnTo>
                <a:lnTo>
                  <a:pt x="496724" y="4522008"/>
                </a:lnTo>
                <a:lnTo>
                  <a:pt x="524751" y="4462039"/>
                </a:lnTo>
                <a:lnTo>
                  <a:pt x="553505" y="4402321"/>
                </a:lnTo>
                <a:lnTo>
                  <a:pt x="582982" y="4342858"/>
                </a:lnTo>
                <a:lnTo>
                  <a:pt x="613179" y="4283649"/>
                </a:lnTo>
                <a:lnTo>
                  <a:pt x="644093" y="4224698"/>
                </a:lnTo>
                <a:lnTo>
                  <a:pt x="675719" y="4166007"/>
                </a:lnTo>
                <a:lnTo>
                  <a:pt x="708055" y="4107576"/>
                </a:lnTo>
                <a:lnTo>
                  <a:pt x="741097" y="4049408"/>
                </a:lnTo>
                <a:lnTo>
                  <a:pt x="774842" y="3991504"/>
                </a:lnTo>
                <a:lnTo>
                  <a:pt x="809286" y="3933866"/>
                </a:lnTo>
                <a:lnTo>
                  <a:pt x="844427" y="3876497"/>
                </a:lnTo>
                <a:lnTo>
                  <a:pt x="880260" y="3819397"/>
                </a:lnTo>
                <a:lnTo>
                  <a:pt x="916783" y="3762569"/>
                </a:lnTo>
                <a:lnTo>
                  <a:pt x="953991" y="3706014"/>
                </a:lnTo>
                <a:lnTo>
                  <a:pt x="991882" y="3649734"/>
                </a:lnTo>
                <a:lnTo>
                  <a:pt x="1030452" y="3593731"/>
                </a:lnTo>
                <a:lnTo>
                  <a:pt x="1069698" y="3538007"/>
                </a:lnTo>
                <a:lnTo>
                  <a:pt x="1109617" y="3482563"/>
                </a:lnTo>
                <a:lnTo>
                  <a:pt x="1150204" y="3427402"/>
                </a:lnTo>
                <a:lnTo>
                  <a:pt x="1191457" y="3372524"/>
                </a:lnTo>
                <a:lnTo>
                  <a:pt x="1233372" y="3317932"/>
                </a:lnTo>
                <a:lnTo>
                  <a:pt x="1275946" y="3263628"/>
                </a:lnTo>
                <a:lnTo>
                  <a:pt x="1319175" y="3209613"/>
                </a:lnTo>
                <a:lnTo>
                  <a:pt x="1363056" y="3155889"/>
                </a:lnTo>
                <a:lnTo>
                  <a:pt x="1407586" y="3102458"/>
                </a:lnTo>
                <a:lnTo>
                  <a:pt x="1452762" y="3049321"/>
                </a:lnTo>
                <a:lnTo>
                  <a:pt x="1498579" y="2996481"/>
                </a:lnTo>
                <a:lnTo>
                  <a:pt x="1545035" y="2943940"/>
                </a:lnTo>
                <a:lnTo>
                  <a:pt x="1592125" y="2891698"/>
                </a:lnTo>
                <a:lnTo>
                  <a:pt x="1639848" y="2839758"/>
                </a:lnTo>
                <a:lnTo>
                  <a:pt x="1688199" y="2788121"/>
                </a:lnTo>
                <a:lnTo>
                  <a:pt x="1737175" y="2736790"/>
                </a:lnTo>
                <a:lnTo>
                  <a:pt x="1786772" y="2685766"/>
                </a:lnTo>
                <a:lnTo>
                  <a:pt x="1836988" y="2635050"/>
                </a:lnTo>
                <a:lnTo>
                  <a:pt x="1887818" y="2584646"/>
                </a:lnTo>
                <a:lnTo>
                  <a:pt x="1939260" y="2534554"/>
                </a:lnTo>
                <a:lnTo>
                  <a:pt x="1991310" y="2484775"/>
                </a:lnTo>
                <a:lnTo>
                  <a:pt x="2043964" y="2435313"/>
                </a:lnTo>
                <a:lnTo>
                  <a:pt x="2097220" y="2386169"/>
                </a:lnTo>
                <a:lnTo>
                  <a:pt x="2151074" y="2337344"/>
                </a:lnTo>
                <a:lnTo>
                  <a:pt x="2205522" y="2288840"/>
                </a:lnTo>
                <a:lnTo>
                  <a:pt x="2260561" y="2240660"/>
                </a:lnTo>
                <a:lnTo>
                  <a:pt x="2316188" y="2192804"/>
                </a:lnTo>
                <a:lnTo>
                  <a:pt x="2372399" y="2145275"/>
                </a:lnTo>
                <a:lnTo>
                  <a:pt x="2429191" y="2098075"/>
                </a:lnTo>
                <a:lnTo>
                  <a:pt x="2486561" y="2051204"/>
                </a:lnTo>
                <a:lnTo>
                  <a:pt x="2544505" y="2004666"/>
                </a:lnTo>
                <a:lnTo>
                  <a:pt x="2603020" y="1958461"/>
                </a:lnTo>
                <a:lnTo>
                  <a:pt x="2662102" y="1912591"/>
                </a:lnTo>
                <a:lnTo>
                  <a:pt x="2721748" y="1867059"/>
                </a:lnTo>
                <a:lnTo>
                  <a:pt x="2781954" y="1821866"/>
                </a:lnTo>
                <a:lnTo>
                  <a:pt x="2842718" y="1777014"/>
                </a:lnTo>
                <a:lnTo>
                  <a:pt x="2904036" y="1732505"/>
                </a:lnTo>
                <a:lnTo>
                  <a:pt x="2965904" y="1688340"/>
                </a:lnTo>
                <a:lnTo>
                  <a:pt x="3028319" y="1644521"/>
                </a:lnTo>
                <a:lnTo>
                  <a:pt x="3091278" y="1601050"/>
                </a:lnTo>
                <a:lnTo>
                  <a:pt x="3154777" y="1557928"/>
                </a:lnTo>
                <a:lnTo>
                  <a:pt x="3218813" y="1515158"/>
                </a:lnTo>
                <a:lnTo>
                  <a:pt x="3283383" y="1472742"/>
                </a:lnTo>
                <a:lnTo>
                  <a:pt x="3348483" y="1430680"/>
                </a:lnTo>
                <a:lnTo>
                  <a:pt x="3414109" y="1388976"/>
                </a:lnTo>
                <a:lnTo>
                  <a:pt x="3480259" y="1347629"/>
                </a:lnTo>
                <a:lnTo>
                  <a:pt x="3546929" y="1306644"/>
                </a:lnTo>
                <a:lnTo>
                  <a:pt x="3614115" y="1266020"/>
                </a:lnTo>
                <a:lnTo>
                  <a:pt x="3681815" y="1225760"/>
                </a:lnTo>
                <a:lnTo>
                  <a:pt x="3750024" y="1185866"/>
                </a:lnTo>
                <a:lnTo>
                  <a:pt x="3818740" y="1146340"/>
                </a:lnTo>
                <a:lnTo>
                  <a:pt x="3887959" y="1107183"/>
                </a:lnTo>
                <a:lnTo>
                  <a:pt x="3957677" y="1068396"/>
                </a:lnTo>
                <a:lnTo>
                  <a:pt x="4027892" y="1029983"/>
                </a:lnTo>
                <a:lnTo>
                  <a:pt x="4098600" y="991944"/>
                </a:lnTo>
                <a:lnTo>
                  <a:pt x="4169797" y="954282"/>
                </a:lnTo>
                <a:lnTo>
                  <a:pt x="4241480" y="916997"/>
                </a:lnTo>
                <a:lnTo>
                  <a:pt x="4313646" y="880093"/>
                </a:lnTo>
                <a:lnTo>
                  <a:pt x="4386291" y="843570"/>
                </a:lnTo>
                <a:lnTo>
                  <a:pt x="4459413" y="807431"/>
                </a:lnTo>
                <a:lnTo>
                  <a:pt x="4533007" y="771677"/>
                </a:lnTo>
                <a:lnTo>
                  <a:pt x="4607070" y="736310"/>
                </a:lnTo>
                <a:lnTo>
                  <a:pt x="4681598" y="701332"/>
                </a:lnTo>
                <a:lnTo>
                  <a:pt x="4756590" y="666744"/>
                </a:lnTo>
                <a:lnTo>
                  <a:pt x="4832040" y="632549"/>
                </a:lnTo>
                <a:lnTo>
                  <a:pt x="4907946" y="598748"/>
                </a:lnTo>
                <a:lnTo>
                  <a:pt x="4984304" y="565343"/>
                </a:lnTo>
                <a:lnTo>
                  <a:pt x="5061111" y="532335"/>
                </a:lnTo>
                <a:lnTo>
                  <a:pt x="5138363" y="499727"/>
                </a:lnTo>
                <a:lnTo>
                  <a:pt x="5216057" y="467520"/>
                </a:lnTo>
                <a:lnTo>
                  <a:pt x="5294191" y="435716"/>
                </a:lnTo>
                <a:lnTo>
                  <a:pt x="5372759" y="404317"/>
                </a:lnTo>
                <a:lnTo>
                  <a:pt x="5451759" y="373324"/>
                </a:lnTo>
                <a:lnTo>
                  <a:pt x="5531188" y="342740"/>
                </a:lnTo>
                <a:lnTo>
                  <a:pt x="5611042" y="312566"/>
                </a:lnTo>
                <a:lnTo>
                  <a:pt x="5691318" y="282804"/>
                </a:lnTo>
                <a:lnTo>
                  <a:pt x="5772012" y="253455"/>
                </a:lnTo>
                <a:lnTo>
                  <a:pt x="5853122" y="224522"/>
                </a:lnTo>
                <a:lnTo>
                  <a:pt x="5934642" y="196006"/>
                </a:lnTo>
                <a:lnTo>
                  <a:pt x="6016571" y="167910"/>
                </a:lnTo>
                <a:lnTo>
                  <a:pt x="6098905" y="140233"/>
                </a:lnTo>
                <a:lnTo>
                  <a:pt x="6181641" y="112980"/>
                </a:lnTo>
                <a:lnTo>
                  <a:pt x="6264774" y="86151"/>
                </a:lnTo>
                <a:lnTo>
                  <a:pt x="6348302" y="59748"/>
                </a:lnTo>
                <a:lnTo>
                  <a:pt x="6432221" y="33772"/>
                </a:lnTo>
                <a:lnTo>
                  <a:pt x="6516528" y="8227"/>
                </a:lnTo>
                <a:lnTo>
                  <a:pt x="6544273" y="0"/>
                </a:lnTo>
              </a:path>
            </a:pathLst>
          </a:custGeom>
          <a:ln w="10470">
            <a:solidFill>
              <a:schemeClr val="bg1"/>
            </a:solidFill>
          </a:ln>
        </p:spPr>
        <p:txBody>
          <a:bodyPr wrap="square" lIns="0" tIns="0" rIns="0" bIns="0" rtlCol="0"/>
          <a:lstStyle/>
          <a:p>
            <a:endParaRPr sz="2400"/>
          </a:p>
        </p:txBody>
      </p:sp>
      <p:sp>
        <p:nvSpPr>
          <p:cNvPr id="5" name="Espace réservé du texte 4">
            <a:extLst>
              <a:ext uri="{FF2B5EF4-FFF2-40B4-BE49-F238E27FC236}">
                <a16:creationId xmlns:a16="http://schemas.microsoft.com/office/drawing/2014/main" id="{3AB9B402-3AF2-1A9E-62C0-DA976B58C6EA}"/>
              </a:ext>
            </a:extLst>
          </p:cNvPr>
          <p:cNvSpPr>
            <a:spLocks noGrp="1"/>
          </p:cNvSpPr>
          <p:nvPr>
            <p:ph type="body" sz="quarter" idx="13" hasCustomPrompt="1"/>
          </p:nvPr>
        </p:nvSpPr>
        <p:spPr>
          <a:xfrm>
            <a:off x="-2501707" y="2631919"/>
            <a:ext cx="8640000" cy="7199999"/>
          </a:xfrm>
          <a:prstGeom prst="rect">
            <a:avLst/>
          </a:prstGeom>
          <a:effectLst/>
        </p:spPr>
        <p:txBody>
          <a:bodyPr vert="horz" lIns="0" tIns="45720" rIns="0" bIns="45720" rtlCol="0" anchor="ctr" anchorCtr="0">
            <a:noAutofit/>
          </a:bodyPr>
          <a:lstStyle>
            <a:lvl1pPr>
              <a:defRPr lang="en-US" sz="66665" b="1" dirty="0">
                <a:solidFill>
                  <a:schemeClr val="tx1">
                    <a:lumMod val="50000"/>
                    <a:lumOff val="50000"/>
                    <a:alpha val="5000"/>
                  </a:schemeClr>
                </a:solidFill>
                <a:latin typeface="Vinci Sans" panose="02000000000000000000" pitchFamily="50" charset="0"/>
                <a:ea typeface="Roboto" panose="02000000000000000000" pitchFamily="2" charset="0"/>
                <a:cs typeface="+mj-cs"/>
              </a:defRPr>
            </a:lvl1pPr>
          </a:lstStyle>
          <a:p>
            <a:pPr lvl="0" algn="ctr">
              <a:spcBef>
                <a:spcPct val="0"/>
              </a:spcBef>
            </a:pPr>
            <a:r>
              <a:rPr lang="en-US"/>
              <a:t>00</a:t>
            </a:r>
          </a:p>
        </p:txBody>
      </p:sp>
      <p:sp>
        <p:nvSpPr>
          <p:cNvPr id="10" name="Espace réservé du titre 7">
            <a:extLst>
              <a:ext uri="{FF2B5EF4-FFF2-40B4-BE49-F238E27FC236}">
                <a16:creationId xmlns:a16="http://schemas.microsoft.com/office/drawing/2014/main" id="{0B5B9531-6EE8-36C1-BFF0-E27DD5D7EB8B}"/>
              </a:ext>
            </a:extLst>
          </p:cNvPr>
          <p:cNvSpPr>
            <a:spLocks noGrp="1"/>
          </p:cNvSpPr>
          <p:nvPr>
            <p:ph type="title" hasCustomPrompt="1"/>
          </p:nvPr>
        </p:nvSpPr>
        <p:spPr>
          <a:xfrm>
            <a:off x="720001" y="776169"/>
            <a:ext cx="4800000" cy="2880000"/>
          </a:xfrm>
          <a:prstGeom prst="rect">
            <a:avLst/>
          </a:prstGeom>
        </p:spPr>
        <p:txBody>
          <a:bodyPr vert="horz" lIns="0" tIns="180000" rIns="0" bIns="180000" rtlCol="0" anchor="b" anchorCtr="0">
            <a:noAutofit/>
          </a:bodyPr>
          <a:lstStyle>
            <a:lvl1pPr>
              <a:defRPr sz="4267" b="1" baseline="0">
                <a:solidFill>
                  <a:srgbClr val="0072CE"/>
                </a:solidFill>
              </a:defRPr>
            </a:lvl1pPr>
          </a:lstStyle>
          <a:p>
            <a:r>
              <a:rPr lang="fr-FR"/>
              <a:t>CHAPTER</a:t>
            </a:r>
            <a:br>
              <a:rPr lang="fr-FR"/>
            </a:br>
            <a:r>
              <a:rPr lang="fr-FR"/>
              <a:t>TITLE</a:t>
            </a:r>
          </a:p>
        </p:txBody>
      </p:sp>
      <p:sp>
        <p:nvSpPr>
          <p:cNvPr id="9" name="Espace réservé du texte 53">
            <a:extLst>
              <a:ext uri="{FF2B5EF4-FFF2-40B4-BE49-F238E27FC236}">
                <a16:creationId xmlns:a16="http://schemas.microsoft.com/office/drawing/2014/main" id="{05CF7F5E-8D9F-0B0D-26FB-2CF72013FFE6}"/>
              </a:ext>
            </a:extLst>
          </p:cNvPr>
          <p:cNvSpPr>
            <a:spLocks noGrp="1"/>
          </p:cNvSpPr>
          <p:nvPr>
            <p:ph type="body" sz="quarter" idx="15" hasCustomPrompt="1"/>
          </p:nvPr>
        </p:nvSpPr>
        <p:spPr>
          <a:xfrm>
            <a:off x="720002" y="3671801"/>
            <a:ext cx="2400300" cy="383116"/>
          </a:xfrm>
          <a:prstGeom prst="roundRect">
            <a:avLst>
              <a:gd name="adj" fmla="val 50000"/>
            </a:avLst>
          </a:prstGeom>
          <a:solidFill>
            <a:srgbClr val="CCE3F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algn="ctr">
              <a:defRPr b="1">
                <a:solidFill>
                  <a:schemeClr val="accent1"/>
                </a:solidFill>
              </a:defRPr>
            </a:lvl1pPr>
          </a:lstStyle>
          <a:p>
            <a:r>
              <a:rPr lang="en-US"/>
              <a:t>SUBTITLE</a:t>
            </a:r>
          </a:p>
        </p:txBody>
      </p:sp>
    </p:spTree>
    <p:extLst>
      <p:ext uri="{BB962C8B-B14F-4D97-AF65-F5344CB8AC3E}">
        <p14:creationId xmlns:p14="http://schemas.microsoft.com/office/powerpoint/2010/main" val="4186455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250"/>
                                        <p:tgtEl>
                                          <p:spTgt spid="15"/>
                                        </p:tgtEl>
                                      </p:cBhvr>
                                    </p:animEffect>
                                  </p:childTnLst>
                                </p:cTn>
                              </p:par>
                              <p:par>
                                <p:cTn id="8" presetID="6" presetClass="emph" presetSubtype="0" fill="hold" grpId="1" nodeType="withEffect">
                                  <p:stCondLst>
                                    <p:cond delay="250"/>
                                  </p:stCondLst>
                                  <p:childTnLst>
                                    <p:animScale>
                                      <p:cBhvr>
                                        <p:cTn id="9" dur="10" fill="hold"/>
                                        <p:tgtEl>
                                          <p:spTgt spid="15"/>
                                        </p:tgtEl>
                                      </p:cBhvr>
                                      <p:by x="125000" y="125000"/>
                                    </p:animScale>
                                  </p:childTnLst>
                                </p:cTn>
                              </p:par>
                              <p:par>
                                <p:cTn id="10" presetID="6" presetClass="emph" presetSubtype="0" decel="100000" fill="hold" grpId="2" nodeType="withEffect">
                                  <p:stCondLst>
                                    <p:cond delay="250"/>
                                  </p:stCondLst>
                                  <p:childTnLst>
                                    <p:animScale>
                                      <p:cBhvr>
                                        <p:cTn id="11" dur="2250" fill="hold"/>
                                        <p:tgtEl>
                                          <p:spTgt spid="15"/>
                                        </p:tgtEl>
                                      </p:cBhvr>
                                      <p:by x="80000" y="80000"/>
                                    </p:animScale>
                                  </p:childTnLst>
                                </p:cTn>
                              </p:par>
                              <p:par>
                                <p:cTn id="12" presetID="10" presetClass="entr" presetSubtype="0" fill="hold" grpId="0" nodeType="withEffect">
                                  <p:stCondLst>
                                    <p:cond delay="750"/>
                                  </p:stCondLst>
                                  <p:iterate type="wd">
                                    <p:tmPct val="20000"/>
                                  </p:iterate>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par>
                                <p:cTn id="15" presetID="64" presetClass="path" presetSubtype="0" decel="100000" fill="hold" grpId="1" nodeType="withEffect">
                                  <p:stCondLst>
                                    <p:cond delay="750"/>
                                  </p:stCondLst>
                                  <p:iterate type="wd">
                                    <p:tmPct val="5000"/>
                                  </p:iterate>
                                  <p:childTnLst>
                                    <p:animMotion origin="layout" path="M -0.02956 -0.00047 L 4.16667E-6 3.7037E-6 " pathEditMode="relative" rAng="0" ptsTypes="AA">
                                      <p:cBhvr>
                                        <p:cTn id="16" dur="1250" fill="hold"/>
                                        <p:tgtEl>
                                          <p:spTgt spid="16"/>
                                        </p:tgtEl>
                                        <p:attrNameLst>
                                          <p:attrName>ppt_x</p:attrName>
                                          <p:attrName>ppt_y</p:attrName>
                                        </p:attrNameLst>
                                      </p:cBhvr>
                                      <p:rCtr x="1471" y="23"/>
                                    </p:animMotion>
                                  </p:childTnLst>
                                </p:cTn>
                              </p:par>
                              <p:par>
                                <p:cTn id="17" presetID="22" presetClass="entr" presetSubtype="4" fill="hold" grpId="0" nodeType="withEffect">
                                  <p:stCondLst>
                                    <p:cond delay="500"/>
                                  </p:stCondLst>
                                  <p:childTnLst>
                                    <p:set>
                                      <p:cBhvr>
                                        <p:cTn id="18" dur="1" fill="hold">
                                          <p:stCondLst>
                                            <p:cond delay="0"/>
                                          </p:stCondLst>
                                        </p:cTn>
                                        <p:tgtEl>
                                          <p:spTgt spid="20"/>
                                        </p:tgtEl>
                                        <p:attrNameLst>
                                          <p:attrName>style.visibility</p:attrName>
                                        </p:attrNameLst>
                                      </p:cBhvr>
                                      <p:to>
                                        <p:strVal val="visible"/>
                                      </p:to>
                                    </p:set>
                                    <p:animEffect transition="in" filter="wipe(down)">
                                      <p:cBhvr>
                                        <p:cTn id="19" dur="1500"/>
                                        <p:tgtEl>
                                          <p:spTgt spid="20"/>
                                        </p:tgtEl>
                                      </p:cBhvr>
                                    </p:animEffect>
                                  </p:childTnLst>
                                </p:cTn>
                              </p:par>
                              <p:par>
                                <p:cTn id="20" presetID="10" presetClass="entr" presetSubtype="0" fill="hold" grpId="0" nodeType="withEffect">
                                  <p:stCondLst>
                                    <p:cond delay="1000"/>
                                  </p:stCondLst>
                                  <p:iterate type="wd">
                                    <p:tmPct val="20000"/>
                                  </p:iterate>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64" presetClass="path" presetSubtype="0" decel="100000" fill="hold" grpId="1" nodeType="withEffect">
                                  <p:stCondLst>
                                    <p:cond delay="1000"/>
                                  </p:stCondLst>
                                  <p:iterate type="wd">
                                    <p:tmPct val="5000"/>
                                  </p:iterate>
                                  <p:childTnLst>
                                    <p:animMotion origin="layout" path="M 2.91667E-6 0.05255 L 2.91667E-6 -1.11111E-6 " pathEditMode="relative" rAng="0" ptsTypes="AA">
                                      <p:cBhvr>
                                        <p:cTn id="24" dur="1250" fill="hold"/>
                                        <p:tgtEl>
                                          <p:spTgt spid="10"/>
                                        </p:tgtEl>
                                        <p:attrNameLst>
                                          <p:attrName>ppt_x</p:attrName>
                                          <p:attrName>ppt_y</p:attrName>
                                        </p:attrNameLst>
                                      </p:cBhvr>
                                      <p:rCtr x="0" y="-2639"/>
                                    </p:animMotion>
                                  </p:childTnLst>
                                </p:cTn>
                              </p:par>
                              <p:par>
                                <p:cTn id="25" presetID="10" presetClass="entr" presetSubtype="0" fill="hold" grpId="0" nodeType="withEffect">
                                  <p:stCondLst>
                                    <p:cond delay="1000"/>
                                  </p:stCondLst>
                                  <p:iterate type="wd">
                                    <p:tmPct val="20000"/>
                                  </p:iterate>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64" presetClass="path" presetSubtype="0" decel="100000" fill="hold" grpId="1" nodeType="withEffect">
                                  <p:stCondLst>
                                    <p:cond delay="1000"/>
                                  </p:stCondLst>
                                  <p:iterate type="wd">
                                    <p:tmPct val="5000"/>
                                  </p:iterate>
                                  <p:childTnLst>
                                    <p:animMotion origin="layout" path="M -0.02956 -0.00046 L 1.04167E-6 -1.48148E-6 " pathEditMode="relative" rAng="0" ptsTypes="AA">
                                      <p:cBhvr>
                                        <p:cTn id="29" dur="1250" fill="hold"/>
                                        <p:tgtEl>
                                          <p:spTgt spid="5"/>
                                        </p:tgtEl>
                                        <p:attrNameLst>
                                          <p:attrName>ppt_x</p:attrName>
                                          <p:attrName>ppt_y</p:attrName>
                                        </p:attrNameLst>
                                      </p:cBhvr>
                                      <p:rCtr x="1471" y="23"/>
                                    </p:animMotion>
                                  </p:childTnLst>
                                </p:cTn>
                              </p:par>
                              <p:par>
                                <p:cTn id="30" presetID="10" presetClass="entr" presetSubtype="0" fill="hold" nodeType="withEffect">
                                  <p:stCondLst>
                                    <p:cond delay="25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250"/>
                                        <p:tgtEl>
                                          <p:spTgt spid="6"/>
                                        </p:tgtEl>
                                      </p:cBhvr>
                                    </p:animEffect>
                                  </p:childTnLst>
                                </p:cTn>
                              </p:par>
                              <p:par>
                                <p:cTn id="33" presetID="6" presetClass="emph" presetSubtype="0" fill="hold" nodeType="withEffect">
                                  <p:stCondLst>
                                    <p:cond delay="250"/>
                                  </p:stCondLst>
                                  <p:childTnLst>
                                    <p:animScale>
                                      <p:cBhvr>
                                        <p:cTn id="34" dur="10" fill="hold"/>
                                        <p:tgtEl>
                                          <p:spTgt spid="6"/>
                                        </p:tgtEl>
                                      </p:cBhvr>
                                      <p:by x="125000" y="125000"/>
                                    </p:animScale>
                                  </p:childTnLst>
                                </p:cTn>
                              </p:par>
                              <p:par>
                                <p:cTn id="35" presetID="6" presetClass="emph" presetSubtype="0" decel="100000" fill="hold" nodeType="withEffect">
                                  <p:stCondLst>
                                    <p:cond delay="250"/>
                                  </p:stCondLst>
                                  <p:childTnLst>
                                    <p:animScale>
                                      <p:cBhvr>
                                        <p:cTn id="36" dur="2250" fill="hold"/>
                                        <p:tgtEl>
                                          <p:spTgt spid="6"/>
                                        </p:tgtEl>
                                      </p:cBhvr>
                                      <p:by x="80000" y="80000"/>
                                    </p:animScale>
                                  </p:childTnLst>
                                </p:cTn>
                              </p:par>
                              <p:par>
                                <p:cTn id="37" presetID="10" presetClass="entr" presetSubtype="0" fill="hold" grpId="0" nodeType="withEffect">
                                  <p:stCondLst>
                                    <p:cond delay="1250"/>
                                  </p:stCondLst>
                                  <p:childTnLst>
                                    <p:set>
                                      <p:cBhvr>
                                        <p:cTn id="38" dur="1" fill="hold">
                                          <p:stCondLst>
                                            <p:cond delay="0"/>
                                          </p:stCondLst>
                                        </p:cTn>
                                        <p:tgtEl>
                                          <p:spTgt spid="9">
                                            <p:bg/>
                                          </p:spTgt>
                                        </p:tgtEl>
                                        <p:attrNameLst>
                                          <p:attrName>style.visibility</p:attrName>
                                        </p:attrNameLst>
                                      </p:cBhvr>
                                      <p:to>
                                        <p:strVal val="visible"/>
                                      </p:to>
                                    </p:set>
                                    <p:animEffect transition="in" filter="fade">
                                      <p:cBhvr>
                                        <p:cTn id="39" dur="500"/>
                                        <p:tgtEl>
                                          <p:spTgt spid="9">
                                            <p:bg/>
                                          </p:spTgt>
                                        </p:tgtEl>
                                      </p:cBhvr>
                                    </p:animEffect>
                                  </p:childTnLst>
                                </p:cTn>
                              </p:par>
                              <p:par>
                                <p:cTn id="40" presetID="10" presetClass="entr" presetSubtype="0" fill="hold" grpId="0" nodeType="withEffect">
                                  <p:stCondLst>
                                    <p:cond delay="1250"/>
                                  </p:stCondLst>
                                  <p:childTnLst>
                                    <p:set>
                                      <p:cBhvr>
                                        <p:cTn id="41" dur="1" fill="hold">
                                          <p:stCondLst>
                                            <p:cond delay="0"/>
                                          </p:stCondLst>
                                        </p:cTn>
                                        <p:tgtEl>
                                          <p:spTgt spid="9">
                                            <p:txEl>
                                              <p:pRg st="0" end="0"/>
                                            </p:txEl>
                                          </p:spTgt>
                                        </p:tgtEl>
                                        <p:attrNameLst>
                                          <p:attrName>style.visibility</p:attrName>
                                        </p:attrNameLst>
                                      </p:cBhvr>
                                      <p:to>
                                        <p:strVal val="visible"/>
                                      </p:to>
                                    </p:set>
                                    <p:animEffect transition="in" filter="fade">
                                      <p:cBhvr>
                                        <p:cTn id="42"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5" grpId="2" animBg="1"/>
      <p:bldP spid="16" grpId="0" animBg="1"/>
      <p:bldP spid="16" grpId="1" animBg="1"/>
      <p:bldP spid="20" grpId="0" animBg="1"/>
      <p:bldP spid="5" grpId="0" animBg="1">
        <p:tmplLst>
          <p:tmpl>
            <p:tnLst>
              <p:par>
                <p:cTn presetID="10" presetClass="entr" presetSubtype="0" fill="hold" nodeType="withEffect">
                  <p:stCondLst>
                    <p:cond delay="1000"/>
                  </p:stCondLst>
                  <p:iterate type="wd">
                    <p:tmPct val="20000"/>
                  </p:iterate>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5" grpId="1" animBg="1">
        <p:tmplLst>
          <p:tmpl>
            <p:tnLst>
              <p:par>
                <p:cTn presetID="64" presetClass="path" presetSubtype="0" decel="100000" fill="hold" nodeType="withEffect">
                  <p:stCondLst>
                    <p:cond delay="1000"/>
                  </p:stCondLst>
                  <p:iterate type="wd">
                    <p:tmPct val="5000"/>
                  </p:iterate>
                  <p:childTnLst>
                    <p:animMotion origin="layout" path="M -0.02956 -0.00046 L 1.04167E-6 -1.48148E-6 " pathEditMode="relative" rAng="0" ptsTypes="AA">
                      <p:cBhvr>
                        <p:cTn dur="1250" fill="hold"/>
                        <p:tgtEl>
                          <p:spTgt spid="5"/>
                        </p:tgtEl>
                        <p:attrNameLst>
                          <p:attrName>ppt_x</p:attrName>
                          <p:attrName>ppt_y</p:attrName>
                        </p:attrNameLst>
                      </p:cBhvr>
                      <p:rCtr x="1471" y="23"/>
                    </p:animMotion>
                  </p:childTnLst>
                </p:cTn>
              </p:par>
            </p:tnLst>
          </p:tmpl>
        </p:tmplLst>
      </p:bldP>
      <p:bldP spid="10" grpId="0"/>
      <p:bldP spid="10" grpId="1"/>
      <p:bldP spid="9" grpId="0" uiExpand="1" build="p" animBg="1">
        <p:tmplLst>
          <p:tmpl>
            <p:tnLst>
              <p:par>
                <p:cTn presetID="10" presetClass="entr" presetSubtype="0" fill="hold" nodeType="withEffect">
                  <p:stCondLst>
                    <p:cond delay="125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 lvl="1">
            <p:tnLst>
              <p:par>
                <p:cTn presetID="10" presetClass="entr" presetSubtype="0" fill="hold" nodeType="withEffect">
                  <p:stCondLst>
                    <p:cond delay="125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CHAPTER [STYLE N°1] ">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D4F62468-71A8-6C2C-9493-0F95004C9C8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7833" b="7833"/>
          <a:stretch/>
        </p:blipFill>
        <p:spPr>
          <a:xfrm>
            <a:off x="14" y="855"/>
            <a:ext cx="16255973" cy="9142291"/>
          </a:xfrm>
          <a:prstGeom prst="rect">
            <a:avLst/>
          </a:prstGeom>
        </p:spPr>
      </p:pic>
      <p:sp>
        <p:nvSpPr>
          <p:cNvPr id="15" name="Rectangle 14">
            <a:extLst>
              <a:ext uri="{FF2B5EF4-FFF2-40B4-BE49-F238E27FC236}">
                <a16:creationId xmlns:a16="http://schemas.microsoft.com/office/drawing/2014/main" id="{FC8397AE-F3F5-8CA7-1B79-C0DE0922FDDB}"/>
              </a:ext>
            </a:extLst>
          </p:cNvPr>
          <p:cNvSpPr>
            <a:spLocks/>
          </p:cNvSpPr>
          <p:nvPr userDrawn="1"/>
        </p:nvSpPr>
        <p:spPr>
          <a:xfrm>
            <a:off x="0" y="0"/>
            <a:ext cx="16256000" cy="9144000"/>
          </a:xfrm>
          <a:prstGeom prst="rect">
            <a:avLst/>
          </a:prstGeom>
          <a:gradFill flip="none" rotWithShape="1">
            <a:gsLst>
              <a:gs pos="0">
                <a:schemeClr val="bg2">
                  <a:lumMod val="10000"/>
                  <a:alpha val="0"/>
                </a:schemeClr>
              </a:gs>
              <a:gs pos="90000">
                <a:schemeClr val="bg2">
                  <a:lumMod val="10000"/>
                  <a:alpha val="25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FR" sz="2400">
              <a:solidFill>
                <a:prstClr val="white"/>
              </a:solidFill>
              <a:latin typeface="Vinci Sans"/>
            </a:endParaRPr>
          </a:p>
        </p:txBody>
      </p:sp>
      <p:pic>
        <p:nvPicPr>
          <p:cNvPr id="7" name="Image 6" descr="Une image contenant Police, Graphique, texte, logo&#10;&#10;Description générée automatiquement">
            <a:extLst>
              <a:ext uri="{FF2B5EF4-FFF2-40B4-BE49-F238E27FC236}">
                <a16:creationId xmlns:a16="http://schemas.microsoft.com/office/drawing/2014/main" id="{C1ADF1FE-40EA-A5DB-06CD-ECB0773670B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844608" y="8307834"/>
            <a:ext cx="2020517" cy="711524"/>
          </a:xfrm>
          <a:prstGeom prst="rect">
            <a:avLst/>
          </a:prstGeom>
        </p:spPr>
      </p:pic>
      <p:sp>
        <p:nvSpPr>
          <p:cNvPr id="12" name="Forme libre : forme 11">
            <a:extLst>
              <a:ext uri="{FF2B5EF4-FFF2-40B4-BE49-F238E27FC236}">
                <a16:creationId xmlns:a16="http://schemas.microsoft.com/office/drawing/2014/main" id="{7603984C-2334-B483-2725-3EA2A0E43B35}"/>
              </a:ext>
            </a:extLst>
          </p:cNvPr>
          <p:cNvSpPr>
            <a:spLocks/>
          </p:cNvSpPr>
          <p:nvPr userDrawn="1"/>
        </p:nvSpPr>
        <p:spPr>
          <a:xfrm>
            <a:off x="-1" y="0"/>
            <a:ext cx="10937961" cy="9144000"/>
          </a:xfrm>
          <a:custGeom>
            <a:avLst/>
            <a:gdLst>
              <a:gd name="connsiteX0" fmla="*/ 0 w 8203471"/>
              <a:gd name="connsiteY0" fmla="*/ 0 h 6858000"/>
              <a:gd name="connsiteX1" fmla="*/ 7237252 w 8203471"/>
              <a:gd name="connsiteY1" fmla="*/ 0 h 6858000"/>
              <a:gd name="connsiteX2" fmla="*/ 7278987 w 8203471"/>
              <a:gd name="connsiteY2" fmla="*/ 0 h 6858000"/>
              <a:gd name="connsiteX3" fmla="*/ 8203471 w 8203471"/>
              <a:gd name="connsiteY3" fmla="*/ 0 h 6858000"/>
              <a:gd name="connsiteX4" fmla="*/ 8169820 w 8203471"/>
              <a:gd name="connsiteY4" fmla="*/ 12692 h 6858000"/>
              <a:gd name="connsiteX5" fmla="*/ 8136281 w 8203471"/>
              <a:gd name="connsiteY5" fmla="*/ 25516 h 6858000"/>
              <a:gd name="connsiteX6" fmla="*/ 8102855 w 8203471"/>
              <a:gd name="connsiteY6" fmla="*/ 38470 h 6858000"/>
              <a:gd name="connsiteX7" fmla="*/ 8069543 w 8203471"/>
              <a:gd name="connsiteY7" fmla="*/ 51555 h 6858000"/>
              <a:gd name="connsiteX8" fmla="*/ 8036345 w 8203471"/>
              <a:gd name="connsiteY8" fmla="*/ 64768 h 6858000"/>
              <a:gd name="connsiteX9" fmla="*/ 8003263 w 8203471"/>
              <a:gd name="connsiteY9" fmla="*/ 78111 h 6858000"/>
              <a:gd name="connsiteX10" fmla="*/ 7970297 w 8203471"/>
              <a:gd name="connsiteY10" fmla="*/ 91582 h 6858000"/>
              <a:gd name="connsiteX11" fmla="*/ 7937447 w 8203471"/>
              <a:gd name="connsiteY11" fmla="*/ 105181 h 6858000"/>
              <a:gd name="connsiteX12" fmla="*/ 7904714 w 8203471"/>
              <a:gd name="connsiteY12" fmla="*/ 118907 h 6858000"/>
              <a:gd name="connsiteX13" fmla="*/ 7872099 w 8203471"/>
              <a:gd name="connsiteY13" fmla="*/ 132760 h 6858000"/>
              <a:gd name="connsiteX14" fmla="*/ 7839603 w 8203471"/>
              <a:gd name="connsiteY14" fmla="*/ 146739 h 6858000"/>
              <a:gd name="connsiteX15" fmla="*/ 7807226 w 8203471"/>
              <a:gd name="connsiteY15" fmla="*/ 160843 h 6858000"/>
              <a:gd name="connsiteX16" fmla="*/ 7774969 w 8203471"/>
              <a:gd name="connsiteY16" fmla="*/ 175072 h 6858000"/>
              <a:gd name="connsiteX17" fmla="*/ 7742833 w 8203471"/>
              <a:gd name="connsiteY17" fmla="*/ 189426 h 6858000"/>
              <a:gd name="connsiteX18" fmla="*/ 7710817 w 8203471"/>
              <a:gd name="connsiteY18" fmla="*/ 203903 h 6858000"/>
              <a:gd name="connsiteX19" fmla="*/ 7678925 w 8203471"/>
              <a:gd name="connsiteY19" fmla="*/ 218504 h 6858000"/>
              <a:gd name="connsiteX20" fmla="*/ 7647154 w 8203471"/>
              <a:gd name="connsiteY20" fmla="*/ 233227 h 6858000"/>
              <a:gd name="connsiteX21" fmla="*/ 7615507 w 8203471"/>
              <a:gd name="connsiteY21" fmla="*/ 248072 h 6858000"/>
              <a:gd name="connsiteX22" fmla="*/ 7583984 w 8203471"/>
              <a:gd name="connsiteY22" fmla="*/ 263039 h 6858000"/>
              <a:gd name="connsiteX23" fmla="*/ 7552586 w 8203471"/>
              <a:gd name="connsiteY23" fmla="*/ 278126 h 6858000"/>
              <a:gd name="connsiteX24" fmla="*/ 7521313 w 8203471"/>
              <a:gd name="connsiteY24" fmla="*/ 293334 h 6858000"/>
              <a:gd name="connsiteX25" fmla="*/ 7490167 w 8203471"/>
              <a:gd name="connsiteY25" fmla="*/ 308661 h 6858000"/>
              <a:gd name="connsiteX26" fmla="*/ 7459146 w 8203471"/>
              <a:gd name="connsiteY26" fmla="*/ 324108 h 6858000"/>
              <a:gd name="connsiteX27" fmla="*/ 7428254 w 8203471"/>
              <a:gd name="connsiteY27" fmla="*/ 339673 h 6858000"/>
              <a:gd name="connsiteX28" fmla="*/ 7397490 w 8203471"/>
              <a:gd name="connsiteY28" fmla="*/ 355357 h 6858000"/>
              <a:gd name="connsiteX29" fmla="*/ 7366854 w 8203471"/>
              <a:gd name="connsiteY29" fmla="*/ 371157 h 6858000"/>
              <a:gd name="connsiteX30" fmla="*/ 7336348 w 8203471"/>
              <a:gd name="connsiteY30" fmla="*/ 387074 h 6858000"/>
              <a:gd name="connsiteX31" fmla="*/ 7305972 w 8203471"/>
              <a:gd name="connsiteY31" fmla="*/ 403108 h 6858000"/>
              <a:gd name="connsiteX32" fmla="*/ 7275727 w 8203471"/>
              <a:gd name="connsiteY32" fmla="*/ 419257 h 6858000"/>
              <a:gd name="connsiteX33" fmla="*/ 7245613 w 8203471"/>
              <a:gd name="connsiteY33" fmla="*/ 435522 h 6858000"/>
              <a:gd name="connsiteX34" fmla="*/ 7215632 w 8203471"/>
              <a:gd name="connsiteY34" fmla="*/ 451901 h 6858000"/>
              <a:gd name="connsiteX35" fmla="*/ 7185784 w 8203471"/>
              <a:gd name="connsiteY35" fmla="*/ 468394 h 6858000"/>
              <a:gd name="connsiteX36" fmla="*/ 7156069 w 8203471"/>
              <a:gd name="connsiteY36" fmla="*/ 485000 h 6858000"/>
              <a:gd name="connsiteX37" fmla="*/ 7126488 w 8203471"/>
              <a:gd name="connsiteY37" fmla="*/ 501719 h 6858000"/>
              <a:gd name="connsiteX38" fmla="*/ 7097043 w 8203471"/>
              <a:gd name="connsiteY38" fmla="*/ 518551 h 6858000"/>
              <a:gd name="connsiteX39" fmla="*/ 7067732 w 8203471"/>
              <a:gd name="connsiteY39" fmla="*/ 535494 h 6858000"/>
              <a:gd name="connsiteX40" fmla="*/ 7038559 w 8203471"/>
              <a:gd name="connsiteY40" fmla="*/ 552548 h 6858000"/>
              <a:gd name="connsiteX41" fmla="*/ 7009522 w 8203471"/>
              <a:gd name="connsiteY41" fmla="*/ 569713 h 6858000"/>
              <a:gd name="connsiteX42" fmla="*/ 6980623 w 8203471"/>
              <a:gd name="connsiteY42" fmla="*/ 586987 h 6858000"/>
              <a:gd name="connsiteX43" fmla="*/ 6951862 w 8203471"/>
              <a:gd name="connsiteY43" fmla="*/ 604371 h 6858000"/>
              <a:gd name="connsiteX44" fmla="*/ 6923240 w 8203471"/>
              <a:gd name="connsiteY44" fmla="*/ 621864 h 6858000"/>
              <a:gd name="connsiteX45" fmla="*/ 6894758 w 8203471"/>
              <a:gd name="connsiteY45" fmla="*/ 639464 h 6858000"/>
              <a:gd name="connsiteX46" fmla="*/ 6866416 w 8203471"/>
              <a:gd name="connsiteY46" fmla="*/ 657173 h 6858000"/>
              <a:gd name="connsiteX47" fmla="*/ 6838216 w 8203471"/>
              <a:gd name="connsiteY47" fmla="*/ 674989 h 6858000"/>
              <a:gd name="connsiteX48" fmla="*/ 6810157 w 8203471"/>
              <a:gd name="connsiteY48" fmla="*/ 692910 h 6858000"/>
              <a:gd name="connsiteX49" fmla="*/ 6782241 w 8203471"/>
              <a:gd name="connsiteY49" fmla="*/ 710939 h 6858000"/>
              <a:gd name="connsiteX50" fmla="*/ 6754467 w 8203471"/>
              <a:gd name="connsiteY50" fmla="*/ 729072 h 6858000"/>
              <a:gd name="connsiteX51" fmla="*/ 6726838 w 8203471"/>
              <a:gd name="connsiteY51" fmla="*/ 747309 h 6858000"/>
              <a:gd name="connsiteX52" fmla="*/ 6699352 w 8203471"/>
              <a:gd name="connsiteY52" fmla="*/ 765652 h 6858000"/>
              <a:gd name="connsiteX53" fmla="*/ 6672012 w 8203471"/>
              <a:gd name="connsiteY53" fmla="*/ 784097 h 6858000"/>
              <a:gd name="connsiteX54" fmla="*/ 6644819 w 8203471"/>
              <a:gd name="connsiteY54" fmla="*/ 802646 h 6858000"/>
              <a:gd name="connsiteX55" fmla="*/ 6617771 w 8203471"/>
              <a:gd name="connsiteY55" fmla="*/ 821297 h 6858000"/>
              <a:gd name="connsiteX56" fmla="*/ 6590871 w 8203471"/>
              <a:gd name="connsiteY56" fmla="*/ 840050 h 6858000"/>
              <a:gd name="connsiteX57" fmla="*/ 6564118 w 8203471"/>
              <a:gd name="connsiteY57" fmla="*/ 858904 h 6858000"/>
              <a:gd name="connsiteX58" fmla="*/ 6537514 w 8203471"/>
              <a:gd name="connsiteY58" fmla="*/ 877859 h 6858000"/>
              <a:gd name="connsiteX59" fmla="*/ 6511059 w 8203471"/>
              <a:gd name="connsiteY59" fmla="*/ 896914 h 6858000"/>
              <a:gd name="connsiteX60" fmla="*/ 6484754 w 8203471"/>
              <a:gd name="connsiteY60" fmla="*/ 916069 h 6858000"/>
              <a:gd name="connsiteX61" fmla="*/ 6458600 w 8203471"/>
              <a:gd name="connsiteY61" fmla="*/ 935322 h 6858000"/>
              <a:gd name="connsiteX62" fmla="*/ 6432597 w 8203471"/>
              <a:gd name="connsiteY62" fmla="*/ 954674 h 6858000"/>
              <a:gd name="connsiteX63" fmla="*/ 6406746 w 8203471"/>
              <a:gd name="connsiteY63" fmla="*/ 974124 h 6858000"/>
              <a:gd name="connsiteX64" fmla="*/ 6381048 w 8203471"/>
              <a:gd name="connsiteY64" fmla="*/ 993671 h 6858000"/>
              <a:gd name="connsiteX65" fmla="*/ 6355503 w 8203471"/>
              <a:gd name="connsiteY65" fmla="*/ 1013314 h 6858000"/>
              <a:gd name="connsiteX66" fmla="*/ 6330112 w 8203471"/>
              <a:gd name="connsiteY66" fmla="*/ 1033054 h 6858000"/>
              <a:gd name="connsiteX67" fmla="*/ 6304875 w 8203471"/>
              <a:gd name="connsiteY67" fmla="*/ 1052890 h 6858000"/>
              <a:gd name="connsiteX68" fmla="*/ 6279794 w 8203471"/>
              <a:gd name="connsiteY68" fmla="*/ 1072820 h 6858000"/>
              <a:gd name="connsiteX69" fmla="*/ 6254869 w 8203471"/>
              <a:gd name="connsiteY69" fmla="*/ 1092844 h 6858000"/>
              <a:gd name="connsiteX70" fmla="*/ 6230101 w 8203471"/>
              <a:gd name="connsiteY70" fmla="*/ 1112963 h 6858000"/>
              <a:gd name="connsiteX71" fmla="*/ 6205490 w 8203471"/>
              <a:gd name="connsiteY71" fmla="*/ 1133174 h 6858000"/>
              <a:gd name="connsiteX72" fmla="*/ 6181037 w 8203471"/>
              <a:gd name="connsiteY72" fmla="*/ 1153478 h 6858000"/>
              <a:gd name="connsiteX73" fmla="*/ 6156743 w 8203471"/>
              <a:gd name="connsiteY73" fmla="*/ 1173875 h 6858000"/>
              <a:gd name="connsiteX74" fmla="*/ 6132609 w 8203471"/>
              <a:gd name="connsiteY74" fmla="*/ 1194362 h 6858000"/>
              <a:gd name="connsiteX75" fmla="*/ 6108634 w 8203471"/>
              <a:gd name="connsiteY75" fmla="*/ 1214941 h 6858000"/>
              <a:gd name="connsiteX76" fmla="*/ 6084821 w 8203471"/>
              <a:gd name="connsiteY76" fmla="*/ 1235610 h 6858000"/>
              <a:gd name="connsiteX77" fmla="*/ 6061168 w 8203471"/>
              <a:gd name="connsiteY77" fmla="*/ 1256369 h 6858000"/>
              <a:gd name="connsiteX78" fmla="*/ 6037679 w 8203471"/>
              <a:gd name="connsiteY78" fmla="*/ 1277217 h 6858000"/>
              <a:gd name="connsiteX79" fmla="*/ 6014351 w 8203471"/>
              <a:gd name="connsiteY79" fmla="*/ 1298154 h 6858000"/>
              <a:gd name="connsiteX80" fmla="*/ 5991188 w 8203471"/>
              <a:gd name="connsiteY80" fmla="*/ 1319178 h 6858000"/>
              <a:gd name="connsiteX81" fmla="*/ 5968188 w 8203471"/>
              <a:gd name="connsiteY81" fmla="*/ 1340290 h 6858000"/>
              <a:gd name="connsiteX82" fmla="*/ 5945354 w 8203471"/>
              <a:gd name="connsiteY82" fmla="*/ 1361488 h 6858000"/>
              <a:gd name="connsiteX83" fmla="*/ 5922685 w 8203471"/>
              <a:gd name="connsiteY83" fmla="*/ 1382774 h 6858000"/>
              <a:gd name="connsiteX84" fmla="*/ 5900182 w 8203471"/>
              <a:gd name="connsiteY84" fmla="*/ 1404145 h 6858000"/>
              <a:gd name="connsiteX85" fmla="*/ 5877847 w 8203471"/>
              <a:gd name="connsiteY85" fmla="*/ 1425601 h 6858000"/>
              <a:gd name="connsiteX86" fmla="*/ 5855679 w 8203471"/>
              <a:gd name="connsiteY86" fmla="*/ 1447141 h 6858000"/>
              <a:gd name="connsiteX87" fmla="*/ 5833679 w 8203471"/>
              <a:gd name="connsiteY87" fmla="*/ 1468766 h 6858000"/>
              <a:gd name="connsiteX88" fmla="*/ 5811848 w 8203471"/>
              <a:gd name="connsiteY88" fmla="*/ 1490474 h 6858000"/>
              <a:gd name="connsiteX89" fmla="*/ 5790187 w 8203471"/>
              <a:gd name="connsiteY89" fmla="*/ 1512265 h 6858000"/>
              <a:gd name="connsiteX90" fmla="*/ 5768696 w 8203471"/>
              <a:gd name="connsiteY90" fmla="*/ 1534137 h 6858000"/>
              <a:gd name="connsiteX91" fmla="*/ 5747376 w 8203471"/>
              <a:gd name="connsiteY91" fmla="*/ 1556092 h 6858000"/>
              <a:gd name="connsiteX92" fmla="*/ 5726228 w 8203471"/>
              <a:gd name="connsiteY92" fmla="*/ 1578128 h 6858000"/>
              <a:gd name="connsiteX93" fmla="*/ 5705252 w 8203471"/>
              <a:gd name="connsiteY93" fmla="*/ 1600244 h 6858000"/>
              <a:gd name="connsiteX94" fmla="*/ 5684450 w 8203471"/>
              <a:gd name="connsiteY94" fmla="*/ 1622441 h 6858000"/>
              <a:gd name="connsiteX95" fmla="*/ 5663821 w 8203471"/>
              <a:gd name="connsiteY95" fmla="*/ 1644716 h 6858000"/>
              <a:gd name="connsiteX96" fmla="*/ 5643367 w 8203471"/>
              <a:gd name="connsiteY96" fmla="*/ 1667071 h 6858000"/>
              <a:gd name="connsiteX97" fmla="*/ 5623087 w 8203471"/>
              <a:gd name="connsiteY97" fmla="*/ 1689503 h 6858000"/>
              <a:gd name="connsiteX98" fmla="*/ 5602983 w 8203471"/>
              <a:gd name="connsiteY98" fmla="*/ 1712014 h 6858000"/>
              <a:gd name="connsiteX99" fmla="*/ 5583057 w 8203471"/>
              <a:gd name="connsiteY99" fmla="*/ 1734601 h 6858000"/>
              <a:gd name="connsiteX100" fmla="*/ 5563306 w 8203471"/>
              <a:gd name="connsiteY100" fmla="*/ 1757265 h 6858000"/>
              <a:gd name="connsiteX101" fmla="*/ 5543734 w 8203471"/>
              <a:gd name="connsiteY101" fmla="*/ 1780005 h 6858000"/>
              <a:gd name="connsiteX102" fmla="*/ 5524341 w 8203471"/>
              <a:gd name="connsiteY102" fmla="*/ 1802820 h 6858000"/>
              <a:gd name="connsiteX103" fmla="*/ 5505126 w 8203471"/>
              <a:gd name="connsiteY103" fmla="*/ 1825710 h 6858000"/>
              <a:gd name="connsiteX104" fmla="*/ 5486092 w 8203471"/>
              <a:gd name="connsiteY104" fmla="*/ 1848674 h 6858000"/>
              <a:gd name="connsiteX105" fmla="*/ 5467237 w 8203471"/>
              <a:gd name="connsiteY105" fmla="*/ 1871712 h 6858000"/>
              <a:gd name="connsiteX106" fmla="*/ 5448565 w 8203471"/>
              <a:gd name="connsiteY106" fmla="*/ 1894823 h 6858000"/>
              <a:gd name="connsiteX107" fmla="*/ 5430074 w 8203471"/>
              <a:gd name="connsiteY107" fmla="*/ 1918006 h 6858000"/>
              <a:gd name="connsiteX108" fmla="*/ 5411766 w 8203471"/>
              <a:gd name="connsiteY108" fmla="*/ 1941261 h 6858000"/>
              <a:gd name="connsiteX109" fmla="*/ 5393641 w 8203471"/>
              <a:gd name="connsiteY109" fmla="*/ 1964588 h 6858000"/>
              <a:gd name="connsiteX110" fmla="*/ 5375700 w 8203471"/>
              <a:gd name="connsiteY110" fmla="*/ 1987985 h 6858000"/>
              <a:gd name="connsiteX111" fmla="*/ 5357943 w 8203471"/>
              <a:gd name="connsiteY111" fmla="*/ 2011452 h 6858000"/>
              <a:gd name="connsiteX112" fmla="*/ 5340373 w 8203471"/>
              <a:gd name="connsiteY112" fmla="*/ 2034989 h 6858000"/>
              <a:gd name="connsiteX113" fmla="*/ 5322987 w 8203471"/>
              <a:gd name="connsiteY113" fmla="*/ 2058595 h 6858000"/>
              <a:gd name="connsiteX114" fmla="*/ 5305789 w 8203471"/>
              <a:gd name="connsiteY114" fmla="*/ 2082269 h 6858000"/>
              <a:gd name="connsiteX115" fmla="*/ 5288778 w 8203471"/>
              <a:gd name="connsiteY115" fmla="*/ 2106012 h 6858000"/>
              <a:gd name="connsiteX116" fmla="*/ 5271955 w 8203471"/>
              <a:gd name="connsiteY116" fmla="*/ 2129821 h 6858000"/>
              <a:gd name="connsiteX117" fmla="*/ 5255321 w 8203471"/>
              <a:gd name="connsiteY117" fmla="*/ 2153697 h 6858000"/>
              <a:gd name="connsiteX118" fmla="*/ 5238876 w 8203471"/>
              <a:gd name="connsiteY118" fmla="*/ 2177639 h 6858000"/>
              <a:gd name="connsiteX119" fmla="*/ 5222621 w 8203471"/>
              <a:gd name="connsiteY119" fmla="*/ 2201647 h 6858000"/>
              <a:gd name="connsiteX120" fmla="*/ 5206557 w 8203471"/>
              <a:gd name="connsiteY120" fmla="*/ 2225720 h 6858000"/>
              <a:gd name="connsiteX121" fmla="*/ 5190684 w 8203471"/>
              <a:gd name="connsiteY121" fmla="*/ 2249857 h 6858000"/>
              <a:gd name="connsiteX122" fmla="*/ 5175004 w 8203471"/>
              <a:gd name="connsiteY122" fmla="*/ 2274058 h 6858000"/>
              <a:gd name="connsiteX123" fmla="*/ 5159516 w 8203471"/>
              <a:gd name="connsiteY123" fmla="*/ 2298323 h 6858000"/>
              <a:gd name="connsiteX124" fmla="*/ 5144222 w 8203471"/>
              <a:gd name="connsiteY124" fmla="*/ 2322649 h 6858000"/>
              <a:gd name="connsiteX125" fmla="*/ 5129122 w 8203471"/>
              <a:gd name="connsiteY125" fmla="*/ 2347038 h 6858000"/>
              <a:gd name="connsiteX126" fmla="*/ 5114217 w 8203471"/>
              <a:gd name="connsiteY126" fmla="*/ 2371489 h 6858000"/>
              <a:gd name="connsiteX127" fmla="*/ 5099508 w 8203471"/>
              <a:gd name="connsiteY127" fmla="*/ 2396000 h 6858000"/>
              <a:gd name="connsiteX128" fmla="*/ 5084994 w 8203471"/>
              <a:gd name="connsiteY128" fmla="*/ 2420572 h 6858000"/>
              <a:gd name="connsiteX129" fmla="*/ 5070678 w 8203471"/>
              <a:gd name="connsiteY129" fmla="*/ 2445203 h 6858000"/>
              <a:gd name="connsiteX130" fmla="*/ 5056559 w 8203471"/>
              <a:gd name="connsiteY130" fmla="*/ 2469894 h 6858000"/>
              <a:gd name="connsiteX131" fmla="*/ 5042638 w 8203471"/>
              <a:gd name="connsiteY131" fmla="*/ 2494644 h 6858000"/>
              <a:gd name="connsiteX132" fmla="*/ 5028917 w 8203471"/>
              <a:gd name="connsiteY132" fmla="*/ 2519451 h 6858000"/>
              <a:gd name="connsiteX133" fmla="*/ 5015394 w 8203471"/>
              <a:gd name="connsiteY133" fmla="*/ 2544316 h 6858000"/>
              <a:gd name="connsiteX134" fmla="*/ 5002073 w 8203471"/>
              <a:gd name="connsiteY134" fmla="*/ 2569238 h 6858000"/>
              <a:gd name="connsiteX135" fmla="*/ 4988952 w 8203471"/>
              <a:gd name="connsiteY135" fmla="*/ 2594216 h 6858000"/>
              <a:gd name="connsiteX136" fmla="*/ 4976033 w 8203471"/>
              <a:gd name="connsiteY136" fmla="*/ 2619250 h 6858000"/>
              <a:gd name="connsiteX137" fmla="*/ 4963316 w 8203471"/>
              <a:gd name="connsiteY137" fmla="*/ 2644339 h 6858000"/>
              <a:gd name="connsiteX138" fmla="*/ 4950802 w 8203471"/>
              <a:gd name="connsiteY138" fmla="*/ 2669483 h 6858000"/>
              <a:gd name="connsiteX139" fmla="*/ 4938492 w 8203471"/>
              <a:gd name="connsiteY139" fmla="*/ 2694680 h 6858000"/>
              <a:gd name="connsiteX140" fmla="*/ 4926386 w 8203471"/>
              <a:gd name="connsiteY140" fmla="*/ 2719932 h 6858000"/>
              <a:gd name="connsiteX141" fmla="*/ 4914486 w 8203471"/>
              <a:gd name="connsiteY141" fmla="*/ 2745235 h 6858000"/>
              <a:gd name="connsiteX142" fmla="*/ 4902791 w 8203471"/>
              <a:gd name="connsiteY142" fmla="*/ 2770591 h 6858000"/>
              <a:gd name="connsiteX143" fmla="*/ 4891303 w 8203471"/>
              <a:gd name="connsiteY143" fmla="*/ 2795999 h 6858000"/>
              <a:gd name="connsiteX144" fmla="*/ 4880022 w 8203471"/>
              <a:gd name="connsiteY144" fmla="*/ 2821459 h 6858000"/>
              <a:gd name="connsiteX145" fmla="*/ 4868948 w 8203471"/>
              <a:gd name="connsiteY145" fmla="*/ 2846968 h 6858000"/>
              <a:gd name="connsiteX146" fmla="*/ 4858083 w 8203471"/>
              <a:gd name="connsiteY146" fmla="*/ 2872528 h 6858000"/>
              <a:gd name="connsiteX147" fmla="*/ 4847427 w 8203471"/>
              <a:gd name="connsiteY147" fmla="*/ 2898137 h 6858000"/>
              <a:gd name="connsiteX148" fmla="*/ 4836981 w 8203471"/>
              <a:gd name="connsiteY148" fmla="*/ 2923795 h 6858000"/>
              <a:gd name="connsiteX149" fmla="*/ 4826745 w 8203471"/>
              <a:gd name="connsiteY149" fmla="*/ 2949501 h 6858000"/>
              <a:gd name="connsiteX150" fmla="*/ 4816721 w 8203471"/>
              <a:gd name="connsiteY150" fmla="*/ 2975255 h 6858000"/>
              <a:gd name="connsiteX151" fmla="*/ 4806908 w 8203471"/>
              <a:gd name="connsiteY151" fmla="*/ 3001056 h 6858000"/>
              <a:gd name="connsiteX152" fmla="*/ 4797308 w 8203471"/>
              <a:gd name="connsiteY152" fmla="*/ 3026903 h 6858000"/>
              <a:gd name="connsiteX153" fmla="*/ 4787921 w 8203471"/>
              <a:gd name="connsiteY153" fmla="*/ 3052796 h 6858000"/>
              <a:gd name="connsiteX154" fmla="*/ 4778749 w 8203471"/>
              <a:gd name="connsiteY154" fmla="*/ 3078735 h 6858000"/>
              <a:gd name="connsiteX155" fmla="*/ 4769790 w 8203471"/>
              <a:gd name="connsiteY155" fmla="*/ 3104719 h 6858000"/>
              <a:gd name="connsiteX156" fmla="*/ 4761048 w 8203471"/>
              <a:gd name="connsiteY156" fmla="*/ 3130747 h 6858000"/>
              <a:gd name="connsiteX157" fmla="*/ 4752521 w 8203471"/>
              <a:gd name="connsiteY157" fmla="*/ 3156818 h 6858000"/>
              <a:gd name="connsiteX158" fmla="*/ 4745140 w 8203471"/>
              <a:gd name="connsiteY158" fmla="*/ 3180012 h 6858000"/>
              <a:gd name="connsiteX159" fmla="*/ 4678985 w 8203471"/>
              <a:gd name="connsiteY159" fmla="*/ 3459567 h 6858000"/>
              <a:gd name="connsiteX160" fmla="*/ 4613174 w 8203471"/>
              <a:gd name="connsiteY160" fmla="*/ 4161294 h 6858000"/>
              <a:gd name="connsiteX161" fmla="*/ 4613816 w 8203471"/>
              <a:gd name="connsiteY161" fmla="*/ 4178412 h 6858000"/>
              <a:gd name="connsiteX162" fmla="*/ 4613618 w 8203471"/>
              <a:gd name="connsiteY162" fmla="*/ 4189002 h 6858000"/>
              <a:gd name="connsiteX163" fmla="*/ 4613303 w 8203471"/>
              <a:gd name="connsiteY163" fmla="*/ 4215759 h 6858000"/>
              <a:gd name="connsiteX164" fmla="*/ 4613174 w 8203471"/>
              <a:gd name="connsiteY164" fmla="*/ 4242533 h 6858000"/>
              <a:gd name="connsiteX165" fmla="*/ 4613230 w 8203471"/>
              <a:gd name="connsiteY165" fmla="*/ 4269322 h 6858000"/>
              <a:gd name="connsiteX166" fmla="*/ 4613476 w 8203471"/>
              <a:gd name="connsiteY166" fmla="*/ 4296128 h 6858000"/>
              <a:gd name="connsiteX167" fmla="*/ 4613910 w 8203471"/>
              <a:gd name="connsiteY167" fmla="*/ 4322950 h 6858000"/>
              <a:gd name="connsiteX168" fmla="*/ 4614532 w 8203471"/>
              <a:gd name="connsiteY168" fmla="*/ 4349787 h 6858000"/>
              <a:gd name="connsiteX169" fmla="*/ 4615342 w 8203471"/>
              <a:gd name="connsiteY169" fmla="*/ 4376640 h 6858000"/>
              <a:gd name="connsiteX170" fmla="*/ 4616340 w 8203471"/>
              <a:gd name="connsiteY170" fmla="*/ 4403506 h 6858000"/>
              <a:gd name="connsiteX171" fmla="*/ 4617529 w 8203471"/>
              <a:gd name="connsiteY171" fmla="*/ 4430388 h 6858000"/>
              <a:gd name="connsiteX172" fmla="*/ 4618907 w 8203471"/>
              <a:gd name="connsiteY172" fmla="*/ 4457283 h 6858000"/>
              <a:gd name="connsiteX173" fmla="*/ 4620476 w 8203471"/>
              <a:gd name="connsiteY173" fmla="*/ 4484192 h 6858000"/>
              <a:gd name="connsiteX174" fmla="*/ 4622234 w 8203471"/>
              <a:gd name="connsiteY174" fmla="*/ 4511114 h 6858000"/>
              <a:gd name="connsiteX175" fmla="*/ 4624184 w 8203471"/>
              <a:gd name="connsiteY175" fmla="*/ 4538050 h 6858000"/>
              <a:gd name="connsiteX176" fmla="*/ 4626326 w 8203471"/>
              <a:gd name="connsiteY176" fmla="*/ 4564999 h 6858000"/>
              <a:gd name="connsiteX177" fmla="*/ 4628926 w 8203471"/>
              <a:gd name="connsiteY177" fmla="*/ 4594913 h 6858000"/>
              <a:gd name="connsiteX178" fmla="*/ 4629020 w 8203471"/>
              <a:gd name="connsiteY178" fmla="*/ 4595905 h 6858000"/>
              <a:gd name="connsiteX179" fmla="*/ 4632922 w 8203471"/>
              <a:gd name="connsiteY179" fmla="*/ 4621301 h 6858000"/>
              <a:gd name="connsiteX180" fmla="*/ 4637520 w 8203471"/>
              <a:gd name="connsiteY180" fmla="*/ 4649472 h 6858000"/>
              <a:gd name="connsiteX181" fmla="*/ 4642374 w 8203471"/>
              <a:gd name="connsiteY181" fmla="*/ 4677569 h 6858000"/>
              <a:gd name="connsiteX182" fmla="*/ 4647485 w 8203471"/>
              <a:gd name="connsiteY182" fmla="*/ 4705591 h 6858000"/>
              <a:gd name="connsiteX183" fmla="*/ 4652851 w 8203471"/>
              <a:gd name="connsiteY183" fmla="*/ 4733537 h 6858000"/>
              <a:gd name="connsiteX184" fmla="*/ 4658472 w 8203471"/>
              <a:gd name="connsiteY184" fmla="*/ 4761408 h 6858000"/>
              <a:gd name="connsiteX185" fmla="*/ 4664347 w 8203471"/>
              <a:gd name="connsiteY185" fmla="*/ 4789202 h 6858000"/>
              <a:gd name="connsiteX186" fmla="*/ 4670474 w 8203471"/>
              <a:gd name="connsiteY186" fmla="*/ 4816919 h 6858000"/>
              <a:gd name="connsiteX187" fmla="*/ 4676853 w 8203471"/>
              <a:gd name="connsiteY187" fmla="*/ 4844558 h 6858000"/>
              <a:gd name="connsiteX188" fmla="*/ 4683483 w 8203471"/>
              <a:gd name="connsiteY188" fmla="*/ 4872120 h 6858000"/>
              <a:gd name="connsiteX189" fmla="*/ 4690363 w 8203471"/>
              <a:gd name="connsiteY189" fmla="*/ 4899603 h 6858000"/>
              <a:gd name="connsiteX190" fmla="*/ 4697493 w 8203471"/>
              <a:gd name="connsiteY190" fmla="*/ 4927007 h 6858000"/>
              <a:gd name="connsiteX191" fmla="*/ 4704871 w 8203471"/>
              <a:gd name="connsiteY191" fmla="*/ 4954331 h 6858000"/>
              <a:gd name="connsiteX192" fmla="*/ 4712496 w 8203471"/>
              <a:gd name="connsiteY192" fmla="*/ 4981576 h 6858000"/>
              <a:gd name="connsiteX193" fmla="*/ 4720368 w 8203471"/>
              <a:gd name="connsiteY193" fmla="*/ 5008740 h 6858000"/>
              <a:gd name="connsiteX194" fmla="*/ 4728486 w 8203471"/>
              <a:gd name="connsiteY194" fmla="*/ 5035824 h 6858000"/>
              <a:gd name="connsiteX195" fmla="*/ 4736849 w 8203471"/>
              <a:gd name="connsiteY195" fmla="*/ 5062826 h 6858000"/>
              <a:gd name="connsiteX196" fmla="*/ 4745455 w 8203471"/>
              <a:gd name="connsiteY196" fmla="*/ 5089745 h 6858000"/>
              <a:gd name="connsiteX197" fmla="*/ 4754305 w 8203471"/>
              <a:gd name="connsiteY197" fmla="*/ 5116582 h 6858000"/>
              <a:gd name="connsiteX198" fmla="*/ 4763397 w 8203471"/>
              <a:gd name="connsiteY198" fmla="*/ 5143337 h 6858000"/>
              <a:gd name="connsiteX199" fmla="*/ 4772730 w 8203471"/>
              <a:gd name="connsiteY199" fmla="*/ 5170008 h 6858000"/>
              <a:gd name="connsiteX200" fmla="*/ 4782304 w 8203471"/>
              <a:gd name="connsiteY200" fmla="*/ 5196595 h 6858000"/>
              <a:gd name="connsiteX201" fmla="*/ 4792117 w 8203471"/>
              <a:gd name="connsiteY201" fmla="*/ 5223097 h 6858000"/>
              <a:gd name="connsiteX202" fmla="*/ 4802169 w 8203471"/>
              <a:gd name="connsiteY202" fmla="*/ 5249515 h 6858000"/>
              <a:gd name="connsiteX203" fmla="*/ 4812459 w 8203471"/>
              <a:gd name="connsiteY203" fmla="*/ 5275846 h 6858000"/>
              <a:gd name="connsiteX204" fmla="*/ 4822985 w 8203471"/>
              <a:gd name="connsiteY204" fmla="*/ 5302092 h 6858000"/>
              <a:gd name="connsiteX205" fmla="*/ 4833749 w 8203471"/>
              <a:gd name="connsiteY205" fmla="*/ 5328252 h 6858000"/>
              <a:gd name="connsiteX206" fmla="*/ 4844746 w 8203471"/>
              <a:gd name="connsiteY206" fmla="*/ 5354324 h 6858000"/>
              <a:gd name="connsiteX207" fmla="*/ 4855978 w 8203471"/>
              <a:gd name="connsiteY207" fmla="*/ 5380309 h 6858000"/>
              <a:gd name="connsiteX208" fmla="*/ 4867444 w 8203471"/>
              <a:gd name="connsiteY208" fmla="*/ 5406206 h 6858000"/>
              <a:gd name="connsiteX209" fmla="*/ 4879142 w 8203471"/>
              <a:gd name="connsiteY209" fmla="*/ 5432014 h 6858000"/>
              <a:gd name="connsiteX210" fmla="*/ 4891072 w 8203471"/>
              <a:gd name="connsiteY210" fmla="*/ 5457733 h 6858000"/>
              <a:gd name="connsiteX211" fmla="*/ 4903233 w 8203471"/>
              <a:gd name="connsiteY211" fmla="*/ 5483363 h 6858000"/>
              <a:gd name="connsiteX212" fmla="*/ 4915623 w 8203471"/>
              <a:gd name="connsiteY212" fmla="*/ 5508903 h 6858000"/>
              <a:gd name="connsiteX213" fmla="*/ 4928242 w 8203471"/>
              <a:gd name="connsiteY213" fmla="*/ 5534352 h 6858000"/>
              <a:gd name="connsiteX214" fmla="*/ 4941090 w 8203471"/>
              <a:gd name="connsiteY214" fmla="*/ 5559710 h 6858000"/>
              <a:gd name="connsiteX215" fmla="*/ 4954164 w 8203471"/>
              <a:gd name="connsiteY215" fmla="*/ 5584977 h 6858000"/>
              <a:gd name="connsiteX216" fmla="*/ 4967466 w 8203471"/>
              <a:gd name="connsiteY216" fmla="*/ 5610152 h 6858000"/>
              <a:gd name="connsiteX217" fmla="*/ 4980992 w 8203471"/>
              <a:gd name="connsiteY217" fmla="*/ 5635234 h 6858000"/>
              <a:gd name="connsiteX218" fmla="*/ 4994743 w 8203471"/>
              <a:gd name="connsiteY218" fmla="*/ 5660223 h 6858000"/>
              <a:gd name="connsiteX219" fmla="*/ 5008718 w 8203471"/>
              <a:gd name="connsiteY219" fmla="*/ 5685118 h 6858000"/>
              <a:gd name="connsiteX220" fmla="*/ 5022916 w 8203471"/>
              <a:gd name="connsiteY220" fmla="*/ 5709920 h 6858000"/>
              <a:gd name="connsiteX221" fmla="*/ 5037336 w 8203471"/>
              <a:gd name="connsiteY221" fmla="*/ 5734626 h 6858000"/>
              <a:gd name="connsiteX222" fmla="*/ 5051977 w 8203471"/>
              <a:gd name="connsiteY222" fmla="*/ 5759238 h 6858000"/>
              <a:gd name="connsiteX223" fmla="*/ 5066838 w 8203471"/>
              <a:gd name="connsiteY223" fmla="*/ 5783754 h 6858000"/>
              <a:gd name="connsiteX224" fmla="*/ 5081918 w 8203471"/>
              <a:gd name="connsiteY224" fmla="*/ 5808175 h 6858000"/>
              <a:gd name="connsiteX225" fmla="*/ 5097217 w 8203471"/>
              <a:gd name="connsiteY225" fmla="*/ 5832498 h 6858000"/>
              <a:gd name="connsiteX226" fmla="*/ 5112732 w 8203471"/>
              <a:gd name="connsiteY226" fmla="*/ 5856725 h 6858000"/>
              <a:gd name="connsiteX227" fmla="*/ 5128465 w 8203471"/>
              <a:gd name="connsiteY227" fmla="*/ 5880854 h 6858000"/>
              <a:gd name="connsiteX228" fmla="*/ 5144415 w 8203471"/>
              <a:gd name="connsiteY228" fmla="*/ 5904885 h 6858000"/>
              <a:gd name="connsiteX229" fmla="*/ 5160578 w 8203471"/>
              <a:gd name="connsiteY229" fmla="*/ 5928818 h 6858000"/>
              <a:gd name="connsiteX230" fmla="*/ 5176956 w 8203471"/>
              <a:gd name="connsiteY230" fmla="*/ 5952650 h 6858000"/>
              <a:gd name="connsiteX231" fmla="*/ 5193547 w 8203471"/>
              <a:gd name="connsiteY231" fmla="*/ 5976384 h 6858000"/>
              <a:gd name="connsiteX232" fmla="*/ 5210350 w 8203471"/>
              <a:gd name="connsiteY232" fmla="*/ 6000018 h 6858000"/>
              <a:gd name="connsiteX233" fmla="*/ 5227364 w 8203471"/>
              <a:gd name="connsiteY233" fmla="*/ 6023551 h 6858000"/>
              <a:gd name="connsiteX234" fmla="*/ 5244589 w 8203471"/>
              <a:gd name="connsiteY234" fmla="*/ 6046983 h 6858000"/>
              <a:gd name="connsiteX235" fmla="*/ 5262024 w 8203471"/>
              <a:gd name="connsiteY235" fmla="*/ 6070313 h 6858000"/>
              <a:gd name="connsiteX236" fmla="*/ 5279667 w 8203471"/>
              <a:gd name="connsiteY236" fmla="*/ 6093542 h 6858000"/>
              <a:gd name="connsiteX237" fmla="*/ 5297519 w 8203471"/>
              <a:gd name="connsiteY237" fmla="*/ 6116667 h 6858000"/>
              <a:gd name="connsiteX238" fmla="*/ 5315577 w 8203471"/>
              <a:gd name="connsiteY238" fmla="*/ 6139690 h 6858000"/>
              <a:gd name="connsiteX239" fmla="*/ 5333841 w 8203471"/>
              <a:gd name="connsiteY239" fmla="*/ 6162609 h 6858000"/>
              <a:gd name="connsiteX240" fmla="*/ 5352311 w 8203471"/>
              <a:gd name="connsiteY240" fmla="*/ 6185423 h 6858000"/>
              <a:gd name="connsiteX241" fmla="*/ 5370985 w 8203471"/>
              <a:gd name="connsiteY241" fmla="*/ 6208134 h 6858000"/>
              <a:gd name="connsiteX242" fmla="*/ 5389862 w 8203471"/>
              <a:gd name="connsiteY242" fmla="*/ 6230739 h 6858000"/>
              <a:gd name="connsiteX243" fmla="*/ 5408942 w 8203471"/>
              <a:gd name="connsiteY243" fmla="*/ 6253239 h 6858000"/>
              <a:gd name="connsiteX244" fmla="*/ 5428223 w 8203471"/>
              <a:gd name="connsiteY244" fmla="*/ 6275632 h 6858000"/>
              <a:gd name="connsiteX245" fmla="*/ 5447706 w 8203471"/>
              <a:gd name="connsiteY245" fmla="*/ 6297919 h 6858000"/>
              <a:gd name="connsiteX246" fmla="*/ 5467388 w 8203471"/>
              <a:gd name="connsiteY246" fmla="*/ 6320098 h 6858000"/>
              <a:gd name="connsiteX247" fmla="*/ 5487270 w 8203471"/>
              <a:gd name="connsiteY247" fmla="*/ 6342170 h 6858000"/>
              <a:gd name="connsiteX248" fmla="*/ 5507349 w 8203471"/>
              <a:gd name="connsiteY248" fmla="*/ 6364134 h 6858000"/>
              <a:gd name="connsiteX249" fmla="*/ 5527626 w 8203471"/>
              <a:gd name="connsiteY249" fmla="*/ 6385989 h 6858000"/>
              <a:gd name="connsiteX250" fmla="*/ 5548100 w 8203471"/>
              <a:gd name="connsiteY250" fmla="*/ 6407736 h 6858000"/>
              <a:gd name="connsiteX251" fmla="*/ 5568768 w 8203471"/>
              <a:gd name="connsiteY251" fmla="*/ 6429372 h 6858000"/>
              <a:gd name="connsiteX252" fmla="*/ 5589632 w 8203471"/>
              <a:gd name="connsiteY252" fmla="*/ 6450898 h 6858000"/>
              <a:gd name="connsiteX253" fmla="*/ 5610689 w 8203471"/>
              <a:gd name="connsiteY253" fmla="*/ 6472314 h 6858000"/>
              <a:gd name="connsiteX254" fmla="*/ 5631940 w 8203471"/>
              <a:gd name="connsiteY254" fmla="*/ 6493618 h 6858000"/>
              <a:gd name="connsiteX255" fmla="*/ 5653382 w 8203471"/>
              <a:gd name="connsiteY255" fmla="*/ 6514811 h 6858000"/>
              <a:gd name="connsiteX256" fmla="*/ 5675015 w 8203471"/>
              <a:gd name="connsiteY256" fmla="*/ 6535892 h 6858000"/>
              <a:gd name="connsiteX257" fmla="*/ 5696839 w 8203471"/>
              <a:gd name="connsiteY257" fmla="*/ 6556860 h 6858000"/>
              <a:gd name="connsiteX258" fmla="*/ 5718852 w 8203471"/>
              <a:gd name="connsiteY258" fmla="*/ 6577715 h 6858000"/>
              <a:gd name="connsiteX259" fmla="*/ 5741053 w 8203471"/>
              <a:gd name="connsiteY259" fmla="*/ 6598456 h 6858000"/>
              <a:gd name="connsiteX260" fmla="*/ 5763442 w 8203471"/>
              <a:gd name="connsiteY260" fmla="*/ 6619083 h 6858000"/>
              <a:gd name="connsiteX261" fmla="*/ 5786018 w 8203471"/>
              <a:gd name="connsiteY261" fmla="*/ 6639595 h 6858000"/>
              <a:gd name="connsiteX262" fmla="*/ 5808780 w 8203471"/>
              <a:gd name="connsiteY262" fmla="*/ 6659992 h 6858000"/>
              <a:gd name="connsiteX263" fmla="*/ 5831726 w 8203471"/>
              <a:gd name="connsiteY263" fmla="*/ 6680274 h 6858000"/>
              <a:gd name="connsiteX264" fmla="*/ 5854857 w 8203471"/>
              <a:gd name="connsiteY264" fmla="*/ 6700439 h 6858000"/>
              <a:gd name="connsiteX265" fmla="*/ 5878171 w 8203471"/>
              <a:gd name="connsiteY265" fmla="*/ 6720487 h 6858000"/>
              <a:gd name="connsiteX266" fmla="*/ 5901667 w 8203471"/>
              <a:gd name="connsiteY266" fmla="*/ 6740419 h 6858000"/>
              <a:gd name="connsiteX267" fmla="*/ 5925345 w 8203471"/>
              <a:gd name="connsiteY267" fmla="*/ 6760233 h 6858000"/>
              <a:gd name="connsiteX268" fmla="*/ 5949203 w 8203471"/>
              <a:gd name="connsiteY268" fmla="*/ 6779929 h 6858000"/>
              <a:gd name="connsiteX269" fmla="*/ 5973241 w 8203471"/>
              <a:gd name="connsiteY269" fmla="*/ 6799505 h 6858000"/>
              <a:gd name="connsiteX270" fmla="*/ 5997458 w 8203471"/>
              <a:gd name="connsiteY270" fmla="*/ 6818963 h 6858000"/>
              <a:gd name="connsiteX271" fmla="*/ 6021853 w 8203471"/>
              <a:gd name="connsiteY271" fmla="*/ 6838301 h 6858000"/>
              <a:gd name="connsiteX272" fmla="*/ 6046425 w 8203471"/>
              <a:gd name="connsiteY272" fmla="*/ 6857519 h 6858000"/>
              <a:gd name="connsiteX273" fmla="*/ 5661661 w 8203471"/>
              <a:gd name="connsiteY273" fmla="*/ 6857519 h 6858000"/>
              <a:gd name="connsiteX274" fmla="*/ 5662072 w 8203471"/>
              <a:gd name="connsiteY274" fmla="*/ 6858000 h 6858000"/>
              <a:gd name="connsiteX275" fmla="*/ 0 w 8203471"/>
              <a:gd name="connsiteY27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Lst>
            <a:rect l="l" t="t" r="r" b="b"/>
            <a:pathLst>
              <a:path w="8203471" h="6858000">
                <a:moveTo>
                  <a:pt x="0" y="0"/>
                </a:moveTo>
                <a:lnTo>
                  <a:pt x="7237252" y="0"/>
                </a:lnTo>
                <a:lnTo>
                  <a:pt x="7278987" y="0"/>
                </a:lnTo>
                <a:lnTo>
                  <a:pt x="8203471" y="0"/>
                </a:lnTo>
                <a:lnTo>
                  <a:pt x="8169820" y="12692"/>
                </a:lnTo>
                <a:lnTo>
                  <a:pt x="8136281" y="25516"/>
                </a:lnTo>
                <a:lnTo>
                  <a:pt x="8102855" y="38470"/>
                </a:lnTo>
                <a:lnTo>
                  <a:pt x="8069543" y="51555"/>
                </a:lnTo>
                <a:lnTo>
                  <a:pt x="8036345" y="64768"/>
                </a:lnTo>
                <a:lnTo>
                  <a:pt x="8003263" y="78111"/>
                </a:lnTo>
                <a:lnTo>
                  <a:pt x="7970297" y="91582"/>
                </a:lnTo>
                <a:lnTo>
                  <a:pt x="7937447" y="105181"/>
                </a:lnTo>
                <a:lnTo>
                  <a:pt x="7904714" y="118907"/>
                </a:lnTo>
                <a:lnTo>
                  <a:pt x="7872099" y="132760"/>
                </a:lnTo>
                <a:lnTo>
                  <a:pt x="7839603" y="146739"/>
                </a:lnTo>
                <a:lnTo>
                  <a:pt x="7807226" y="160843"/>
                </a:lnTo>
                <a:lnTo>
                  <a:pt x="7774969" y="175072"/>
                </a:lnTo>
                <a:lnTo>
                  <a:pt x="7742833" y="189426"/>
                </a:lnTo>
                <a:lnTo>
                  <a:pt x="7710817" y="203903"/>
                </a:lnTo>
                <a:lnTo>
                  <a:pt x="7678925" y="218504"/>
                </a:lnTo>
                <a:lnTo>
                  <a:pt x="7647154" y="233227"/>
                </a:lnTo>
                <a:lnTo>
                  <a:pt x="7615507" y="248072"/>
                </a:lnTo>
                <a:lnTo>
                  <a:pt x="7583984" y="263039"/>
                </a:lnTo>
                <a:lnTo>
                  <a:pt x="7552586" y="278126"/>
                </a:lnTo>
                <a:lnTo>
                  <a:pt x="7521313" y="293334"/>
                </a:lnTo>
                <a:lnTo>
                  <a:pt x="7490167" y="308661"/>
                </a:lnTo>
                <a:lnTo>
                  <a:pt x="7459146" y="324108"/>
                </a:lnTo>
                <a:lnTo>
                  <a:pt x="7428254" y="339673"/>
                </a:lnTo>
                <a:lnTo>
                  <a:pt x="7397490" y="355357"/>
                </a:lnTo>
                <a:lnTo>
                  <a:pt x="7366854" y="371157"/>
                </a:lnTo>
                <a:lnTo>
                  <a:pt x="7336348" y="387074"/>
                </a:lnTo>
                <a:lnTo>
                  <a:pt x="7305972" y="403108"/>
                </a:lnTo>
                <a:lnTo>
                  <a:pt x="7275727" y="419257"/>
                </a:lnTo>
                <a:lnTo>
                  <a:pt x="7245613" y="435522"/>
                </a:lnTo>
                <a:lnTo>
                  <a:pt x="7215632" y="451901"/>
                </a:lnTo>
                <a:lnTo>
                  <a:pt x="7185784" y="468394"/>
                </a:lnTo>
                <a:lnTo>
                  <a:pt x="7156069" y="485000"/>
                </a:lnTo>
                <a:lnTo>
                  <a:pt x="7126488" y="501719"/>
                </a:lnTo>
                <a:lnTo>
                  <a:pt x="7097043" y="518551"/>
                </a:lnTo>
                <a:lnTo>
                  <a:pt x="7067732" y="535494"/>
                </a:lnTo>
                <a:lnTo>
                  <a:pt x="7038559" y="552548"/>
                </a:lnTo>
                <a:lnTo>
                  <a:pt x="7009522" y="569713"/>
                </a:lnTo>
                <a:lnTo>
                  <a:pt x="6980623" y="586987"/>
                </a:lnTo>
                <a:lnTo>
                  <a:pt x="6951862" y="604371"/>
                </a:lnTo>
                <a:lnTo>
                  <a:pt x="6923240" y="621864"/>
                </a:lnTo>
                <a:lnTo>
                  <a:pt x="6894758" y="639464"/>
                </a:lnTo>
                <a:lnTo>
                  <a:pt x="6866416" y="657173"/>
                </a:lnTo>
                <a:lnTo>
                  <a:pt x="6838216" y="674989"/>
                </a:lnTo>
                <a:lnTo>
                  <a:pt x="6810157" y="692910"/>
                </a:lnTo>
                <a:lnTo>
                  <a:pt x="6782241" y="710939"/>
                </a:lnTo>
                <a:lnTo>
                  <a:pt x="6754467" y="729072"/>
                </a:lnTo>
                <a:lnTo>
                  <a:pt x="6726838" y="747309"/>
                </a:lnTo>
                <a:lnTo>
                  <a:pt x="6699352" y="765652"/>
                </a:lnTo>
                <a:lnTo>
                  <a:pt x="6672012" y="784097"/>
                </a:lnTo>
                <a:lnTo>
                  <a:pt x="6644819" y="802646"/>
                </a:lnTo>
                <a:lnTo>
                  <a:pt x="6617771" y="821297"/>
                </a:lnTo>
                <a:lnTo>
                  <a:pt x="6590871" y="840050"/>
                </a:lnTo>
                <a:lnTo>
                  <a:pt x="6564118" y="858904"/>
                </a:lnTo>
                <a:lnTo>
                  <a:pt x="6537514" y="877859"/>
                </a:lnTo>
                <a:lnTo>
                  <a:pt x="6511059" y="896914"/>
                </a:lnTo>
                <a:lnTo>
                  <a:pt x="6484754" y="916069"/>
                </a:lnTo>
                <a:lnTo>
                  <a:pt x="6458600" y="935322"/>
                </a:lnTo>
                <a:lnTo>
                  <a:pt x="6432597" y="954674"/>
                </a:lnTo>
                <a:lnTo>
                  <a:pt x="6406746" y="974124"/>
                </a:lnTo>
                <a:lnTo>
                  <a:pt x="6381048" y="993671"/>
                </a:lnTo>
                <a:lnTo>
                  <a:pt x="6355503" y="1013314"/>
                </a:lnTo>
                <a:lnTo>
                  <a:pt x="6330112" y="1033054"/>
                </a:lnTo>
                <a:lnTo>
                  <a:pt x="6304875" y="1052890"/>
                </a:lnTo>
                <a:lnTo>
                  <a:pt x="6279794" y="1072820"/>
                </a:lnTo>
                <a:lnTo>
                  <a:pt x="6254869" y="1092844"/>
                </a:lnTo>
                <a:lnTo>
                  <a:pt x="6230101" y="1112963"/>
                </a:lnTo>
                <a:lnTo>
                  <a:pt x="6205490" y="1133174"/>
                </a:lnTo>
                <a:lnTo>
                  <a:pt x="6181037" y="1153478"/>
                </a:lnTo>
                <a:lnTo>
                  <a:pt x="6156743" y="1173875"/>
                </a:lnTo>
                <a:lnTo>
                  <a:pt x="6132609" y="1194362"/>
                </a:lnTo>
                <a:lnTo>
                  <a:pt x="6108634" y="1214941"/>
                </a:lnTo>
                <a:lnTo>
                  <a:pt x="6084821" y="1235610"/>
                </a:lnTo>
                <a:lnTo>
                  <a:pt x="6061168" y="1256369"/>
                </a:lnTo>
                <a:lnTo>
                  <a:pt x="6037679" y="1277217"/>
                </a:lnTo>
                <a:lnTo>
                  <a:pt x="6014351" y="1298154"/>
                </a:lnTo>
                <a:lnTo>
                  <a:pt x="5991188" y="1319178"/>
                </a:lnTo>
                <a:lnTo>
                  <a:pt x="5968188" y="1340290"/>
                </a:lnTo>
                <a:lnTo>
                  <a:pt x="5945354" y="1361488"/>
                </a:lnTo>
                <a:lnTo>
                  <a:pt x="5922685" y="1382774"/>
                </a:lnTo>
                <a:lnTo>
                  <a:pt x="5900182" y="1404145"/>
                </a:lnTo>
                <a:lnTo>
                  <a:pt x="5877847" y="1425601"/>
                </a:lnTo>
                <a:lnTo>
                  <a:pt x="5855679" y="1447141"/>
                </a:lnTo>
                <a:lnTo>
                  <a:pt x="5833679" y="1468766"/>
                </a:lnTo>
                <a:lnTo>
                  <a:pt x="5811848" y="1490474"/>
                </a:lnTo>
                <a:lnTo>
                  <a:pt x="5790187" y="1512265"/>
                </a:lnTo>
                <a:lnTo>
                  <a:pt x="5768696" y="1534137"/>
                </a:lnTo>
                <a:lnTo>
                  <a:pt x="5747376" y="1556092"/>
                </a:lnTo>
                <a:lnTo>
                  <a:pt x="5726228" y="1578128"/>
                </a:lnTo>
                <a:lnTo>
                  <a:pt x="5705252" y="1600244"/>
                </a:lnTo>
                <a:lnTo>
                  <a:pt x="5684450" y="1622441"/>
                </a:lnTo>
                <a:lnTo>
                  <a:pt x="5663821" y="1644716"/>
                </a:lnTo>
                <a:lnTo>
                  <a:pt x="5643367" y="1667071"/>
                </a:lnTo>
                <a:lnTo>
                  <a:pt x="5623087" y="1689503"/>
                </a:lnTo>
                <a:lnTo>
                  <a:pt x="5602983" y="1712014"/>
                </a:lnTo>
                <a:lnTo>
                  <a:pt x="5583057" y="1734601"/>
                </a:lnTo>
                <a:lnTo>
                  <a:pt x="5563306" y="1757265"/>
                </a:lnTo>
                <a:lnTo>
                  <a:pt x="5543734" y="1780005"/>
                </a:lnTo>
                <a:lnTo>
                  <a:pt x="5524341" y="1802820"/>
                </a:lnTo>
                <a:lnTo>
                  <a:pt x="5505126" y="1825710"/>
                </a:lnTo>
                <a:lnTo>
                  <a:pt x="5486092" y="1848674"/>
                </a:lnTo>
                <a:lnTo>
                  <a:pt x="5467237" y="1871712"/>
                </a:lnTo>
                <a:lnTo>
                  <a:pt x="5448565" y="1894823"/>
                </a:lnTo>
                <a:lnTo>
                  <a:pt x="5430074" y="1918006"/>
                </a:lnTo>
                <a:lnTo>
                  <a:pt x="5411766" y="1941261"/>
                </a:lnTo>
                <a:lnTo>
                  <a:pt x="5393641" y="1964588"/>
                </a:lnTo>
                <a:lnTo>
                  <a:pt x="5375700" y="1987985"/>
                </a:lnTo>
                <a:lnTo>
                  <a:pt x="5357943" y="2011452"/>
                </a:lnTo>
                <a:lnTo>
                  <a:pt x="5340373" y="2034989"/>
                </a:lnTo>
                <a:lnTo>
                  <a:pt x="5322987" y="2058595"/>
                </a:lnTo>
                <a:lnTo>
                  <a:pt x="5305789" y="2082269"/>
                </a:lnTo>
                <a:lnTo>
                  <a:pt x="5288778" y="2106012"/>
                </a:lnTo>
                <a:lnTo>
                  <a:pt x="5271955" y="2129821"/>
                </a:lnTo>
                <a:lnTo>
                  <a:pt x="5255321" y="2153697"/>
                </a:lnTo>
                <a:lnTo>
                  <a:pt x="5238876" y="2177639"/>
                </a:lnTo>
                <a:lnTo>
                  <a:pt x="5222621" y="2201647"/>
                </a:lnTo>
                <a:lnTo>
                  <a:pt x="5206557" y="2225720"/>
                </a:lnTo>
                <a:lnTo>
                  <a:pt x="5190684" y="2249857"/>
                </a:lnTo>
                <a:lnTo>
                  <a:pt x="5175004" y="2274058"/>
                </a:lnTo>
                <a:lnTo>
                  <a:pt x="5159516" y="2298323"/>
                </a:lnTo>
                <a:lnTo>
                  <a:pt x="5144222" y="2322649"/>
                </a:lnTo>
                <a:lnTo>
                  <a:pt x="5129122" y="2347038"/>
                </a:lnTo>
                <a:lnTo>
                  <a:pt x="5114217" y="2371489"/>
                </a:lnTo>
                <a:lnTo>
                  <a:pt x="5099508" y="2396000"/>
                </a:lnTo>
                <a:lnTo>
                  <a:pt x="5084994" y="2420572"/>
                </a:lnTo>
                <a:lnTo>
                  <a:pt x="5070678" y="2445203"/>
                </a:lnTo>
                <a:lnTo>
                  <a:pt x="5056559" y="2469894"/>
                </a:lnTo>
                <a:lnTo>
                  <a:pt x="5042638" y="2494644"/>
                </a:lnTo>
                <a:lnTo>
                  <a:pt x="5028917" y="2519451"/>
                </a:lnTo>
                <a:lnTo>
                  <a:pt x="5015394" y="2544316"/>
                </a:lnTo>
                <a:lnTo>
                  <a:pt x="5002073" y="2569238"/>
                </a:lnTo>
                <a:lnTo>
                  <a:pt x="4988952" y="2594216"/>
                </a:lnTo>
                <a:lnTo>
                  <a:pt x="4976033" y="2619250"/>
                </a:lnTo>
                <a:lnTo>
                  <a:pt x="4963316" y="2644339"/>
                </a:lnTo>
                <a:lnTo>
                  <a:pt x="4950802" y="2669483"/>
                </a:lnTo>
                <a:lnTo>
                  <a:pt x="4938492" y="2694680"/>
                </a:lnTo>
                <a:lnTo>
                  <a:pt x="4926386" y="2719932"/>
                </a:lnTo>
                <a:lnTo>
                  <a:pt x="4914486" y="2745235"/>
                </a:lnTo>
                <a:lnTo>
                  <a:pt x="4902791" y="2770591"/>
                </a:lnTo>
                <a:lnTo>
                  <a:pt x="4891303" y="2795999"/>
                </a:lnTo>
                <a:lnTo>
                  <a:pt x="4880022" y="2821459"/>
                </a:lnTo>
                <a:lnTo>
                  <a:pt x="4868948" y="2846968"/>
                </a:lnTo>
                <a:lnTo>
                  <a:pt x="4858083" y="2872528"/>
                </a:lnTo>
                <a:lnTo>
                  <a:pt x="4847427" y="2898137"/>
                </a:lnTo>
                <a:lnTo>
                  <a:pt x="4836981" y="2923795"/>
                </a:lnTo>
                <a:lnTo>
                  <a:pt x="4826745" y="2949501"/>
                </a:lnTo>
                <a:lnTo>
                  <a:pt x="4816721" y="2975255"/>
                </a:lnTo>
                <a:lnTo>
                  <a:pt x="4806908" y="3001056"/>
                </a:lnTo>
                <a:lnTo>
                  <a:pt x="4797308" y="3026903"/>
                </a:lnTo>
                <a:lnTo>
                  <a:pt x="4787921" y="3052796"/>
                </a:lnTo>
                <a:lnTo>
                  <a:pt x="4778749" y="3078735"/>
                </a:lnTo>
                <a:lnTo>
                  <a:pt x="4769790" y="3104719"/>
                </a:lnTo>
                <a:lnTo>
                  <a:pt x="4761048" y="3130747"/>
                </a:lnTo>
                <a:lnTo>
                  <a:pt x="4752521" y="3156818"/>
                </a:lnTo>
                <a:lnTo>
                  <a:pt x="4745140" y="3180012"/>
                </a:lnTo>
                <a:lnTo>
                  <a:pt x="4678985" y="3459567"/>
                </a:lnTo>
                <a:cubicBezTo>
                  <a:pt x="4635558" y="3689358"/>
                  <a:pt x="4613174" y="3923568"/>
                  <a:pt x="4613174" y="4161294"/>
                </a:cubicBezTo>
                <a:lnTo>
                  <a:pt x="4613816" y="4178412"/>
                </a:lnTo>
                <a:lnTo>
                  <a:pt x="4613618" y="4189002"/>
                </a:lnTo>
                <a:lnTo>
                  <a:pt x="4613303" y="4215759"/>
                </a:lnTo>
                <a:lnTo>
                  <a:pt x="4613174" y="4242533"/>
                </a:lnTo>
                <a:lnTo>
                  <a:pt x="4613230" y="4269322"/>
                </a:lnTo>
                <a:lnTo>
                  <a:pt x="4613476" y="4296128"/>
                </a:lnTo>
                <a:lnTo>
                  <a:pt x="4613910" y="4322950"/>
                </a:lnTo>
                <a:lnTo>
                  <a:pt x="4614532" y="4349787"/>
                </a:lnTo>
                <a:lnTo>
                  <a:pt x="4615342" y="4376640"/>
                </a:lnTo>
                <a:lnTo>
                  <a:pt x="4616340" y="4403506"/>
                </a:lnTo>
                <a:lnTo>
                  <a:pt x="4617529" y="4430388"/>
                </a:lnTo>
                <a:lnTo>
                  <a:pt x="4618907" y="4457283"/>
                </a:lnTo>
                <a:lnTo>
                  <a:pt x="4620476" y="4484192"/>
                </a:lnTo>
                <a:lnTo>
                  <a:pt x="4622234" y="4511114"/>
                </a:lnTo>
                <a:lnTo>
                  <a:pt x="4624184" y="4538050"/>
                </a:lnTo>
                <a:lnTo>
                  <a:pt x="4626326" y="4564999"/>
                </a:lnTo>
                <a:lnTo>
                  <a:pt x="4628926" y="4594913"/>
                </a:lnTo>
                <a:lnTo>
                  <a:pt x="4629020" y="4595905"/>
                </a:lnTo>
                <a:lnTo>
                  <a:pt x="4632922" y="4621301"/>
                </a:lnTo>
                <a:lnTo>
                  <a:pt x="4637520" y="4649472"/>
                </a:lnTo>
                <a:lnTo>
                  <a:pt x="4642374" y="4677569"/>
                </a:lnTo>
                <a:lnTo>
                  <a:pt x="4647485" y="4705591"/>
                </a:lnTo>
                <a:lnTo>
                  <a:pt x="4652851" y="4733537"/>
                </a:lnTo>
                <a:lnTo>
                  <a:pt x="4658472" y="4761408"/>
                </a:lnTo>
                <a:lnTo>
                  <a:pt x="4664347" y="4789202"/>
                </a:lnTo>
                <a:lnTo>
                  <a:pt x="4670474" y="4816919"/>
                </a:lnTo>
                <a:lnTo>
                  <a:pt x="4676853" y="4844558"/>
                </a:lnTo>
                <a:lnTo>
                  <a:pt x="4683483" y="4872120"/>
                </a:lnTo>
                <a:lnTo>
                  <a:pt x="4690363" y="4899603"/>
                </a:lnTo>
                <a:lnTo>
                  <a:pt x="4697493" y="4927007"/>
                </a:lnTo>
                <a:lnTo>
                  <a:pt x="4704871" y="4954331"/>
                </a:lnTo>
                <a:lnTo>
                  <a:pt x="4712496" y="4981576"/>
                </a:lnTo>
                <a:lnTo>
                  <a:pt x="4720368" y="5008740"/>
                </a:lnTo>
                <a:lnTo>
                  <a:pt x="4728486" y="5035824"/>
                </a:lnTo>
                <a:lnTo>
                  <a:pt x="4736849" y="5062826"/>
                </a:lnTo>
                <a:lnTo>
                  <a:pt x="4745455" y="5089745"/>
                </a:lnTo>
                <a:lnTo>
                  <a:pt x="4754305" y="5116582"/>
                </a:lnTo>
                <a:lnTo>
                  <a:pt x="4763397" y="5143337"/>
                </a:lnTo>
                <a:lnTo>
                  <a:pt x="4772730" y="5170008"/>
                </a:lnTo>
                <a:lnTo>
                  <a:pt x="4782304" y="5196595"/>
                </a:lnTo>
                <a:lnTo>
                  <a:pt x="4792117" y="5223097"/>
                </a:lnTo>
                <a:lnTo>
                  <a:pt x="4802169" y="5249515"/>
                </a:lnTo>
                <a:lnTo>
                  <a:pt x="4812459" y="5275846"/>
                </a:lnTo>
                <a:lnTo>
                  <a:pt x="4822985" y="5302092"/>
                </a:lnTo>
                <a:lnTo>
                  <a:pt x="4833749" y="5328252"/>
                </a:lnTo>
                <a:lnTo>
                  <a:pt x="4844746" y="5354324"/>
                </a:lnTo>
                <a:lnTo>
                  <a:pt x="4855978" y="5380309"/>
                </a:lnTo>
                <a:lnTo>
                  <a:pt x="4867444" y="5406206"/>
                </a:lnTo>
                <a:lnTo>
                  <a:pt x="4879142" y="5432014"/>
                </a:lnTo>
                <a:lnTo>
                  <a:pt x="4891072" y="5457733"/>
                </a:lnTo>
                <a:lnTo>
                  <a:pt x="4903233" y="5483363"/>
                </a:lnTo>
                <a:lnTo>
                  <a:pt x="4915623" y="5508903"/>
                </a:lnTo>
                <a:lnTo>
                  <a:pt x="4928242" y="5534352"/>
                </a:lnTo>
                <a:lnTo>
                  <a:pt x="4941090" y="5559710"/>
                </a:lnTo>
                <a:lnTo>
                  <a:pt x="4954164" y="5584977"/>
                </a:lnTo>
                <a:lnTo>
                  <a:pt x="4967466" y="5610152"/>
                </a:lnTo>
                <a:lnTo>
                  <a:pt x="4980992" y="5635234"/>
                </a:lnTo>
                <a:lnTo>
                  <a:pt x="4994743" y="5660223"/>
                </a:lnTo>
                <a:lnTo>
                  <a:pt x="5008718" y="5685118"/>
                </a:lnTo>
                <a:lnTo>
                  <a:pt x="5022916" y="5709920"/>
                </a:lnTo>
                <a:lnTo>
                  <a:pt x="5037336" y="5734626"/>
                </a:lnTo>
                <a:lnTo>
                  <a:pt x="5051977" y="5759238"/>
                </a:lnTo>
                <a:lnTo>
                  <a:pt x="5066838" y="5783754"/>
                </a:lnTo>
                <a:lnTo>
                  <a:pt x="5081918" y="5808175"/>
                </a:lnTo>
                <a:lnTo>
                  <a:pt x="5097217" y="5832498"/>
                </a:lnTo>
                <a:lnTo>
                  <a:pt x="5112732" y="5856725"/>
                </a:lnTo>
                <a:lnTo>
                  <a:pt x="5128465" y="5880854"/>
                </a:lnTo>
                <a:lnTo>
                  <a:pt x="5144415" y="5904885"/>
                </a:lnTo>
                <a:lnTo>
                  <a:pt x="5160578" y="5928818"/>
                </a:lnTo>
                <a:lnTo>
                  <a:pt x="5176956" y="5952650"/>
                </a:lnTo>
                <a:lnTo>
                  <a:pt x="5193547" y="5976384"/>
                </a:lnTo>
                <a:lnTo>
                  <a:pt x="5210350" y="6000018"/>
                </a:lnTo>
                <a:lnTo>
                  <a:pt x="5227364" y="6023551"/>
                </a:lnTo>
                <a:lnTo>
                  <a:pt x="5244589" y="6046983"/>
                </a:lnTo>
                <a:lnTo>
                  <a:pt x="5262024" y="6070313"/>
                </a:lnTo>
                <a:lnTo>
                  <a:pt x="5279667" y="6093542"/>
                </a:lnTo>
                <a:lnTo>
                  <a:pt x="5297519" y="6116667"/>
                </a:lnTo>
                <a:lnTo>
                  <a:pt x="5315577" y="6139690"/>
                </a:lnTo>
                <a:lnTo>
                  <a:pt x="5333841" y="6162609"/>
                </a:lnTo>
                <a:lnTo>
                  <a:pt x="5352311" y="6185423"/>
                </a:lnTo>
                <a:lnTo>
                  <a:pt x="5370985" y="6208134"/>
                </a:lnTo>
                <a:lnTo>
                  <a:pt x="5389862" y="6230739"/>
                </a:lnTo>
                <a:lnTo>
                  <a:pt x="5408942" y="6253239"/>
                </a:lnTo>
                <a:lnTo>
                  <a:pt x="5428223" y="6275632"/>
                </a:lnTo>
                <a:lnTo>
                  <a:pt x="5447706" y="6297919"/>
                </a:lnTo>
                <a:lnTo>
                  <a:pt x="5467388" y="6320098"/>
                </a:lnTo>
                <a:lnTo>
                  <a:pt x="5487270" y="6342170"/>
                </a:lnTo>
                <a:lnTo>
                  <a:pt x="5507349" y="6364134"/>
                </a:lnTo>
                <a:lnTo>
                  <a:pt x="5527626" y="6385989"/>
                </a:lnTo>
                <a:lnTo>
                  <a:pt x="5548100" y="6407736"/>
                </a:lnTo>
                <a:lnTo>
                  <a:pt x="5568768" y="6429372"/>
                </a:lnTo>
                <a:lnTo>
                  <a:pt x="5589632" y="6450898"/>
                </a:lnTo>
                <a:lnTo>
                  <a:pt x="5610689" y="6472314"/>
                </a:lnTo>
                <a:lnTo>
                  <a:pt x="5631940" y="6493618"/>
                </a:lnTo>
                <a:lnTo>
                  <a:pt x="5653382" y="6514811"/>
                </a:lnTo>
                <a:lnTo>
                  <a:pt x="5675015" y="6535892"/>
                </a:lnTo>
                <a:lnTo>
                  <a:pt x="5696839" y="6556860"/>
                </a:lnTo>
                <a:lnTo>
                  <a:pt x="5718852" y="6577715"/>
                </a:lnTo>
                <a:lnTo>
                  <a:pt x="5741053" y="6598456"/>
                </a:lnTo>
                <a:lnTo>
                  <a:pt x="5763442" y="6619083"/>
                </a:lnTo>
                <a:lnTo>
                  <a:pt x="5786018" y="6639595"/>
                </a:lnTo>
                <a:lnTo>
                  <a:pt x="5808780" y="6659992"/>
                </a:lnTo>
                <a:lnTo>
                  <a:pt x="5831726" y="6680274"/>
                </a:lnTo>
                <a:lnTo>
                  <a:pt x="5854857" y="6700439"/>
                </a:lnTo>
                <a:lnTo>
                  <a:pt x="5878171" y="6720487"/>
                </a:lnTo>
                <a:lnTo>
                  <a:pt x="5901667" y="6740419"/>
                </a:lnTo>
                <a:lnTo>
                  <a:pt x="5925345" y="6760233"/>
                </a:lnTo>
                <a:lnTo>
                  <a:pt x="5949203" y="6779929"/>
                </a:lnTo>
                <a:lnTo>
                  <a:pt x="5973241" y="6799505"/>
                </a:lnTo>
                <a:lnTo>
                  <a:pt x="5997458" y="6818963"/>
                </a:lnTo>
                <a:lnTo>
                  <a:pt x="6021853" y="6838301"/>
                </a:lnTo>
                <a:lnTo>
                  <a:pt x="6046425" y="6857519"/>
                </a:lnTo>
                <a:lnTo>
                  <a:pt x="5661661" y="6857519"/>
                </a:lnTo>
                <a:lnTo>
                  <a:pt x="5662072" y="6858000"/>
                </a:lnTo>
                <a:lnTo>
                  <a:pt x="0" y="685800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prstClr val="white"/>
              </a:solidFill>
              <a:effectLst/>
              <a:uLnTx/>
              <a:uFillTx/>
              <a:latin typeface="Vinci Sans"/>
              <a:ea typeface="+mn-ea"/>
              <a:cs typeface="+mn-cs"/>
            </a:endParaRPr>
          </a:p>
        </p:txBody>
      </p:sp>
      <p:sp>
        <p:nvSpPr>
          <p:cNvPr id="13" name="object 5">
            <a:extLst>
              <a:ext uri="{FF2B5EF4-FFF2-40B4-BE49-F238E27FC236}">
                <a16:creationId xmlns:a16="http://schemas.microsoft.com/office/drawing/2014/main" id="{126C8985-C6A0-36EF-307C-8F981A026F65}"/>
              </a:ext>
            </a:extLst>
          </p:cNvPr>
          <p:cNvSpPr>
            <a:spLocks/>
          </p:cNvSpPr>
          <p:nvPr userDrawn="1"/>
        </p:nvSpPr>
        <p:spPr>
          <a:xfrm>
            <a:off x="7651930" y="4230"/>
            <a:ext cx="8604071" cy="9135281"/>
          </a:xfrm>
          <a:custGeom>
            <a:avLst/>
            <a:gdLst/>
            <a:ahLst/>
            <a:cxnLst/>
            <a:rect l="l" t="t" r="r" b="b"/>
            <a:pathLst>
              <a:path w="10643869" h="11308715">
                <a:moveTo>
                  <a:pt x="10643656" y="1126868"/>
                </a:moveTo>
                <a:lnTo>
                  <a:pt x="10532116" y="1114638"/>
                </a:lnTo>
                <a:lnTo>
                  <a:pt x="10452236" y="1106429"/>
                </a:lnTo>
                <a:lnTo>
                  <a:pt x="10372162" y="1098627"/>
                </a:lnTo>
                <a:lnTo>
                  <a:pt x="10291896" y="1091234"/>
                </a:lnTo>
                <a:lnTo>
                  <a:pt x="10211592" y="1084266"/>
                </a:lnTo>
                <a:lnTo>
                  <a:pt x="10131405" y="1077735"/>
                </a:lnTo>
                <a:lnTo>
                  <a:pt x="10051337" y="1071640"/>
                </a:lnTo>
                <a:lnTo>
                  <a:pt x="9971393" y="1065979"/>
                </a:lnTo>
                <a:lnTo>
                  <a:pt x="9891573" y="1060750"/>
                </a:lnTo>
                <a:lnTo>
                  <a:pt x="9811880" y="1055953"/>
                </a:lnTo>
                <a:lnTo>
                  <a:pt x="9732318" y="1051586"/>
                </a:lnTo>
                <a:lnTo>
                  <a:pt x="9652889" y="1047647"/>
                </a:lnTo>
                <a:lnTo>
                  <a:pt x="9573596" y="1044136"/>
                </a:lnTo>
                <a:lnTo>
                  <a:pt x="9494441" y="1041050"/>
                </a:lnTo>
                <a:lnTo>
                  <a:pt x="9415426" y="1038389"/>
                </a:lnTo>
                <a:lnTo>
                  <a:pt x="9336555" y="1036150"/>
                </a:lnTo>
                <a:lnTo>
                  <a:pt x="9257830" y="1034333"/>
                </a:lnTo>
                <a:lnTo>
                  <a:pt x="9179254" y="1032937"/>
                </a:lnTo>
                <a:lnTo>
                  <a:pt x="9100830" y="1031958"/>
                </a:lnTo>
                <a:lnTo>
                  <a:pt x="9022559" y="1031398"/>
                </a:lnTo>
                <a:lnTo>
                  <a:pt x="8944445" y="1031253"/>
                </a:lnTo>
                <a:lnTo>
                  <a:pt x="8866491" y="1031522"/>
                </a:lnTo>
                <a:lnTo>
                  <a:pt x="8788698" y="1032205"/>
                </a:lnTo>
                <a:lnTo>
                  <a:pt x="8711070" y="1033300"/>
                </a:lnTo>
                <a:lnTo>
                  <a:pt x="8633610" y="1034804"/>
                </a:lnTo>
                <a:lnTo>
                  <a:pt x="8556319" y="1036718"/>
                </a:lnTo>
                <a:lnTo>
                  <a:pt x="8479201" y="1039039"/>
                </a:lnTo>
                <a:lnTo>
                  <a:pt x="8402258" y="1041766"/>
                </a:lnTo>
                <a:lnTo>
                  <a:pt x="8325492" y="1044898"/>
                </a:lnTo>
                <a:lnTo>
                  <a:pt x="8248908" y="1048433"/>
                </a:lnTo>
                <a:lnTo>
                  <a:pt x="8172506" y="1052370"/>
                </a:lnTo>
                <a:lnTo>
                  <a:pt x="8096290" y="1056707"/>
                </a:lnTo>
                <a:lnTo>
                  <a:pt x="8020263" y="1061444"/>
                </a:lnTo>
                <a:lnTo>
                  <a:pt x="7944426" y="1066578"/>
                </a:lnTo>
                <a:lnTo>
                  <a:pt x="7868783" y="1072108"/>
                </a:lnTo>
                <a:lnTo>
                  <a:pt x="7793337" y="1078033"/>
                </a:lnTo>
                <a:lnTo>
                  <a:pt x="7718089" y="1084352"/>
                </a:lnTo>
                <a:lnTo>
                  <a:pt x="7643043" y="1091062"/>
                </a:lnTo>
                <a:lnTo>
                  <a:pt x="7568201" y="1098164"/>
                </a:lnTo>
                <a:lnTo>
                  <a:pt x="7493567" y="1105654"/>
                </a:lnTo>
                <a:lnTo>
                  <a:pt x="7419141" y="1113532"/>
                </a:lnTo>
                <a:lnTo>
                  <a:pt x="7344928" y="1121797"/>
                </a:lnTo>
                <a:lnTo>
                  <a:pt x="7270930" y="1130447"/>
                </a:lnTo>
                <a:lnTo>
                  <a:pt x="7197149" y="1139480"/>
                </a:lnTo>
                <a:lnTo>
                  <a:pt x="7123588" y="1148896"/>
                </a:lnTo>
                <a:lnTo>
                  <a:pt x="7050250" y="1158692"/>
                </a:lnTo>
                <a:lnTo>
                  <a:pt x="6977137" y="1168868"/>
                </a:lnTo>
                <a:lnTo>
                  <a:pt x="6904252" y="1179421"/>
                </a:lnTo>
                <a:lnTo>
                  <a:pt x="6831598" y="1190352"/>
                </a:lnTo>
                <a:lnTo>
                  <a:pt x="6759177" y="1201657"/>
                </a:lnTo>
                <a:lnTo>
                  <a:pt x="6686993" y="1213336"/>
                </a:lnTo>
                <a:lnTo>
                  <a:pt x="6615046" y="1225388"/>
                </a:lnTo>
                <a:lnTo>
                  <a:pt x="6543341" y="1237810"/>
                </a:lnTo>
                <a:lnTo>
                  <a:pt x="6471880" y="1250602"/>
                </a:lnTo>
                <a:lnTo>
                  <a:pt x="6400665" y="1263763"/>
                </a:lnTo>
                <a:lnTo>
                  <a:pt x="6329699" y="1277290"/>
                </a:lnTo>
                <a:lnTo>
                  <a:pt x="6258985" y="1291182"/>
                </a:lnTo>
                <a:lnTo>
                  <a:pt x="6188526" y="1305438"/>
                </a:lnTo>
                <a:lnTo>
                  <a:pt x="6118324" y="1320057"/>
                </a:lnTo>
                <a:lnTo>
                  <a:pt x="6048381" y="1335037"/>
                </a:lnTo>
                <a:lnTo>
                  <a:pt x="5978701" y="1350377"/>
                </a:lnTo>
                <a:lnTo>
                  <a:pt x="5909285" y="1366075"/>
                </a:lnTo>
                <a:lnTo>
                  <a:pt x="5840137" y="1382130"/>
                </a:lnTo>
                <a:lnTo>
                  <a:pt x="5771260" y="1398540"/>
                </a:lnTo>
                <a:lnTo>
                  <a:pt x="5702655" y="1415304"/>
                </a:lnTo>
                <a:lnTo>
                  <a:pt x="5634326" y="1432422"/>
                </a:lnTo>
                <a:lnTo>
                  <a:pt x="5566275" y="1449890"/>
                </a:lnTo>
                <a:lnTo>
                  <a:pt x="5498505" y="1467709"/>
                </a:lnTo>
                <a:lnTo>
                  <a:pt x="5431019" y="1485876"/>
                </a:lnTo>
                <a:lnTo>
                  <a:pt x="5363818" y="1504390"/>
                </a:lnTo>
                <a:lnTo>
                  <a:pt x="5296906" y="1523249"/>
                </a:lnTo>
                <a:lnTo>
                  <a:pt x="5230286" y="1542453"/>
                </a:lnTo>
                <a:lnTo>
                  <a:pt x="5163960" y="1562000"/>
                </a:lnTo>
                <a:lnTo>
                  <a:pt x="5097930" y="1581888"/>
                </a:lnTo>
                <a:lnTo>
                  <a:pt x="5032200" y="1602117"/>
                </a:lnTo>
                <a:lnTo>
                  <a:pt x="4966771" y="1622684"/>
                </a:lnTo>
                <a:lnTo>
                  <a:pt x="4901648" y="1643588"/>
                </a:lnTo>
                <a:lnTo>
                  <a:pt x="4836831" y="1664828"/>
                </a:lnTo>
                <a:lnTo>
                  <a:pt x="4772324" y="1686403"/>
                </a:lnTo>
                <a:lnTo>
                  <a:pt x="4708130" y="1708310"/>
                </a:lnTo>
                <a:lnTo>
                  <a:pt x="4644251" y="1730549"/>
                </a:lnTo>
                <a:lnTo>
                  <a:pt x="4580690" y="1753119"/>
                </a:lnTo>
                <a:lnTo>
                  <a:pt x="4517449" y="1776017"/>
                </a:lnTo>
                <a:lnTo>
                  <a:pt x="4454532" y="1799243"/>
                </a:lnTo>
                <a:lnTo>
                  <a:pt x="4391940" y="1822795"/>
                </a:lnTo>
                <a:lnTo>
                  <a:pt x="4329676" y="1846671"/>
                </a:lnTo>
                <a:lnTo>
                  <a:pt x="4267744" y="1870870"/>
                </a:lnTo>
                <a:lnTo>
                  <a:pt x="4206145" y="1895392"/>
                </a:lnTo>
                <a:lnTo>
                  <a:pt x="4144882" y="1920233"/>
                </a:lnTo>
                <a:lnTo>
                  <a:pt x="4083958" y="1945394"/>
                </a:lnTo>
                <a:lnTo>
                  <a:pt x="4023376" y="1970873"/>
                </a:lnTo>
                <a:lnTo>
                  <a:pt x="3963138" y="1996667"/>
                </a:lnTo>
                <a:lnTo>
                  <a:pt x="3903247" y="2022776"/>
                </a:lnTo>
                <a:lnTo>
                  <a:pt x="3843706" y="2049199"/>
                </a:lnTo>
                <a:lnTo>
                  <a:pt x="3784516" y="2075934"/>
                </a:lnTo>
                <a:lnTo>
                  <a:pt x="3725681" y="2102979"/>
                </a:lnTo>
                <a:lnTo>
                  <a:pt x="3667204" y="2130333"/>
                </a:lnTo>
                <a:lnTo>
                  <a:pt x="3609087" y="2157995"/>
                </a:lnTo>
                <a:lnTo>
                  <a:pt x="3551332" y="2185964"/>
                </a:lnTo>
                <a:lnTo>
                  <a:pt x="3493943" y="2214237"/>
                </a:lnTo>
                <a:lnTo>
                  <a:pt x="3436922" y="2242814"/>
                </a:lnTo>
                <a:lnTo>
                  <a:pt x="3380271" y="2271693"/>
                </a:lnTo>
                <a:lnTo>
                  <a:pt x="3323994" y="2300873"/>
                </a:lnTo>
                <a:lnTo>
                  <a:pt x="3268093" y="2330352"/>
                </a:lnTo>
                <a:lnTo>
                  <a:pt x="3212570" y="2360130"/>
                </a:lnTo>
                <a:lnTo>
                  <a:pt x="3157428" y="2390203"/>
                </a:lnTo>
                <a:lnTo>
                  <a:pt x="3102670" y="2420572"/>
                </a:lnTo>
                <a:lnTo>
                  <a:pt x="3048299" y="2451234"/>
                </a:lnTo>
                <a:lnTo>
                  <a:pt x="2994317" y="2482189"/>
                </a:lnTo>
                <a:lnTo>
                  <a:pt x="2940726" y="2513435"/>
                </a:lnTo>
                <a:lnTo>
                  <a:pt x="2887530" y="2544970"/>
                </a:lnTo>
                <a:lnTo>
                  <a:pt x="2834731" y="2576793"/>
                </a:lnTo>
                <a:lnTo>
                  <a:pt x="2782331" y="2608903"/>
                </a:lnTo>
                <a:lnTo>
                  <a:pt x="2730334" y="2641298"/>
                </a:lnTo>
                <a:lnTo>
                  <a:pt x="2678742" y="2673978"/>
                </a:lnTo>
                <a:lnTo>
                  <a:pt x="2627557" y="2706939"/>
                </a:lnTo>
                <a:lnTo>
                  <a:pt x="2576783" y="2740182"/>
                </a:lnTo>
                <a:lnTo>
                  <a:pt x="2526422" y="2773704"/>
                </a:lnTo>
                <a:lnTo>
                  <a:pt x="2476476" y="2807505"/>
                </a:lnTo>
                <a:lnTo>
                  <a:pt x="2426948" y="2841582"/>
                </a:lnTo>
                <a:lnTo>
                  <a:pt x="2377841" y="2875935"/>
                </a:lnTo>
                <a:lnTo>
                  <a:pt x="2329157" y="2910562"/>
                </a:lnTo>
                <a:lnTo>
                  <a:pt x="2280900" y="2945462"/>
                </a:lnTo>
                <a:lnTo>
                  <a:pt x="2233071" y="2980633"/>
                </a:lnTo>
                <a:lnTo>
                  <a:pt x="2185674" y="3016073"/>
                </a:lnTo>
                <a:lnTo>
                  <a:pt x="2138710" y="3051782"/>
                </a:lnTo>
                <a:lnTo>
                  <a:pt x="2092184" y="3087758"/>
                </a:lnTo>
                <a:lnTo>
                  <a:pt x="2046096" y="3124000"/>
                </a:lnTo>
                <a:lnTo>
                  <a:pt x="2000451" y="3160506"/>
                </a:lnTo>
                <a:lnTo>
                  <a:pt x="1955250" y="3197275"/>
                </a:lnTo>
                <a:lnTo>
                  <a:pt x="1910496" y="3234305"/>
                </a:lnTo>
                <a:lnTo>
                  <a:pt x="1866192" y="3271595"/>
                </a:lnTo>
                <a:lnTo>
                  <a:pt x="1822341" y="3309144"/>
                </a:lnTo>
                <a:lnTo>
                  <a:pt x="1778945" y="3346950"/>
                </a:lnTo>
                <a:lnTo>
                  <a:pt x="1736006" y="3385012"/>
                </a:lnTo>
                <a:lnTo>
                  <a:pt x="1693528" y="3423328"/>
                </a:lnTo>
                <a:lnTo>
                  <a:pt x="1651513" y="3461897"/>
                </a:lnTo>
                <a:lnTo>
                  <a:pt x="1609964" y="3500718"/>
                </a:lnTo>
                <a:lnTo>
                  <a:pt x="1568883" y="3539789"/>
                </a:lnTo>
                <a:lnTo>
                  <a:pt x="1528273" y="3579109"/>
                </a:lnTo>
                <a:lnTo>
                  <a:pt x="1488136" y="3618676"/>
                </a:lnTo>
                <a:lnTo>
                  <a:pt x="1448476" y="3658489"/>
                </a:lnTo>
                <a:lnTo>
                  <a:pt x="1409295" y="3698546"/>
                </a:lnTo>
                <a:lnTo>
                  <a:pt x="1370595" y="3738847"/>
                </a:lnTo>
                <a:lnTo>
                  <a:pt x="1332380" y="3779389"/>
                </a:lnTo>
                <a:lnTo>
                  <a:pt x="1294651" y="3820172"/>
                </a:lnTo>
                <a:lnTo>
                  <a:pt x="1257412" y="3861194"/>
                </a:lnTo>
                <a:lnTo>
                  <a:pt x="1220665" y="3902453"/>
                </a:lnTo>
                <a:lnTo>
                  <a:pt x="1184413" y="3943948"/>
                </a:lnTo>
                <a:lnTo>
                  <a:pt x="1148658" y="3985679"/>
                </a:lnTo>
                <a:lnTo>
                  <a:pt x="1113403" y="4027642"/>
                </a:lnTo>
                <a:lnTo>
                  <a:pt x="1078651" y="4069837"/>
                </a:lnTo>
                <a:lnTo>
                  <a:pt x="1044404" y="4112263"/>
                </a:lnTo>
                <a:lnTo>
                  <a:pt x="1010665" y="4154918"/>
                </a:lnTo>
                <a:lnTo>
                  <a:pt x="977436" y="4197801"/>
                </a:lnTo>
                <a:lnTo>
                  <a:pt x="944721" y="4240910"/>
                </a:lnTo>
                <a:lnTo>
                  <a:pt x="912522" y="4284244"/>
                </a:lnTo>
                <a:lnTo>
                  <a:pt x="880841" y="4327801"/>
                </a:lnTo>
                <a:lnTo>
                  <a:pt x="849682" y="4371580"/>
                </a:lnTo>
                <a:lnTo>
                  <a:pt x="819046" y="4415580"/>
                </a:lnTo>
                <a:lnTo>
                  <a:pt x="788937" y="4459800"/>
                </a:lnTo>
                <a:lnTo>
                  <a:pt x="759357" y="4504237"/>
                </a:lnTo>
                <a:lnTo>
                  <a:pt x="730308" y="4548891"/>
                </a:lnTo>
                <a:lnTo>
                  <a:pt x="701794" y="4593759"/>
                </a:lnTo>
                <a:lnTo>
                  <a:pt x="673817" y="4638842"/>
                </a:lnTo>
                <a:lnTo>
                  <a:pt x="646379" y="4684136"/>
                </a:lnTo>
                <a:lnTo>
                  <a:pt x="619484" y="4729642"/>
                </a:lnTo>
                <a:lnTo>
                  <a:pt x="593134" y="4775357"/>
                </a:lnTo>
                <a:lnTo>
                  <a:pt x="567331" y="4821280"/>
                </a:lnTo>
                <a:lnTo>
                  <a:pt x="542079" y="4867409"/>
                </a:lnTo>
                <a:lnTo>
                  <a:pt x="517379" y="4913744"/>
                </a:lnTo>
                <a:lnTo>
                  <a:pt x="493235" y="4960283"/>
                </a:lnTo>
                <a:lnTo>
                  <a:pt x="469649" y="5007024"/>
                </a:lnTo>
                <a:lnTo>
                  <a:pt x="446624" y="5053966"/>
                </a:lnTo>
                <a:lnTo>
                  <a:pt x="424162" y="5101108"/>
                </a:lnTo>
                <a:lnTo>
                  <a:pt x="402266" y="5148447"/>
                </a:lnTo>
                <a:lnTo>
                  <a:pt x="380939" y="5195984"/>
                </a:lnTo>
                <a:lnTo>
                  <a:pt x="360183" y="5243716"/>
                </a:lnTo>
                <a:lnTo>
                  <a:pt x="340001" y="5291642"/>
                </a:lnTo>
                <a:lnTo>
                  <a:pt x="320396" y="5339761"/>
                </a:lnTo>
                <a:lnTo>
                  <a:pt x="301370" y="5388071"/>
                </a:lnTo>
                <a:lnTo>
                  <a:pt x="282926" y="5436570"/>
                </a:lnTo>
                <a:lnTo>
                  <a:pt x="265067" y="5485258"/>
                </a:lnTo>
                <a:lnTo>
                  <a:pt x="247795" y="5534133"/>
                </a:lnTo>
                <a:lnTo>
                  <a:pt x="231112" y="5583194"/>
                </a:lnTo>
                <a:lnTo>
                  <a:pt x="215022" y="5632439"/>
                </a:lnTo>
                <a:lnTo>
                  <a:pt x="199528" y="5681866"/>
                </a:lnTo>
                <a:lnTo>
                  <a:pt x="184631" y="5731475"/>
                </a:lnTo>
                <a:lnTo>
                  <a:pt x="170334" y="5781264"/>
                </a:lnTo>
                <a:lnTo>
                  <a:pt x="156640" y="5831231"/>
                </a:lnTo>
                <a:lnTo>
                  <a:pt x="143552" y="5881375"/>
                </a:lnTo>
                <a:lnTo>
                  <a:pt x="131073" y="5931695"/>
                </a:lnTo>
                <a:lnTo>
                  <a:pt x="119204" y="5982190"/>
                </a:lnTo>
                <a:lnTo>
                  <a:pt x="107949" y="6032857"/>
                </a:lnTo>
                <a:lnTo>
                  <a:pt x="97310" y="6083696"/>
                </a:lnTo>
                <a:lnTo>
                  <a:pt x="87290" y="6134705"/>
                </a:lnTo>
                <a:lnTo>
                  <a:pt x="77892" y="6185883"/>
                </a:lnTo>
                <a:lnTo>
                  <a:pt x="69117" y="6237228"/>
                </a:lnTo>
                <a:lnTo>
                  <a:pt x="60970" y="6288739"/>
                </a:lnTo>
                <a:lnTo>
                  <a:pt x="53452" y="6340414"/>
                </a:lnTo>
                <a:lnTo>
                  <a:pt x="46566" y="6392253"/>
                </a:lnTo>
                <a:lnTo>
                  <a:pt x="40314" y="6444253"/>
                </a:lnTo>
                <a:lnTo>
                  <a:pt x="34701" y="6496414"/>
                </a:lnTo>
                <a:lnTo>
                  <a:pt x="29727" y="6548733"/>
                </a:lnTo>
                <a:lnTo>
                  <a:pt x="25972" y="6593732"/>
                </a:lnTo>
                <a:lnTo>
                  <a:pt x="22704" y="6638700"/>
                </a:lnTo>
                <a:lnTo>
                  <a:pt x="19920" y="6683635"/>
                </a:lnTo>
                <a:lnTo>
                  <a:pt x="17619" y="6728537"/>
                </a:lnTo>
                <a:lnTo>
                  <a:pt x="15799" y="6773403"/>
                </a:lnTo>
                <a:lnTo>
                  <a:pt x="14459" y="6818233"/>
                </a:lnTo>
                <a:lnTo>
                  <a:pt x="13598" y="6863026"/>
                </a:lnTo>
                <a:lnTo>
                  <a:pt x="13214" y="6907781"/>
                </a:lnTo>
                <a:lnTo>
                  <a:pt x="13304" y="6952496"/>
                </a:lnTo>
                <a:lnTo>
                  <a:pt x="13869" y="6997170"/>
                </a:lnTo>
                <a:lnTo>
                  <a:pt x="14906" y="7041802"/>
                </a:lnTo>
                <a:lnTo>
                  <a:pt x="16415" y="7086390"/>
                </a:lnTo>
                <a:lnTo>
                  <a:pt x="18392" y="7130935"/>
                </a:lnTo>
                <a:lnTo>
                  <a:pt x="20838" y="7175434"/>
                </a:lnTo>
                <a:lnTo>
                  <a:pt x="23750" y="7219886"/>
                </a:lnTo>
                <a:lnTo>
                  <a:pt x="27127" y="7264290"/>
                </a:lnTo>
                <a:lnTo>
                  <a:pt x="30967" y="7308646"/>
                </a:lnTo>
                <a:lnTo>
                  <a:pt x="35270" y="7352951"/>
                </a:lnTo>
                <a:lnTo>
                  <a:pt x="40033" y="7397205"/>
                </a:lnTo>
                <a:lnTo>
                  <a:pt x="45255" y="7441406"/>
                </a:lnTo>
                <a:lnTo>
                  <a:pt x="50934" y="7485553"/>
                </a:lnTo>
                <a:lnTo>
                  <a:pt x="57070" y="7529646"/>
                </a:lnTo>
                <a:lnTo>
                  <a:pt x="63660" y="7573682"/>
                </a:lnTo>
                <a:lnTo>
                  <a:pt x="70703" y="7617661"/>
                </a:lnTo>
                <a:lnTo>
                  <a:pt x="78197" y="7661582"/>
                </a:lnTo>
                <a:lnTo>
                  <a:pt x="86142" y="7705443"/>
                </a:lnTo>
                <a:lnTo>
                  <a:pt x="94535" y="7749244"/>
                </a:lnTo>
                <a:lnTo>
                  <a:pt x="103375" y="7792982"/>
                </a:lnTo>
                <a:lnTo>
                  <a:pt x="112661" y="7836658"/>
                </a:lnTo>
                <a:lnTo>
                  <a:pt x="122391" y="7880269"/>
                </a:lnTo>
                <a:lnTo>
                  <a:pt x="132563" y="7923814"/>
                </a:lnTo>
                <a:lnTo>
                  <a:pt x="143177" y="7967293"/>
                </a:lnTo>
                <a:lnTo>
                  <a:pt x="154230" y="8010704"/>
                </a:lnTo>
                <a:lnTo>
                  <a:pt x="165721" y="8054047"/>
                </a:lnTo>
                <a:lnTo>
                  <a:pt x="177649" y="8097319"/>
                </a:lnTo>
                <a:lnTo>
                  <a:pt x="190012" y="8140519"/>
                </a:lnTo>
                <a:lnTo>
                  <a:pt x="202809" y="8183647"/>
                </a:lnTo>
                <a:lnTo>
                  <a:pt x="216038" y="8226702"/>
                </a:lnTo>
                <a:lnTo>
                  <a:pt x="229697" y="8269682"/>
                </a:lnTo>
                <a:lnTo>
                  <a:pt x="243786" y="8312585"/>
                </a:lnTo>
                <a:lnTo>
                  <a:pt x="258302" y="8355412"/>
                </a:lnTo>
                <a:lnTo>
                  <a:pt x="273245" y="8398160"/>
                </a:lnTo>
                <a:lnTo>
                  <a:pt x="288612" y="8440828"/>
                </a:lnTo>
                <a:lnTo>
                  <a:pt x="304402" y="8483416"/>
                </a:lnTo>
                <a:lnTo>
                  <a:pt x="320614" y="8525922"/>
                </a:lnTo>
                <a:lnTo>
                  <a:pt x="337246" y="8568345"/>
                </a:lnTo>
                <a:lnTo>
                  <a:pt x="354297" y="8610684"/>
                </a:lnTo>
                <a:lnTo>
                  <a:pt x="371766" y="8652937"/>
                </a:lnTo>
                <a:lnTo>
                  <a:pt x="389649" y="8695104"/>
                </a:lnTo>
                <a:lnTo>
                  <a:pt x="407948" y="8737183"/>
                </a:lnTo>
                <a:lnTo>
                  <a:pt x="426658" y="8779173"/>
                </a:lnTo>
                <a:lnTo>
                  <a:pt x="445781" y="8821073"/>
                </a:lnTo>
                <a:lnTo>
                  <a:pt x="465313" y="8862882"/>
                </a:lnTo>
                <a:lnTo>
                  <a:pt x="485253" y="8904598"/>
                </a:lnTo>
                <a:lnTo>
                  <a:pt x="505600" y="8946220"/>
                </a:lnTo>
                <a:lnTo>
                  <a:pt x="526352" y="8987748"/>
                </a:lnTo>
                <a:lnTo>
                  <a:pt x="547508" y="9029180"/>
                </a:lnTo>
                <a:lnTo>
                  <a:pt x="569066" y="9070515"/>
                </a:lnTo>
                <a:lnTo>
                  <a:pt x="591025" y="9111752"/>
                </a:lnTo>
                <a:lnTo>
                  <a:pt x="613384" y="9152889"/>
                </a:lnTo>
                <a:lnTo>
                  <a:pt x="636140" y="9193925"/>
                </a:lnTo>
                <a:lnTo>
                  <a:pt x="659293" y="9234859"/>
                </a:lnTo>
                <a:lnTo>
                  <a:pt x="682840" y="9275691"/>
                </a:lnTo>
                <a:lnTo>
                  <a:pt x="706781" y="9316418"/>
                </a:lnTo>
                <a:lnTo>
                  <a:pt x="731114" y="9357040"/>
                </a:lnTo>
                <a:lnTo>
                  <a:pt x="755837" y="9397556"/>
                </a:lnTo>
                <a:lnTo>
                  <a:pt x="780949" y="9437964"/>
                </a:lnTo>
                <a:lnTo>
                  <a:pt x="806448" y="9478263"/>
                </a:lnTo>
                <a:lnTo>
                  <a:pt x="832333" y="9518452"/>
                </a:lnTo>
                <a:lnTo>
                  <a:pt x="858603" y="9558529"/>
                </a:lnTo>
                <a:lnTo>
                  <a:pt x="885255" y="9598495"/>
                </a:lnTo>
                <a:lnTo>
                  <a:pt x="912289" y="9638346"/>
                </a:lnTo>
                <a:lnTo>
                  <a:pt x="939703" y="9678083"/>
                </a:lnTo>
                <a:lnTo>
                  <a:pt x="967495" y="9717705"/>
                </a:lnTo>
                <a:lnTo>
                  <a:pt x="995664" y="9757209"/>
                </a:lnTo>
                <a:lnTo>
                  <a:pt x="1024209" y="9796595"/>
                </a:lnTo>
                <a:lnTo>
                  <a:pt x="1053127" y="9835861"/>
                </a:lnTo>
                <a:lnTo>
                  <a:pt x="1082418" y="9875007"/>
                </a:lnTo>
                <a:lnTo>
                  <a:pt x="1112080" y="9914031"/>
                </a:lnTo>
                <a:lnTo>
                  <a:pt x="1142112" y="9952932"/>
                </a:lnTo>
                <a:lnTo>
                  <a:pt x="1172511" y="9991709"/>
                </a:lnTo>
                <a:lnTo>
                  <a:pt x="1203277" y="10030361"/>
                </a:lnTo>
                <a:lnTo>
                  <a:pt x="1234408" y="10068886"/>
                </a:lnTo>
                <a:lnTo>
                  <a:pt x="1265902" y="10107284"/>
                </a:lnTo>
                <a:lnTo>
                  <a:pt x="1297759" y="10145553"/>
                </a:lnTo>
                <a:lnTo>
                  <a:pt x="1329976" y="10183692"/>
                </a:lnTo>
                <a:lnTo>
                  <a:pt x="1362552" y="10221700"/>
                </a:lnTo>
                <a:lnTo>
                  <a:pt x="1395485" y="10259575"/>
                </a:lnTo>
                <a:lnTo>
                  <a:pt x="1428775" y="10297317"/>
                </a:lnTo>
                <a:lnTo>
                  <a:pt x="1462419" y="10334925"/>
                </a:lnTo>
                <a:lnTo>
                  <a:pt x="1496416" y="10372396"/>
                </a:lnTo>
                <a:lnTo>
                  <a:pt x="1530765" y="10409731"/>
                </a:lnTo>
                <a:lnTo>
                  <a:pt x="1565464" y="10446927"/>
                </a:lnTo>
                <a:lnTo>
                  <a:pt x="1600511" y="10483984"/>
                </a:lnTo>
                <a:lnTo>
                  <a:pt x="1635906" y="10520900"/>
                </a:lnTo>
                <a:lnTo>
                  <a:pt x="1671646" y="10557675"/>
                </a:lnTo>
                <a:lnTo>
                  <a:pt x="1707730" y="10594307"/>
                </a:lnTo>
                <a:lnTo>
                  <a:pt x="1744157" y="10630795"/>
                </a:lnTo>
                <a:lnTo>
                  <a:pt x="1780925" y="10667137"/>
                </a:lnTo>
                <a:lnTo>
                  <a:pt x="1818033" y="10703333"/>
                </a:lnTo>
                <a:lnTo>
                  <a:pt x="1855479" y="10739382"/>
                </a:lnTo>
                <a:lnTo>
                  <a:pt x="1893261" y="10775282"/>
                </a:lnTo>
                <a:lnTo>
                  <a:pt x="1931379" y="10811032"/>
                </a:lnTo>
                <a:lnTo>
                  <a:pt x="1969830" y="10846631"/>
                </a:lnTo>
                <a:lnTo>
                  <a:pt x="2008613" y="10882077"/>
                </a:lnTo>
                <a:lnTo>
                  <a:pt x="2047727" y="10917371"/>
                </a:lnTo>
                <a:lnTo>
                  <a:pt x="2087171" y="10952509"/>
                </a:lnTo>
                <a:lnTo>
                  <a:pt x="2126942" y="10987492"/>
                </a:lnTo>
                <a:lnTo>
                  <a:pt x="2167039" y="11022318"/>
                </a:lnTo>
                <a:lnTo>
                  <a:pt x="2207461" y="11056986"/>
                </a:lnTo>
                <a:lnTo>
                  <a:pt x="2248206" y="11091494"/>
                </a:lnTo>
                <a:lnTo>
                  <a:pt x="2289273" y="11125842"/>
                </a:lnTo>
                <a:lnTo>
                  <a:pt x="2330660" y="11160029"/>
                </a:lnTo>
                <a:lnTo>
                  <a:pt x="2372366" y="11194052"/>
                </a:lnTo>
                <a:lnTo>
                  <a:pt x="2414389" y="11227912"/>
                </a:lnTo>
                <a:lnTo>
                  <a:pt x="2456728" y="11261606"/>
                </a:lnTo>
                <a:lnTo>
                  <a:pt x="2499381" y="11295134"/>
                </a:lnTo>
                <a:lnTo>
                  <a:pt x="2516667" y="11308556"/>
                </a:lnTo>
              </a:path>
              <a:path w="10643869" h="11308715">
                <a:moveTo>
                  <a:pt x="2063571" y="11308556"/>
                </a:moveTo>
                <a:lnTo>
                  <a:pt x="2018139" y="11261454"/>
                </a:lnTo>
                <a:lnTo>
                  <a:pt x="1981383" y="11222839"/>
                </a:lnTo>
                <a:lnTo>
                  <a:pt x="1944928" y="11184106"/>
                </a:lnTo>
                <a:lnTo>
                  <a:pt x="1908774" y="11145255"/>
                </a:lnTo>
                <a:lnTo>
                  <a:pt x="1872924" y="11106289"/>
                </a:lnTo>
                <a:lnTo>
                  <a:pt x="1837379" y="11067206"/>
                </a:lnTo>
                <a:lnTo>
                  <a:pt x="1802138" y="11028009"/>
                </a:lnTo>
                <a:lnTo>
                  <a:pt x="1767203" y="10988698"/>
                </a:lnTo>
                <a:lnTo>
                  <a:pt x="1732576" y="10949274"/>
                </a:lnTo>
                <a:lnTo>
                  <a:pt x="1698257" y="10909737"/>
                </a:lnTo>
                <a:lnTo>
                  <a:pt x="1664248" y="10870089"/>
                </a:lnTo>
                <a:lnTo>
                  <a:pt x="1630549" y="10830331"/>
                </a:lnTo>
                <a:lnTo>
                  <a:pt x="1597162" y="10790462"/>
                </a:lnTo>
                <a:lnTo>
                  <a:pt x="1564087" y="10750485"/>
                </a:lnTo>
                <a:lnTo>
                  <a:pt x="1531326" y="10710399"/>
                </a:lnTo>
                <a:lnTo>
                  <a:pt x="1498879" y="10670206"/>
                </a:lnTo>
                <a:lnTo>
                  <a:pt x="1466749" y="10629906"/>
                </a:lnTo>
                <a:lnTo>
                  <a:pt x="1434935" y="10589501"/>
                </a:lnTo>
                <a:lnTo>
                  <a:pt x="1403439" y="10548991"/>
                </a:lnTo>
                <a:lnTo>
                  <a:pt x="1372262" y="10508376"/>
                </a:lnTo>
                <a:lnTo>
                  <a:pt x="1341405" y="10467659"/>
                </a:lnTo>
                <a:lnTo>
                  <a:pt x="1310869" y="10426838"/>
                </a:lnTo>
                <a:lnTo>
                  <a:pt x="1280655" y="10385917"/>
                </a:lnTo>
                <a:lnTo>
                  <a:pt x="1250764" y="10344894"/>
                </a:lnTo>
                <a:lnTo>
                  <a:pt x="1221198" y="10303771"/>
                </a:lnTo>
                <a:lnTo>
                  <a:pt x="1191956" y="10262550"/>
                </a:lnTo>
                <a:lnTo>
                  <a:pt x="1163041" y="10221230"/>
                </a:lnTo>
                <a:lnTo>
                  <a:pt x="1134454" y="10179812"/>
                </a:lnTo>
                <a:lnTo>
                  <a:pt x="1106195" y="10138298"/>
                </a:lnTo>
                <a:lnTo>
                  <a:pt x="1078265" y="10096687"/>
                </a:lnTo>
                <a:lnTo>
                  <a:pt x="1050666" y="10054982"/>
                </a:lnTo>
                <a:lnTo>
                  <a:pt x="1023399" y="10013182"/>
                </a:lnTo>
                <a:lnTo>
                  <a:pt x="996464" y="9971289"/>
                </a:lnTo>
                <a:lnTo>
                  <a:pt x="969863" y="9929304"/>
                </a:lnTo>
                <a:lnTo>
                  <a:pt x="943597" y="9887226"/>
                </a:lnTo>
                <a:lnTo>
                  <a:pt x="917667" y="9845058"/>
                </a:lnTo>
                <a:lnTo>
                  <a:pt x="892073" y="9802799"/>
                </a:lnTo>
                <a:lnTo>
                  <a:pt x="866818" y="9760451"/>
                </a:lnTo>
                <a:lnTo>
                  <a:pt x="841902" y="9718015"/>
                </a:lnTo>
                <a:lnTo>
                  <a:pt x="817325" y="9675491"/>
                </a:lnTo>
                <a:lnTo>
                  <a:pt x="793090" y="9632880"/>
                </a:lnTo>
                <a:lnTo>
                  <a:pt x="769197" y="9590183"/>
                </a:lnTo>
                <a:lnTo>
                  <a:pt x="745647" y="9547401"/>
                </a:lnTo>
                <a:lnTo>
                  <a:pt x="722442" y="9504534"/>
                </a:lnTo>
                <a:lnTo>
                  <a:pt x="699582" y="9461584"/>
                </a:lnTo>
                <a:lnTo>
                  <a:pt x="677068" y="9418551"/>
                </a:lnTo>
                <a:lnTo>
                  <a:pt x="654902" y="9375436"/>
                </a:lnTo>
                <a:lnTo>
                  <a:pt x="633085" y="9332240"/>
                </a:lnTo>
                <a:lnTo>
                  <a:pt x="611617" y="9288963"/>
                </a:lnTo>
                <a:lnTo>
                  <a:pt x="590499" y="9245607"/>
                </a:lnTo>
                <a:lnTo>
                  <a:pt x="569734" y="9202173"/>
                </a:lnTo>
                <a:lnTo>
                  <a:pt x="549321" y="9158660"/>
                </a:lnTo>
                <a:lnTo>
                  <a:pt x="529262" y="9115071"/>
                </a:lnTo>
                <a:lnTo>
                  <a:pt x="509558" y="9071405"/>
                </a:lnTo>
                <a:lnTo>
                  <a:pt x="490209" y="9027664"/>
                </a:lnTo>
                <a:lnTo>
                  <a:pt x="471218" y="8983848"/>
                </a:lnTo>
                <a:lnTo>
                  <a:pt x="452585" y="8939959"/>
                </a:lnTo>
                <a:lnTo>
                  <a:pt x="434311" y="8895997"/>
                </a:lnTo>
                <a:lnTo>
                  <a:pt x="416397" y="8851962"/>
                </a:lnTo>
                <a:lnTo>
                  <a:pt x="398845" y="8807857"/>
                </a:lnTo>
                <a:lnTo>
                  <a:pt x="381654" y="8763680"/>
                </a:lnTo>
                <a:lnTo>
                  <a:pt x="364827" y="8719434"/>
                </a:lnTo>
                <a:lnTo>
                  <a:pt x="348365" y="8675120"/>
                </a:lnTo>
                <a:lnTo>
                  <a:pt x="332268" y="8630737"/>
                </a:lnTo>
                <a:lnTo>
                  <a:pt x="316537" y="8586287"/>
                </a:lnTo>
                <a:lnTo>
                  <a:pt x="301174" y="8541771"/>
                </a:lnTo>
                <a:lnTo>
                  <a:pt x="286180" y="8497189"/>
                </a:lnTo>
                <a:lnTo>
                  <a:pt x="271555" y="8452543"/>
                </a:lnTo>
                <a:lnTo>
                  <a:pt x="257301" y="8407832"/>
                </a:lnTo>
                <a:lnTo>
                  <a:pt x="243419" y="8363059"/>
                </a:lnTo>
                <a:lnTo>
                  <a:pt x="229910" y="8318223"/>
                </a:lnTo>
                <a:lnTo>
                  <a:pt x="216774" y="8273326"/>
                </a:lnTo>
                <a:lnTo>
                  <a:pt x="204014" y="8228368"/>
                </a:lnTo>
                <a:lnTo>
                  <a:pt x="191630" y="8183351"/>
                </a:lnTo>
                <a:lnTo>
                  <a:pt x="179623" y="8138274"/>
                </a:lnTo>
                <a:lnTo>
                  <a:pt x="167994" y="8093139"/>
                </a:lnTo>
                <a:lnTo>
                  <a:pt x="156744" y="8047947"/>
                </a:lnTo>
                <a:lnTo>
                  <a:pt x="145874" y="8002698"/>
                </a:lnTo>
                <a:lnTo>
                  <a:pt x="135386" y="7957394"/>
                </a:lnTo>
                <a:lnTo>
                  <a:pt x="125280" y="7912035"/>
                </a:lnTo>
                <a:lnTo>
                  <a:pt x="115557" y="7866622"/>
                </a:lnTo>
                <a:lnTo>
                  <a:pt x="106219" y="7821155"/>
                </a:lnTo>
                <a:lnTo>
                  <a:pt x="97267" y="7775636"/>
                </a:lnTo>
                <a:lnTo>
                  <a:pt x="88701" y="7730066"/>
                </a:lnTo>
                <a:lnTo>
                  <a:pt x="80523" y="7684444"/>
                </a:lnTo>
                <a:lnTo>
                  <a:pt x="72734" y="7638773"/>
                </a:lnTo>
                <a:lnTo>
                  <a:pt x="65334" y="7593053"/>
                </a:lnTo>
                <a:lnTo>
                  <a:pt x="58325" y="7547284"/>
                </a:lnTo>
                <a:lnTo>
                  <a:pt x="51708" y="7501468"/>
                </a:lnTo>
                <a:lnTo>
                  <a:pt x="45485" y="7455605"/>
                </a:lnTo>
                <a:lnTo>
                  <a:pt x="39655" y="7409696"/>
                </a:lnTo>
                <a:lnTo>
                  <a:pt x="34220" y="7363742"/>
                </a:lnTo>
                <a:lnTo>
                  <a:pt x="29181" y="7317744"/>
                </a:lnTo>
                <a:lnTo>
                  <a:pt x="24540" y="7271702"/>
                </a:lnTo>
                <a:lnTo>
                  <a:pt x="20296" y="7225618"/>
                </a:lnTo>
                <a:lnTo>
                  <a:pt x="16452" y="7179493"/>
                </a:lnTo>
                <a:lnTo>
                  <a:pt x="13009" y="7133326"/>
                </a:lnTo>
                <a:lnTo>
                  <a:pt x="9966" y="7087119"/>
                </a:lnTo>
                <a:lnTo>
                  <a:pt x="7327" y="7040873"/>
                </a:lnTo>
                <a:lnTo>
                  <a:pt x="5091" y="6994588"/>
                </a:lnTo>
                <a:lnTo>
                  <a:pt x="3259" y="6948266"/>
                </a:lnTo>
                <a:lnTo>
                  <a:pt x="1833" y="6901907"/>
                </a:lnTo>
                <a:lnTo>
                  <a:pt x="814" y="6855512"/>
                </a:lnTo>
                <a:lnTo>
                  <a:pt x="202" y="6809081"/>
                </a:lnTo>
                <a:lnTo>
                  <a:pt x="0" y="6762617"/>
                </a:lnTo>
                <a:lnTo>
                  <a:pt x="207" y="6716118"/>
                </a:lnTo>
                <a:lnTo>
                  <a:pt x="825" y="6669587"/>
                </a:lnTo>
                <a:lnTo>
                  <a:pt x="1855" y="6623024"/>
                </a:lnTo>
                <a:lnTo>
                  <a:pt x="3298" y="6576430"/>
                </a:lnTo>
                <a:lnTo>
                  <a:pt x="5155" y="6529806"/>
                </a:lnTo>
                <a:lnTo>
                  <a:pt x="7428" y="6483152"/>
                </a:lnTo>
                <a:lnTo>
                  <a:pt x="10116" y="6436470"/>
                </a:lnTo>
                <a:lnTo>
                  <a:pt x="13222" y="6389760"/>
                </a:lnTo>
                <a:lnTo>
                  <a:pt x="16747" y="6343023"/>
                </a:lnTo>
                <a:lnTo>
                  <a:pt x="20690" y="6296259"/>
                </a:lnTo>
                <a:lnTo>
                  <a:pt x="26999" y="6229955"/>
                </a:lnTo>
                <a:lnTo>
                  <a:pt x="34129" y="6163852"/>
                </a:lnTo>
                <a:lnTo>
                  <a:pt x="42077" y="6097954"/>
                </a:lnTo>
                <a:lnTo>
                  <a:pt x="50840" y="6032262"/>
                </a:lnTo>
                <a:lnTo>
                  <a:pt x="60414" y="5966777"/>
                </a:lnTo>
                <a:lnTo>
                  <a:pt x="70796" y="5901501"/>
                </a:lnTo>
                <a:lnTo>
                  <a:pt x="81982" y="5836437"/>
                </a:lnTo>
                <a:lnTo>
                  <a:pt x="93969" y="5771586"/>
                </a:lnTo>
                <a:lnTo>
                  <a:pt x="106754" y="5706949"/>
                </a:lnTo>
                <a:lnTo>
                  <a:pt x="120334" y="5642529"/>
                </a:lnTo>
                <a:lnTo>
                  <a:pt x="134704" y="5578327"/>
                </a:lnTo>
                <a:lnTo>
                  <a:pt x="149862" y="5514345"/>
                </a:lnTo>
                <a:lnTo>
                  <a:pt x="165804" y="5450585"/>
                </a:lnTo>
                <a:lnTo>
                  <a:pt x="182526" y="5387048"/>
                </a:lnTo>
                <a:lnTo>
                  <a:pt x="200026" y="5323737"/>
                </a:lnTo>
                <a:lnTo>
                  <a:pt x="218300" y="5260653"/>
                </a:lnTo>
                <a:lnTo>
                  <a:pt x="237345" y="5197798"/>
                </a:lnTo>
                <a:lnTo>
                  <a:pt x="257156" y="5135174"/>
                </a:lnTo>
                <a:lnTo>
                  <a:pt x="277732" y="5072782"/>
                </a:lnTo>
                <a:lnTo>
                  <a:pt x="299068" y="5010624"/>
                </a:lnTo>
                <a:lnTo>
                  <a:pt x="321161" y="4948702"/>
                </a:lnTo>
                <a:lnTo>
                  <a:pt x="344007" y="4887018"/>
                </a:lnTo>
                <a:lnTo>
                  <a:pt x="367604" y="4825574"/>
                </a:lnTo>
                <a:lnTo>
                  <a:pt x="391948" y="4764371"/>
                </a:lnTo>
                <a:lnTo>
                  <a:pt x="417035" y="4703411"/>
                </a:lnTo>
                <a:lnTo>
                  <a:pt x="442863" y="4642696"/>
                </a:lnTo>
                <a:lnTo>
                  <a:pt x="469427" y="4582228"/>
                </a:lnTo>
                <a:lnTo>
                  <a:pt x="496724" y="4522008"/>
                </a:lnTo>
                <a:lnTo>
                  <a:pt x="524751" y="4462039"/>
                </a:lnTo>
                <a:lnTo>
                  <a:pt x="553505" y="4402321"/>
                </a:lnTo>
                <a:lnTo>
                  <a:pt x="582982" y="4342858"/>
                </a:lnTo>
                <a:lnTo>
                  <a:pt x="613179" y="4283649"/>
                </a:lnTo>
                <a:lnTo>
                  <a:pt x="644093" y="4224698"/>
                </a:lnTo>
                <a:lnTo>
                  <a:pt x="675719" y="4166007"/>
                </a:lnTo>
                <a:lnTo>
                  <a:pt x="708055" y="4107576"/>
                </a:lnTo>
                <a:lnTo>
                  <a:pt x="741097" y="4049408"/>
                </a:lnTo>
                <a:lnTo>
                  <a:pt x="774842" y="3991504"/>
                </a:lnTo>
                <a:lnTo>
                  <a:pt x="809286" y="3933866"/>
                </a:lnTo>
                <a:lnTo>
                  <a:pt x="844427" y="3876497"/>
                </a:lnTo>
                <a:lnTo>
                  <a:pt x="880260" y="3819397"/>
                </a:lnTo>
                <a:lnTo>
                  <a:pt x="916783" y="3762569"/>
                </a:lnTo>
                <a:lnTo>
                  <a:pt x="953991" y="3706014"/>
                </a:lnTo>
                <a:lnTo>
                  <a:pt x="991882" y="3649734"/>
                </a:lnTo>
                <a:lnTo>
                  <a:pt x="1030452" y="3593731"/>
                </a:lnTo>
                <a:lnTo>
                  <a:pt x="1069698" y="3538007"/>
                </a:lnTo>
                <a:lnTo>
                  <a:pt x="1109617" y="3482563"/>
                </a:lnTo>
                <a:lnTo>
                  <a:pt x="1150204" y="3427402"/>
                </a:lnTo>
                <a:lnTo>
                  <a:pt x="1191457" y="3372524"/>
                </a:lnTo>
                <a:lnTo>
                  <a:pt x="1233372" y="3317932"/>
                </a:lnTo>
                <a:lnTo>
                  <a:pt x="1275946" y="3263628"/>
                </a:lnTo>
                <a:lnTo>
                  <a:pt x="1319175" y="3209613"/>
                </a:lnTo>
                <a:lnTo>
                  <a:pt x="1363056" y="3155889"/>
                </a:lnTo>
                <a:lnTo>
                  <a:pt x="1407586" y="3102458"/>
                </a:lnTo>
                <a:lnTo>
                  <a:pt x="1452762" y="3049321"/>
                </a:lnTo>
                <a:lnTo>
                  <a:pt x="1498579" y="2996481"/>
                </a:lnTo>
                <a:lnTo>
                  <a:pt x="1545035" y="2943940"/>
                </a:lnTo>
                <a:lnTo>
                  <a:pt x="1592125" y="2891698"/>
                </a:lnTo>
                <a:lnTo>
                  <a:pt x="1639848" y="2839758"/>
                </a:lnTo>
                <a:lnTo>
                  <a:pt x="1688199" y="2788121"/>
                </a:lnTo>
                <a:lnTo>
                  <a:pt x="1737175" y="2736790"/>
                </a:lnTo>
                <a:lnTo>
                  <a:pt x="1786772" y="2685766"/>
                </a:lnTo>
                <a:lnTo>
                  <a:pt x="1836988" y="2635050"/>
                </a:lnTo>
                <a:lnTo>
                  <a:pt x="1887818" y="2584646"/>
                </a:lnTo>
                <a:lnTo>
                  <a:pt x="1939260" y="2534554"/>
                </a:lnTo>
                <a:lnTo>
                  <a:pt x="1991310" y="2484775"/>
                </a:lnTo>
                <a:lnTo>
                  <a:pt x="2043964" y="2435313"/>
                </a:lnTo>
                <a:lnTo>
                  <a:pt x="2097220" y="2386169"/>
                </a:lnTo>
                <a:lnTo>
                  <a:pt x="2151074" y="2337344"/>
                </a:lnTo>
                <a:lnTo>
                  <a:pt x="2205522" y="2288840"/>
                </a:lnTo>
                <a:lnTo>
                  <a:pt x="2260561" y="2240660"/>
                </a:lnTo>
                <a:lnTo>
                  <a:pt x="2316188" y="2192804"/>
                </a:lnTo>
                <a:lnTo>
                  <a:pt x="2372399" y="2145275"/>
                </a:lnTo>
                <a:lnTo>
                  <a:pt x="2429191" y="2098075"/>
                </a:lnTo>
                <a:lnTo>
                  <a:pt x="2486561" y="2051204"/>
                </a:lnTo>
                <a:lnTo>
                  <a:pt x="2544505" y="2004666"/>
                </a:lnTo>
                <a:lnTo>
                  <a:pt x="2603020" y="1958461"/>
                </a:lnTo>
                <a:lnTo>
                  <a:pt x="2662102" y="1912591"/>
                </a:lnTo>
                <a:lnTo>
                  <a:pt x="2721748" y="1867059"/>
                </a:lnTo>
                <a:lnTo>
                  <a:pt x="2781954" y="1821866"/>
                </a:lnTo>
                <a:lnTo>
                  <a:pt x="2842718" y="1777014"/>
                </a:lnTo>
                <a:lnTo>
                  <a:pt x="2904036" y="1732505"/>
                </a:lnTo>
                <a:lnTo>
                  <a:pt x="2965904" y="1688340"/>
                </a:lnTo>
                <a:lnTo>
                  <a:pt x="3028319" y="1644521"/>
                </a:lnTo>
                <a:lnTo>
                  <a:pt x="3091278" y="1601050"/>
                </a:lnTo>
                <a:lnTo>
                  <a:pt x="3154777" y="1557928"/>
                </a:lnTo>
                <a:lnTo>
                  <a:pt x="3218813" y="1515158"/>
                </a:lnTo>
                <a:lnTo>
                  <a:pt x="3283383" y="1472742"/>
                </a:lnTo>
                <a:lnTo>
                  <a:pt x="3348483" y="1430680"/>
                </a:lnTo>
                <a:lnTo>
                  <a:pt x="3414109" y="1388976"/>
                </a:lnTo>
                <a:lnTo>
                  <a:pt x="3480259" y="1347629"/>
                </a:lnTo>
                <a:lnTo>
                  <a:pt x="3546929" y="1306644"/>
                </a:lnTo>
                <a:lnTo>
                  <a:pt x="3614115" y="1266020"/>
                </a:lnTo>
                <a:lnTo>
                  <a:pt x="3681815" y="1225760"/>
                </a:lnTo>
                <a:lnTo>
                  <a:pt x="3750024" y="1185866"/>
                </a:lnTo>
                <a:lnTo>
                  <a:pt x="3818740" y="1146340"/>
                </a:lnTo>
                <a:lnTo>
                  <a:pt x="3887959" y="1107183"/>
                </a:lnTo>
                <a:lnTo>
                  <a:pt x="3957677" y="1068396"/>
                </a:lnTo>
                <a:lnTo>
                  <a:pt x="4027892" y="1029983"/>
                </a:lnTo>
                <a:lnTo>
                  <a:pt x="4098600" y="991944"/>
                </a:lnTo>
                <a:lnTo>
                  <a:pt x="4169797" y="954282"/>
                </a:lnTo>
                <a:lnTo>
                  <a:pt x="4241480" y="916997"/>
                </a:lnTo>
                <a:lnTo>
                  <a:pt x="4313646" y="880093"/>
                </a:lnTo>
                <a:lnTo>
                  <a:pt x="4386291" y="843570"/>
                </a:lnTo>
                <a:lnTo>
                  <a:pt x="4459413" y="807431"/>
                </a:lnTo>
                <a:lnTo>
                  <a:pt x="4533007" y="771677"/>
                </a:lnTo>
                <a:lnTo>
                  <a:pt x="4607070" y="736310"/>
                </a:lnTo>
                <a:lnTo>
                  <a:pt x="4681598" y="701332"/>
                </a:lnTo>
                <a:lnTo>
                  <a:pt x="4756590" y="666744"/>
                </a:lnTo>
                <a:lnTo>
                  <a:pt x="4832040" y="632549"/>
                </a:lnTo>
                <a:lnTo>
                  <a:pt x="4907946" y="598748"/>
                </a:lnTo>
                <a:lnTo>
                  <a:pt x="4984304" y="565343"/>
                </a:lnTo>
                <a:lnTo>
                  <a:pt x="5061111" y="532335"/>
                </a:lnTo>
                <a:lnTo>
                  <a:pt x="5138363" y="499727"/>
                </a:lnTo>
                <a:lnTo>
                  <a:pt x="5216057" y="467520"/>
                </a:lnTo>
                <a:lnTo>
                  <a:pt x="5294191" y="435716"/>
                </a:lnTo>
                <a:lnTo>
                  <a:pt x="5372759" y="404317"/>
                </a:lnTo>
                <a:lnTo>
                  <a:pt x="5451759" y="373324"/>
                </a:lnTo>
                <a:lnTo>
                  <a:pt x="5531188" y="342740"/>
                </a:lnTo>
                <a:lnTo>
                  <a:pt x="5611042" y="312566"/>
                </a:lnTo>
                <a:lnTo>
                  <a:pt x="5691318" y="282804"/>
                </a:lnTo>
                <a:lnTo>
                  <a:pt x="5772012" y="253455"/>
                </a:lnTo>
                <a:lnTo>
                  <a:pt x="5853122" y="224522"/>
                </a:lnTo>
                <a:lnTo>
                  <a:pt x="5934642" y="196006"/>
                </a:lnTo>
                <a:lnTo>
                  <a:pt x="6016571" y="167910"/>
                </a:lnTo>
                <a:lnTo>
                  <a:pt x="6098905" y="140233"/>
                </a:lnTo>
                <a:lnTo>
                  <a:pt x="6181641" y="112980"/>
                </a:lnTo>
                <a:lnTo>
                  <a:pt x="6264774" y="86151"/>
                </a:lnTo>
                <a:lnTo>
                  <a:pt x="6348302" y="59748"/>
                </a:lnTo>
                <a:lnTo>
                  <a:pt x="6432221" y="33772"/>
                </a:lnTo>
                <a:lnTo>
                  <a:pt x="6516528" y="8227"/>
                </a:lnTo>
                <a:lnTo>
                  <a:pt x="6544273" y="0"/>
                </a:lnTo>
              </a:path>
            </a:pathLst>
          </a:custGeom>
          <a:ln w="10470">
            <a:solidFill>
              <a:schemeClr val="bg1"/>
            </a:solidFill>
          </a:ln>
        </p:spPr>
        <p:txBody>
          <a:bodyPr wrap="square" lIns="0" tIns="0" rIns="0" bIns="0" rtlCol="0"/>
          <a:lstStyle/>
          <a:p>
            <a:endParaRPr sz="2400"/>
          </a:p>
        </p:txBody>
      </p:sp>
      <p:sp>
        <p:nvSpPr>
          <p:cNvPr id="3" name="Espace réservé du texte 4">
            <a:extLst>
              <a:ext uri="{FF2B5EF4-FFF2-40B4-BE49-F238E27FC236}">
                <a16:creationId xmlns:a16="http://schemas.microsoft.com/office/drawing/2014/main" id="{4BE618F7-5086-9855-D3D9-A464C5EE7230}"/>
              </a:ext>
            </a:extLst>
          </p:cNvPr>
          <p:cNvSpPr>
            <a:spLocks noGrp="1"/>
          </p:cNvSpPr>
          <p:nvPr>
            <p:ph type="body" sz="quarter" idx="13" hasCustomPrompt="1"/>
          </p:nvPr>
        </p:nvSpPr>
        <p:spPr>
          <a:xfrm>
            <a:off x="-2501707" y="2631919"/>
            <a:ext cx="8640000" cy="7199999"/>
          </a:xfrm>
          <a:prstGeom prst="rect">
            <a:avLst/>
          </a:prstGeom>
          <a:effectLst/>
        </p:spPr>
        <p:txBody>
          <a:bodyPr vert="horz" lIns="0" tIns="45720" rIns="0" bIns="45720" rtlCol="0" anchor="ctr" anchorCtr="0">
            <a:noAutofit/>
          </a:bodyPr>
          <a:lstStyle>
            <a:lvl1pPr>
              <a:defRPr lang="en-US" sz="66665" b="1" dirty="0">
                <a:solidFill>
                  <a:schemeClr val="tx1">
                    <a:lumMod val="50000"/>
                    <a:lumOff val="50000"/>
                    <a:alpha val="5000"/>
                  </a:schemeClr>
                </a:solidFill>
                <a:latin typeface="Vinci Sans" panose="02000000000000000000" pitchFamily="50" charset="0"/>
                <a:ea typeface="Roboto" panose="02000000000000000000" pitchFamily="2" charset="0"/>
                <a:cs typeface="+mj-cs"/>
              </a:defRPr>
            </a:lvl1pPr>
          </a:lstStyle>
          <a:p>
            <a:pPr lvl="0" algn="ctr">
              <a:spcBef>
                <a:spcPct val="0"/>
              </a:spcBef>
            </a:pPr>
            <a:r>
              <a:rPr lang="en-US"/>
              <a:t>00</a:t>
            </a:r>
          </a:p>
        </p:txBody>
      </p:sp>
      <p:sp>
        <p:nvSpPr>
          <p:cNvPr id="4" name="Espace réservé du titre 7">
            <a:extLst>
              <a:ext uri="{FF2B5EF4-FFF2-40B4-BE49-F238E27FC236}">
                <a16:creationId xmlns:a16="http://schemas.microsoft.com/office/drawing/2014/main" id="{01129A41-C65E-B239-DEED-8DB2FC95FCFA}"/>
              </a:ext>
            </a:extLst>
          </p:cNvPr>
          <p:cNvSpPr>
            <a:spLocks noGrp="1"/>
          </p:cNvSpPr>
          <p:nvPr>
            <p:ph type="title" hasCustomPrompt="1"/>
          </p:nvPr>
        </p:nvSpPr>
        <p:spPr>
          <a:xfrm>
            <a:off x="720001" y="776169"/>
            <a:ext cx="4800000" cy="2880000"/>
          </a:xfrm>
          <a:prstGeom prst="rect">
            <a:avLst/>
          </a:prstGeom>
        </p:spPr>
        <p:txBody>
          <a:bodyPr vert="horz" lIns="0" tIns="180000" rIns="0" bIns="180000" rtlCol="0" anchor="b" anchorCtr="0">
            <a:noAutofit/>
          </a:bodyPr>
          <a:lstStyle>
            <a:lvl1pPr>
              <a:defRPr sz="4267" b="1" baseline="0">
                <a:solidFill>
                  <a:srgbClr val="0072CE"/>
                </a:solidFill>
              </a:defRPr>
            </a:lvl1pPr>
          </a:lstStyle>
          <a:p>
            <a:r>
              <a:rPr lang="fr-FR"/>
              <a:t>CHAPTER</a:t>
            </a:r>
            <a:br>
              <a:rPr lang="fr-FR"/>
            </a:br>
            <a:r>
              <a:rPr lang="fr-FR"/>
              <a:t>TITLE</a:t>
            </a:r>
          </a:p>
        </p:txBody>
      </p:sp>
      <p:sp>
        <p:nvSpPr>
          <p:cNvPr id="18" name="Espace réservé du texte 53">
            <a:extLst>
              <a:ext uri="{FF2B5EF4-FFF2-40B4-BE49-F238E27FC236}">
                <a16:creationId xmlns:a16="http://schemas.microsoft.com/office/drawing/2014/main" id="{CE9F6AB3-7698-CA93-E356-7B28D992C83C}"/>
              </a:ext>
            </a:extLst>
          </p:cNvPr>
          <p:cNvSpPr>
            <a:spLocks noGrp="1"/>
          </p:cNvSpPr>
          <p:nvPr>
            <p:ph type="body" sz="quarter" idx="15" hasCustomPrompt="1"/>
          </p:nvPr>
        </p:nvSpPr>
        <p:spPr>
          <a:xfrm>
            <a:off x="720002" y="3671801"/>
            <a:ext cx="2400300" cy="383116"/>
          </a:xfrm>
          <a:prstGeom prst="roundRect">
            <a:avLst>
              <a:gd name="adj" fmla="val 50000"/>
            </a:avLst>
          </a:prstGeom>
          <a:solidFill>
            <a:srgbClr val="CCE3F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algn="ctr">
              <a:defRPr b="1">
                <a:solidFill>
                  <a:schemeClr val="accent1"/>
                </a:solidFill>
              </a:defRPr>
            </a:lvl1pPr>
          </a:lstStyle>
          <a:p>
            <a:r>
              <a:rPr lang="en-US"/>
              <a:t>SUBTITLE</a:t>
            </a:r>
          </a:p>
        </p:txBody>
      </p:sp>
    </p:spTree>
    <p:extLst>
      <p:ext uri="{BB962C8B-B14F-4D97-AF65-F5344CB8AC3E}">
        <p14:creationId xmlns:p14="http://schemas.microsoft.com/office/powerpoint/2010/main" val="3533749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250"/>
                                        <p:tgtEl>
                                          <p:spTgt spid="15"/>
                                        </p:tgtEl>
                                      </p:cBhvr>
                                    </p:animEffect>
                                  </p:childTnLst>
                                </p:cTn>
                              </p:par>
                              <p:par>
                                <p:cTn id="8" presetID="6" presetClass="emph" presetSubtype="0" fill="hold" grpId="1" nodeType="withEffect">
                                  <p:stCondLst>
                                    <p:cond delay="250"/>
                                  </p:stCondLst>
                                  <p:childTnLst>
                                    <p:animScale>
                                      <p:cBhvr>
                                        <p:cTn id="9" dur="10" fill="hold"/>
                                        <p:tgtEl>
                                          <p:spTgt spid="15"/>
                                        </p:tgtEl>
                                      </p:cBhvr>
                                      <p:by x="125000" y="125000"/>
                                    </p:animScale>
                                  </p:childTnLst>
                                </p:cTn>
                              </p:par>
                              <p:par>
                                <p:cTn id="10" presetID="6" presetClass="emph" presetSubtype="0" decel="100000" fill="hold" grpId="2" nodeType="withEffect">
                                  <p:stCondLst>
                                    <p:cond delay="250"/>
                                  </p:stCondLst>
                                  <p:childTnLst>
                                    <p:animScale>
                                      <p:cBhvr>
                                        <p:cTn id="11" dur="2250" fill="hold"/>
                                        <p:tgtEl>
                                          <p:spTgt spid="15"/>
                                        </p:tgtEl>
                                      </p:cBhvr>
                                      <p:by x="80000" y="80000"/>
                                    </p:animScale>
                                  </p:childTnLst>
                                </p:cTn>
                              </p:par>
                              <p:par>
                                <p:cTn id="12" presetID="10" presetClass="entr" presetSubtype="0" fill="hold" nodeType="withEffect">
                                  <p:stCondLst>
                                    <p:cond delay="25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250"/>
                                        <p:tgtEl>
                                          <p:spTgt spid="2"/>
                                        </p:tgtEl>
                                      </p:cBhvr>
                                    </p:animEffect>
                                  </p:childTnLst>
                                </p:cTn>
                              </p:par>
                              <p:par>
                                <p:cTn id="15" presetID="6" presetClass="emph" presetSubtype="0" fill="hold" nodeType="withEffect">
                                  <p:stCondLst>
                                    <p:cond delay="250"/>
                                  </p:stCondLst>
                                  <p:childTnLst>
                                    <p:animScale>
                                      <p:cBhvr>
                                        <p:cTn id="16" dur="10" fill="hold"/>
                                        <p:tgtEl>
                                          <p:spTgt spid="2"/>
                                        </p:tgtEl>
                                      </p:cBhvr>
                                      <p:by x="125000" y="125000"/>
                                    </p:animScale>
                                  </p:childTnLst>
                                </p:cTn>
                              </p:par>
                              <p:par>
                                <p:cTn id="17" presetID="6" presetClass="emph" presetSubtype="0" decel="100000" fill="hold" nodeType="withEffect">
                                  <p:stCondLst>
                                    <p:cond delay="250"/>
                                  </p:stCondLst>
                                  <p:childTnLst>
                                    <p:animScale>
                                      <p:cBhvr>
                                        <p:cTn id="18" dur="2250" fill="hold"/>
                                        <p:tgtEl>
                                          <p:spTgt spid="2"/>
                                        </p:tgtEl>
                                      </p:cBhvr>
                                      <p:by x="80000" y="80000"/>
                                    </p:animScale>
                                  </p:childTnLst>
                                </p:cTn>
                              </p:par>
                              <p:par>
                                <p:cTn id="19" presetID="10" presetClass="entr" presetSubtype="0" fill="hold" grpId="0" nodeType="withEffect">
                                  <p:stCondLst>
                                    <p:cond delay="750"/>
                                  </p:stCondLst>
                                  <p:iterate type="wd">
                                    <p:tmPct val="20000"/>
                                  </p:iterate>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64" presetClass="path" presetSubtype="0" decel="100000" fill="hold" grpId="1" nodeType="withEffect">
                                  <p:stCondLst>
                                    <p:cond delay="750"/>
                                  </p:stCondLst>
                                  <p:iterate type="wd">
                                    <p:tmPct val="5000"/>
                                  </p:iterate>
                                  <p:childTnLst>
                                    <p:animMotion origin="layout" path="M -0.02956 -0.00047 L 4.16667E-6 3.7037E-6 " pathEditMode="relative" rAng="0" ptsTypes="AA">
                                      <p:cBhvr>
                                        <p:cTn id="23" dur="1250" fill="hold"/>
                                        <p:tgtEl>
                                          <p:spTgt spid="12"/>
                                        </p:tgtEl>
                                        <p:attrNameLst>
                                          <p:attrName>ppt_x</p:attrName>
                                          <p:attrName>ppt_y</p:attrName>
                                        </p:attrNameLst>
                                      </p:cBhvr>
                                      <p:rCtr x="1471" y="23"/>
                                    </p:animMotion>
                                  </p:childTnLst>
                                </p:cTn>
                              </p:par>
                              <p:par>
                                <p:cTn id="24" presetID="22" presetClass="entr" presetSubtype="4" fill="hold" grpId="0" nodeType="withEffect">
                                  <p:stCondLst>
                                    <p:cond delay="50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1500"/>
                                        <p:tgtEl>
                                          <p:spTgt spid="13"/>
                                        </p:tgtEl>
                                      </p:cBhvr>
                                    </p:animEffect>
                                  </p:childTnLst>
                                </p:cTn>
                              </p:par>
                              <p:par>
                                <p:cTn id="27" presetID="10" presetClass="entr" presetSubtype="0" fill="hold" grpId="0" nodeType="withEffect">
                                  <p:stCondLst>
                                    <p:cond delay="1000"/>
                                  </p:stCondLst>
                                  <p:iterate type="wd">
                                    <p:tmPct val="20000"/>
                                  </p:iterate>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par>
                                <p:cTn id="30" presetID="64" presetClass="path" presetSubtype="0" decel="100000" fill="hold" grpId="1" nodeType="withEffect">
                                  <p:stCondLst>
                                    <p:cond delay="1000"/>
                                  </p:stCondLst>
                                  <p:iterate type="wd">
                                    <p:tmPct val="5000"/>
                                  </p:iterate>
                                  <p:childTnLst>
                                    <p:animMotion origin="layout" path="M 2.91667E-6 0.05255 L 2.91667E-6 -1.11111E-6 " pathEditMode="relative" rAng="0" ptsTypes="AA">
                                      <p:cBhvr>
                                        <p:cTn id="31" dur="1250" fill="hold"/>
                                        <p:tgtEl>
                                          <p:spTgt spid="4"/>
                                        </p:tgtEl>
                                        <p:attrNameLst>
                                          <p:attrName>ppt_x</p:attrName>
                                          <p:attrName>ppt_y</p:attrName>
                                        </p:attrNameLst>
                                      </p:cBhvr>
                                      <p:rCtr x="0" y="-2639"/>
                                    </p:animMotion>
                                  </p:childTnLst>
                                </p:cTn>
                              </p:par>
                              <p:par>
                                <p:cTn id="32" presetID="10" presetClass="entr" presetSubtype="0" fill="hold" grpId="0" nodeType="withEffect">
                                  <p:stCondLst>
                                    <p:cond delay="1000"/>
                                  </p:stCondLst>
                                  <p:iterate type="wd">
                                    <p:tmPct val="20000"/>
                                  </p:iterate>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par>
                                <p:cTn id="35" presetID="64" presetClass="path" presetSubtype="0" decel="100000" fill="hold" grpId="1" nodeType="withEffect">
                                  <p:stCondLst>
                                    <p:cond delay="1000"/>
                                  </p:stCondLst>
                                  <p:iterate type="wd">
                                    <p:tmPct val="5000"/>
                                  </p:iterate>
                                  <p:childTnLst>
                                    <p:animMotion origin="layout" path="M -0.02956 -0.00046 L 1.04167E-6 -1.48148E-6 " pathEditMode="relative" rAng="0" ptsTypes="AA">
                                      <p:cBhvr>
                                        <p:cTn id="36" dur="1250" fill="hold"/>
                                        <p:tgtEl>
                                          <p:spTgt spid="3"/>
                                        </p:tgtEl>
                                        <p:attrNameLst>
                                          <p:attrName>ppt_x</p:attrName>
                                          <p:attrName>ppt_y</p:attrName>
                                        </p:attrNameLst>
                                      </p:cBhvr>
                                      <p:rCtr x="1471" y="23"/>
                                    </p:animMotion>
                                  </p:childTnLst>
                                </p:cTn>
                              </p:par>
                              <p:par>
                                <p:cTn id="37" presetID="10" presetClass="entr" presetSubtype="0" fill="hold" grpId="0" nodeType="withEffect">
                                  <p:stCondLst>
                                    <p:cond delay="1250"/>
                                  </p:stCondLst>
                                  <p:childTnLst>
                                    <p:set>
                                      <p:cBhvr>
                                        <p:cTn id="38" dur="1" fill="hold">
                                          <p:stCondLst>
                                            <p:cond delay="0"/>
                                          </p:stCondLst>
                                        </p:cTn>
                                        <p:tgtEl>
                                          <p:spTgt spid="18">
                                            <p:bg/>
                                          </p:spTgt>
                                        </p:tgtEl>
                                        <p:attrNameLst>
                                          <p:attrName>style.visibility</p:attrName>
                                        </p:attrNameLst>
                                      </p:cBhvr>
                                      <p:to>
                                        <p:strVal val="visible"/>
                                      </p:to>
                                    </p:set>
                                    <p:animEffect transition="in" filter="fade">
                                      <p:cBhvr>
                                        <p:cTn id="39" dur="500"/>
                                        <p:tgtEl>
                                          <p:spTgt spid="18">
                                            <p:bg/>
                                          </p:spTgt>
                                        </p:tgtEl>
                                      </p:cBhvr>
                                    </p:animEffect>
                                  </p:childTnLst>
                                </p:cTn>
                              </p:par>
                              <p:par>
                                <p:cTn id="40" presetID="10" presetClass="entr" presetSubtype="0" fill="hold" grpId="0" nodeType="withEffect">
                                  <p:stCondLst>
                                    <p:cond delay="1250"/>
                                  </p:stCondLst>
                                  <p:childTnLst>
                                    <p:set>
                                      <p:cBhvr>
                                        <p:cTn id="41" dur="1" fill="hold">
                                          <p:stCondLst>
                                            <p:cond delay="0"/>
                                          </p:stCondLst>
                                        </p:cTn>
                                        <p:tgtEl>
                                          <p:spTgt spid="18">
                                            <p:txEl>
                                              <p:pRg st="0" end="0"/>
                                            </p:txEl>
                                          </p:spTgt>
                                        </p:tgtEl>
                                        <p:attrNameLst>
                                          <p:attrName>style.visibility</p:attrName>
                                        </p:attrNameLst>
                                      </p:cBhvr>
                                      <p:to>
                                        <p:strVal val="visible"/>
                                      </p:to>
                                    </p:set>
                                    <p:animEffect transition="in" filter="fade">
                                      <p:cBhvr>
                                        <p:cTn id="42"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5" grpId="2" animBg="1"/>
      <p:bldP spid="12" grpId="0" animBg="1"/>
      <p:bldP spid="12" grpId="1" animBg="1"/>
      <p:bldP spid="13" grpId="0" animBg="1"/>
      <p:bldP spid="3" grpId="0" animBg="1">
        <p:tmplLst>
          <p:tmpl>
            <p:tnLst>
              <p:par>
                <p:cTn presetID="10" presetClass="entr" presetSubtype="0" fill="hold" nodeType="withEffect">
                  <p:stCondLst>
                    <p:cond delay="1000"/>
                  </p:stCondLst>
                  <p:iterate type="wd">
                    <p:tmPct val="20000"/>
                  </p:iterate>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animBg="1">
        <p:tmplLst>
          <p:tmpl>
            <p:tnLst>
              <p:par>
                <p:cTn presetID="64" presetClass="path" presetSubtype="0" decel="100000" fill="hold" nodeType="withEffect">
                  <p:stCondLst>
                    <p:cond delay="1000"/>
                  </p:stCondLst>
                  <p:iterate type="wd">
                    <p:tmPct val="5000"/>
                  </p:iterate>
                  <p:childTnLst>
                    <p:animMotion origin="layout" path="M -0.02956 -0.00046 L 1.04167E-6 -1.48148E-6 " pathEditMode="relative" rAng="0" ptsTypes="AA">
                      <p:cBhvr>
                        <p:cTn dur="1250" fill="hold"/>
                        <p:tgtEl>
                          <p:spTgt spid="3"/>
                        </p:tgtEl>
                        <p:attrNameLst>
                          <p:attrName>ppt_x</p:attrName>
                          <p:attrName>ppt_y</p:attrName>
                        </p:attrNameLst>
                      </p:cBhvr>
                      <p:rCtr x="1471" y="23"/>
                    </p:animMotion>
                  </p:childTnLst>
                </p:cTn>
              </p:par>
            </p:tnLst>
          </p:tmpl>
        </p:tmplLst>
      </p:bldP>
      <p:bldP spid="4" grpId="0"/>
      <p:bldP spid="4" grpId="1"/>
      <p:bldP spid="18" grpId="0" uiExpand="1" build="p" animBg="1">
        <p:tmplLst>
          <p:tmpl>
            <p:tnLst>
              <p:par>
                <p:cTn presetID="10" presetClass="entr" presetSubtype="0" fill="hold" nodeType="withEffect">
                  <p:stCondLst>
                    <p:cond delay="125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 lvl="1">
            <p:tnLst>
              <p:par>
                <p:cTn presetID="10" presetClass="entr" presetSubtype="0" fill="hold" nodeType="withEffect">
                  <p:stCondLst>
                    <p:cond delay="1250"/>
                  </p:stCondLst>
                  <p:childTnLst>
                    <p:set>
                      <p:cBhvr>
                        <p:cTn dur="1" fill="hold">
                          <p:stCondLst>
                            <p:cond delay="0"/>
                          </p:stCondLst>
                        </p:cTn>
                        <p:tgtEl>
                          <p:spTgt spid="18"/>
                        </p:tgtEl>
                        <p:attrNameLst>
                          <p:attrName>style.visibility</p:attrName>
                        </p:attrNameLst>
                      </p:cBhvr>
                      <p:to>
                        <p:strVal val="visible"/>
                      </p:to>
                    </p:set>
                    <p:animEffect transition="in" filter="fade">
                      <p:cBhvr>
                        <p:cTn dur="500"/>
                        <p:tgtEl>
                          <p:spTgt spid="18"/>
                        </p:tgtEl>
                      </p:cBhvr>
                    </p:animEffect>
                  </p:childTnLst>
                </p:cTn>
              </p:par>
            </p:tnLst>
          </p:tmpl>
        </p:tmplLst>
      </p:bldP>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CUSTOM CHAPTER [STYLE N°1] ">
    <p:spTree>
      <p:nvGrpSpPr>
        <p:cNvPr id="1" name=""/>
        <p:cNvGrpSpPr/>
        <p:nvPr/>
      </p:nvGrpSpPr>
      <p:grpSpPr>
        <a:xfrm>
          <a:off x="0" y="0"/>
          <a:ext cx="0" cy="0"/>
          <a:chOff x="0" y="0"/>
          <a:chExt cx="0" cy="0"/>
        </a:xfrm>
      </p:grpSpPr>
      <p:sp>
        <p:nvSpPr>
          <p:cNvPr id="13" name="Espace réservé du texte 12">
            <a:extLst>
              <a:ext uri="{FF2B5EF4-FFF2-40B4-BE49-F238E27FC236}">
                <a16:creationId xmlns:a16="http://schemas.microsoft.com/office/drawing/2014/main" id="{A1F102BA-4FAA-5235-88C3-D1479D055F91}"/>
              </a:ext>
            </a:extLst>
          </p:cNvPr>
          <p:cNvSpPr>
            <a:spLocks noGrp="1" noRot="1" noMove="1" noResize="1" noEditPoints="1" noAdjustHandles="1" noChangeArrowheads="1" noChangeShapeType="1"/>
          </p:cNvSpPr>
          <p:nvPr>
            <p:ph type="body" sz="quarter" idx="16"/>
          </p:nvPr>
        </p:nvSpPr>
        <p:spPr>
          <a:xfrm>
            <a:off x="-1" y="1"/>
            <a:ext cx="16256001" cy="9144000"/>
          </a:xfrm>
          <a:prstGeom prst="rect">
            <a:avLst/>
          </a:prstGeom>
          <a:blipFill>
            <a:blip r:embed="rId2"/>
            <a:stretch>
              <a:fillRect/>
            </a:stretch>
          </a:blipFill>
        </p:spPr>
        <p:txBody>
          <a:bodyPr/>
          <a:lstStyle>
            <a:lvl1pPr>
              <a:defRPr>
                <a:noFill/>
              </a:defRPr>
            </a:lvl1pPr>
          </a:lstStyle>
          <a:p>
            <a:pPr lvl="0"/>
            <a:endParaRPr lang="en-GB"/>
          </a:p>
        </p:txBody>
      </p:sp>
      <p:sp>
        <p:nvSpPr>
          <p:cNvPr id="3" name="Espace réservé pour une image  2">
            <a:extLst>
              <a:ext uri="{FF2B5EF4-FFF2-40B4-BE49-F238E27FC236}">
                <a16:creationId xmlns:a16="http://schemas.microsoft.com/office/drawing/2014/main" id="{63B9CDB5-A7A9-A0C6-5DB4-5AC188C89BD8}"/>
              </a:ext>
            </a:extLst>
          </p:cNvPr>
          <p:cNvSpPr>
            <a:spLocks noGrp="1"/>
          </p:cNvSpPr>
          <p:nvPr>
            <p:ph type="pic" sz="quarter" idx="10"/>
          </p:nvPr>
        </p:nvSpPr>
        <p:spPr>
          <a:xfrm>
            <a:off x="0" y="0"/>
            <a:ext cx="16256000" cy="9144000"/>
          </a:xfrm>
          <a:prstGeom prst="rect">
            <a:avLst/>
          </a:prstGeom>
        </p:spPr>
        <p:txBody>
          <a:bodyPr/>
          <a:lstStyle>
            <a:lvl1pPr>
              <a:defRPr>
                <a:noFill/>
              </a:defRPr>
            </a:lvl1pPr>
          </a:lstStyle>
          <a:p>
            <a:endParaRPr lang="fr-FR"/>
          </a:p>
        </p:txBody>
      </p:sp>
      <p:sp>
        <p:nvSpPr>
          <p:cNvPr id="2" name="Espace réservé du texte 4">
            <a:extLst>
              <a:ext uri="{FF2B5EF4-FFF2-40B4-BE49-F238E27FC236}">
                <a16:creationId xmlns:a16="http://schemas.microsoft.com/office/drawing/2014/main" id="{0527B4AA-2BAC-B353-1EF7-F6530BEAC017}"/>
              </a:ext>
            </a:extLst>
          </p:cNvPr>
          <p:cNvSpPr>
            <a:spLocks noGrp="1" noRot="1" noMove="1" noResize="1" noEditPoints="1" noAdjustHandles="1" noChangeArrowheads="1" noChangeShapeType="1"/>
          </p:cNvSpPr>
          <p:nvPr>
            <p:ph type="body" sz="quarter" idx="13" hasCustomPrompt="1"/>
          </p:nvPr>
        </p:nvSpPr>
        <p:spPr>
          <a:xfrm>
            <a:off x="-2501707" y="2631919"/>
            <a:ext cx="8640000" cy="7199999"/>
          </a:xfrm>
          <a:prstGeom prst="rect">
            <a:avLst/>
          </a:prstGeom>
          <a:effectLst/>
        </p:spPr>
        <p:txBody>
          <a:bodyPr vert="horz" lIns="0" tIns="45720" rIns="0" bIns="45720" rtlCol="0" anchor="ctr" anchorCtr="0">
            <a:noAutofit/>
          </a:bodyPr>
          <a:lstStyle>
            <a:lvl1pPr>
              <a:defRPr lang="en-US" sz="66665" b="1" dirty="0">
                <a:solidFill>
                  <a:schemeClr val="tx1">
                    <a:lumMod val="50000"/>
                    <a:lumOff val="50000"/>
                    <a:alpha val="5000"/>
                  </a:schemeClr>
                </a:solidFill>
                <a:latin typeface="Vinci Sans" panose="02000000000000000000" pitchFamily="50" charset="0"/>
                <a:ea typeface="Roboto" panose="02000000000000000000" pitchFamily="2" charset="0"/>
                <a:cs typeface="+mj-cs"/>
              </a:defRPr>
            </a:lvl1pPr>
          </a:lstStyle>
          <a:p>
            <a:pPr lvl="0" algn="ctr">
              <a:spcBef>
                <a:spcPct val="0"/>
              </a:spcBef>
            </a:pPr>
            <a:r>
              <a:rPr lang="en-US"/>
              <a:t>00</a:t>
            </a:r>
          </a:p>
        </p:txBody>
      </p:sp>
      <p:sp>
        <p:nvSpPr>
          <p:cNvPr id="4" name="Espace réservé du titre 7">
            <a:extLst>
              <a:ext uri="{FF2B5EF4-FFF2-40B4-BE49-F238E27FC236}">
                <a16:creationId xmlns:a16="http://schemas.microsoft.com/office/drawing/2014/main" id="{5104ABA8-5EB2-68EB-3D6B-93D4F6D17F7D}"/>
              </a:ext>
            </a:extLst>
          </p:cNvPr>
          <p:cNvSpPr>
            <a:spLocks noGrp="1" noRot="1" noMove="1" noResize="1" noEditPoints="1" noAdjustHandles="1" noChangeArrowheads="1" noChangeShapeType="1"/>
          </p:cNvSpPr>
          <p:nvPr>
            <p:ph type="title" hasCustomPrompt="1"/>
          </p:nvPr>
        </p:nvSpPr>
        <p:spPr>
          <a:xfrm>
            <a:off x="720001" y="776169"/>
            <a:ext cx="4800000" cy="2880000"/>
          </a:xfrm>
          <a:prstGeom prst="rect">
            <a:avLst/>
          </a:prstGeom>
        </p:spPr>
        <p:txBody>
          <a:bodyPr vert="horz" lIns="0" tIns="180000" rIns="0" bIns="180000" rtlCol="0" anchor="b" anchorCtr="0">
            <a:noAutofit/>
          </a:bodyPr>
          <a:lstStyle>
            <a:lvl1pPr>
              <a:defRPr sz="4267" b="1" baseline="0">
                <a:solidFill>
                  <a:srgbClr val="0072CE"/>
                </a:solidFill>
              </a:defRPr>
            </a:lvl1pPr>
          </a:lstStyle>
          <a:p>
            <a:r>
              <a:rPr lang="fr-FR"/>
              <a:t>CHAPTER </a:t>
            </a:r>
            <a:br>
              <a:rPr lang="fr-FR"/>
            </a:br>
            <a:r>
              <a:rPr lang="fr-FR"/>
              <a:t>TITLE</a:t>
            </a:r>
          </a:p>
        </p:txBody>
      </p:sp>
      <p:sp>
        <p:nvSpPr>
          <p:cNvPr id="6" name="Espace réservé du texte 53">
            <a:extLst>
              <a:ext uri="{FF2B5EF4-FFF2-40B4-BE49-F238E27FC236}">
                <a16:creationId xmlns:a16="http://schemas.microsoft.com/office/drawing/2014/main" id="{339406A5-7175-9F83-2A20-C7FACC15CB3F}"/>
              </a:ext>
            </a:extLst>
          </p:cNvPr>
          <p:cNvSpPr>
            <a:spLocks noGrp="1" noRot="1" noMove="1" noResize="1" noEditPoints="1" noAdjustHandles="1" noChangeArrowheads="1" noChangeShapeType="1"/>
          </p:cNvSpPr>
          <p:nvPr>
            <p:ph type="body" sz="quarter" idx="15" hasCustomPrompt="1"/>
          </p:nvPr>
        </p:nvSpPr>
        <p:spPr>
          <a:xfrm>
            <a:off x="720002" y="3671801"/>
            <a:ext cx="2400300" cy="383116"/>
          </a:xfrm>
          <a:prstGeom prst="roundRect">
            <a:avLst>
              <a:gd name="adj" fmla="val 50000"/>
            </a:avLst>
          </a:prstGeom>
          <a:solidFill>
            <a:srgbClr val="CCE3F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algn="ctr">
              <a:defRPr b="1">
                <a:solidFill>
                  <a:schemeClr val="accent1"/>
                </a:solidFill>
              </a:defRPr>
            </a:lvl1pPr>
          </a:lstStyle>
          <a:p>
            <a:r>
              <a:rPr lang="en-US"/>
              <a:t>SUB-TITLE</a:t>
            </a:r>
          </a:p>
        </p:txBody>
      </p:sp>
    </p:spTree>
    <p:extLst>
      <p:ext uri="{BB962C8B-B14F-4D97-AF65-F5344CB8AC3E}">
        <p14:creationId xmlns:p14="http://schemas.microsoft.com/office/powerpoint/2010/main" val="2373324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CHAPTER [M2]">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3C960C69-7698-CFEC-3067-666EC4D213E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7801" b="7801"/>
          <a:stretch/>
        </p:blipFill>
        <p:spPr>
          <a:xfrm>
            <a:off x="-1" y="0"/>
            <a:ext cx="16255996" cy="9144000"/>
          </a:xfrm>
          <a:prstGeom prst="rect">
            <a:avLst/>
          </a:prstGeom>
        </p:spPr>
      </p:pic>
      <p:sp>
        <p:nvSpPr>
          <p:cNvPr id="4" name="Forme libre : forme 3">
            <a:extLst>
              <a:ext uri="{FF2B5EF4-FFF2-40B4-BE49-F238E27FC236}">
                <a16:creationId xmlns:a16="http://schemas.microsoft.com/office/drawing/2014/main" id="{F2F3A931-8CAC-CA18-A59F-158D582B7839}"/>
              </a:ext>
            </a:extLst>
          </p:cNvPr>
          <p:cNvSpPr/>
          <p:nvPr userDrawn="1"/>
        </p:nvSpPr>
        <p:spPr>
          <a:xfrm>
            <a:off x="2" y="0"/>
            <a:ext cx="16255997" cy="9144000"/>
          </a:xfrm>
          <a:custGeom>
            <a:avLst/>
            <a:gdLst>
              <a:gd name="connsiteX0" fmla="*/ 0 w 12191998"/>
              <a:gd name="connsiteY0" fmla="*/ 0 h 6858000"/>
              <a:gd name="connsiteX1" fmla="*/ 8264299 w 12191998"/>
              <a:gd name="connsiteY1" fmla="*/ 0 h 6858000"/>
              <a:gd name="connsiteX2" fmla="*/ 8712526 w 12191998"/>
              <a:gd name="connsiteY2" fmla="*/ 200070 h 6858000"/>
              <a:gd name="connsiteX3" fmla="*/ 12172551 w 12191998"/>
              <a:gd name="connsiteY3" fmla="*/ 2943163 h 6858000"/>
              <a:gd name="connsiteX4" fmla="*/ 12191998 w 12191998"/>
              <a:gd name="connsiteY4" fmla="*/ 2971855 h 6858000"/>
              <a:gd name="connsiteX5" fmla="*/ 12191998 w 12191998"/>
              <a:gd name="connsiteY5" fmla="*/ 6858000 h 6858000"/>
              <a:gd name="connsiteX6" fmla="*/ 7709372 w 12191998"/>
              <a:gd name="connsiteY6" fmla="*/ 6858000 h 6858000"/>
              <a:gd name="connsiteX7" fmla="*/ 7710115 w 12191998"/>
              <a:gd name="connsiteY7" fmla="*/ 6853240 h 6858000"/>
              <a:gd name="connsiteX8" fmla="*/ 7724270 w 12191998"/>
              <a:gd name="connsiteY8" fmla="*/ 5969454 h 6858000"/>
              <a:gd name="connsiteX9" fmla="*/ 328626 w 12191998"/>
              <a:gd name="connsiteY9" fmla="*/ 532007 h 6858000"/>
              <a:gd name="connsiteX10" fmla="*/ 0 w 12191998"/>
              <a:gd name="connsiteY10" fmla="*/ 50124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1998" h="6858000">
                <a:moveTo>
                  <a:pt x="0" y="0"/>
                </a:moveTo>
                <a:lnTo>
                  <a:pt x="8264299" y="0"/>
                </a:lnTo>
                <a:lnTo>
                  <a:pt x="8712526" y="200070"/>
                </a:lnTo>
                <a:cubicBezTo>
                  <a:pt x="10184015" y="907232"/>
                  <a:pt x="11377584" y="1842375"/>
                  <a:pt x="12172551" y="2943163"/>
                </a:cubicBezTo>
                <a:lnTo>
                  <a:pt x="12191998" y="2971855"/>
                </a:lnTo>
                <a:lnTo>
                  <a:pt x="12191998" y="6858000"/>
                </a:lnTo>
                <a:lnTo>
                  <a:pt x="7709372" y="6858000"/>
                </a:lnTo>
                <a:lnTo>
                  <a:pt x="7710115" y="6853240"/>
                </a:lnTo>
                <a:cubicBezTo>
                  <a:pt x="7745516" y="6561779"/>
                  <a:pt x="7750878" y="6266691"/>
                  <a:pt x="7724270" y="5969454"/>
                </a:cubicBezTo>
                <a:cubicBezTo>
                  <a:pt x="7469814" y="3126987"/>
                  <a:pt x="4372715" y="979788"/>
                  <a:pt x="328626" y="532007"/>
                </a:cubicBezTo>
                <a:lnTo>
                  <a:pt x="0" y="501242"/>
                </a:lnTo>
                <a:close/>
              </a:path>
            </a:pathLst>
          </a:custGeom>
          <a:gradFill flip="none" rotWithShape="1">
            <a:gsLst>
              <a:gs pos="0">
                <a:schemeClr val="bg2">
                  <a:lumMod val="10000"/>
                  <a:alpha val="0"/>
                </a:schemeClr>
              </a:gs>
              <a:gs pos="90000">
                <a:schemeClr val="bg2">
                  <a:lumMod val="10000"/>
                  <a:alpha val="25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FR" sz="2400">
              <a:solidFill>
                <a:prstClr val="white"/>
              </a:solidFill>
              <a:latin typeface="Vinci Sans"/>
            </a:endParaRPr>
          </a:p>
        </p:txBody>
      </p:sp>
      <p:sp>
        <p:nvSpPr>
          <p:cNvPr id="37" name="Forme libre : forme 36">
            <a:extLst>
              <a:ext uri="{FF2B5EF4-FFF2-40B4-BE49-F238E27FC236}">
                <a16:creationId xmlns:a16="http://schemas.microsoft.com/office/drawing/2014/main" id="{FC8662C3-8915-D62F-1318-BD8B72882E8A}"/>
              </a:ext>
            </a:extLst>
          </p:cNvPr>
          <p:cNvSpPr/>
          <p:nvPr userDrawn="1"/>
        </p:nvSpPr>
        <p:spPr>
          <a:xfrm>
            <a:off x="2" y="0"/>
            <a:ext cx="10321361" cy="9144000"/>
          </a:xfrm>
          <a:custGeom>
            <a:avLst/>
            <a:gdLst>
              <a:gd name="connsiteX0" fmla="*/ 0 w 7741021"/>
              <a:gd name="connsiteY0" fmla="*/ 0 h 6858000"/>
              <a:gd name="connsiteX1" fmla="*/ 1 w 7741021"/>
              <a:gd name="connsiteY1" fmla="*/ 0 h 6858000"/>
              <a:gd name="connsiteX2" fmla="*/ 1 w 7741021"/>
              <a:gd name="connsiteY2" fmla="*/ 501242 h 6858000"/>
              <a:gd name="connsiteX3" fmla="*/ 328627 w 7741021"/>
              <a:gd name="connsiteY3" fmla="*/ 532007 h 6858000"/>
              <a:gd name="connsiteX4" fmla="*/ 7724271 w 7741021"/>
              <a:gd name="connsiteY4" fmla="*/ 5969454 h 6858000"/>
              <a:gd name="connsiteX5" fmla="*/ 7710116 w 7741021"/>
              <a:gd name="connsiteY5" fmla="*/ 6853240 h 6858000"/>
              <a:gd name="connsiteX6" fmla="*/ 7709373 w 7741021"/>
              <a:gd name="connsiteY6" fmla="*/ 6858000 h 6858000"/>
              <a:gd name="connsiteX7" fmla="*/ 0 w 774102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41021" h="6858000">
                <a:moveTo>
                  <a:pt x="0" y="0"/>
                </a:moveTo>
                <a:lnTo>
                  <a:pt x="1" y="0"/>
                </a:lnTo>
                <a:lnTo>
                  <a:pt x="1" y="501242"/>
                </a:lnTo>
                <a:lnTo>
                  <a:pt x="328627" y="532007"/>
                </a:lnTo>
                <a:cubicBezTo>
                  <a:pt x="4372716" y="979788"/>
                  <a:pt x="7469815" y="3126987"/>
                  <a:pt x="7724271" y="5969454"/>
                </a:cubicBezTo>
                <a:cubicBezTo>
                  <a:pt x="7750879" y="6266691"/>
                  <a:pt x="7745517" y="6561779"/>
                  <a:pt x="7710116" y="6853240"/>
                </a:cubicBezTo>
                <a:lnTo>
                  <a:pt x="7709373" y="6858000"/>
                </a:lnTo>
                <a:lnTo>
                  <a:pt x="0" y="6858000"/>
                </a:lnTo>
                <a:close/>
              </a:path>
            </a:pathLst>
          </a:custGeom>
          <a:solidFill>
            <a:schemeClr val="bg1">
              <a:alpha val="9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22" name="Forme libre : forme 21">
            <a:extLst>
              <a:ext uri="{FF2B5EF4-FFF2-40B4-BE49-F238E27FC236}">
                <a16:creationId xmlns:a16="http://schemas.microsoft.com/office/drawing/2014/main" id="{BC375A78-D373-A72E-0104-4101D6F52739}"/>
              </a:ext>
            </a:extLst>
          </p:cNvPr>
          <p:cNvSpPr/>
          <p:nvPr userDrawn="1"/>
        </p:nvSpPr>
        <p:spPr>
          <a:xfrm>
            <a:off x="-1" y="653511"/>
            <a:ext cx="10308999" cy="8490492"/>
          </a:xfrm>
          <a:custGeom>
            <a:avLst/>
            <a:gdLst>
              <a:gd name="connsiteX0" fmla="*/ 7731749 w 7731749"/>
              <a:gd name="connsiteY0" fmla="*/ 6074847 h 6367869"/>
              <a:gd name="connsiteX1" fmla="*/ 7708672 w 7731749"/>
              <a:gd name="connsiteY1" fmla="*/ 6339953 h 6367869"/>
              <a:gd name="connsiteX2" fmla="*/ 7704469 w 7731749"/>
              <a:gd name="connsiteY2" fmla="*/ 6367869 h 6367869"/>
              <a:gd name="connsiteX3" fmla="*/ 7697862 w 7731749"/>
              <a:gd name="connsiteY3" fmla="*/ 6367869 h 6367869"/>
              <a:gd name="connsiteX4" fmla="*/ 7704903 w 7731749"/>
              <a:gd name="connsiteY4" fmla="*/ 6328230 h 6367869"/>
              <a:gd name="connsiteX5" fmla="*/ 7731749 w 7731749"/>
              <a:gd name="connsiteY5" fmla="*/ 6074847 h 6367869"/>
              <a:gd name="connsiteX6" fmla="*/ 0 w 7731749"/>
              <a:gd name="connsiteY6" fmla="*/ 0 h 6367869"/>
              <a:gd name="connsiteX7" fmla="*/ 327200 w 7731749"/>
              <a:gd name="connsiteY7" fmla="*/ 30347 h 6367869"/>
              <a:gd name="connsiteX8" fmla="*/ 7724273 w 7731749"/>
              <a:gd name="connsiteY8" fmla="*/ 5471960 h 6367869"/>
              <a:gd name="connsiteX9" fmla="*/ 7724273 w 7731749"/>
              <a:gd name="connsiteY9" fmla="*/ 5490516 h 6367869"/>
              <a:gd name="connsiteX10" fmla="*/ 322005 w 7731749"/>
              <a:gd name="connsiteY10" fmla="*/ 874033 h 6367869"/>
              <a:gd name="connsiteX11" fmla="*/ 0 w 7731749"/>
              <a:gd name="connsiteY11" fmla="*/ 876193 h 6367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31749" h="6367869">
                <a:moveTo>
                  <a:pt x="7731749" y="6074847"/>
                </a:moveTo>
                <a:cubicBezTo>
                  <a:pt x="7726854" y="6163486"/>
                  <a:pt x="7719144" y="6251869"/>
                  <a:pt x="7708672" y="6339953"/>
                </a:cubicBezTo>
                <a:lnTo>
                  <a:pt x="7704469" y="6367869"/>
                </a:lnTo>
                <a:lnTo>
                  <a:pt x="7697862" y="6367869"/>
                </a:lnTo>
                <a:lnTo>
                  <a:pt x="7704903" y="6328230"/>
                </a:lnTo>
                <a:cubicBezTo>
                  <a:pt x="7716837" y="6244112"/>
                  <a:pt x="7725807" y="6159634"/>
                  <a:pt x="7731749" y="6074847"/>
                </a:cubicBezTo>
                <a:close/>
                <a:moveTo>
                  <a:pt x="0" y="0"/>
                </a:moveTo>
                <a:lnTo>
                  <a:pt x="327200" y="30347"/>
                </a:lnTo>
                <a:cubicBezTo>
                  <a:pt x="4370181" y="474872"/>
                  <a:pt x="7469814" y="2629410"/>
                  <a:pt x="7724273" y="5471960"/>
                </a:cubicBezTo>
                <a:lnTo>
                  <a:pt x="7724273" y="5490516"/>
                </a:lnTo>
                <a:cubicBezTo>
                  <a:pt x="7470850" y="2839477"/>
                  <a:pt x="4281077" y="912850"/>
                  <a:pt x="322005" y="874033"/>
                </a:cubicBezTo>
                <a:lnTo>
                  <a:pt x="0" y="876193"/>
                </a:lnTo>
                <a:close/>
              </a:path>
            </a:pathLst>
          </a:custGeom>
          <a:solidFill>
            <a:schemeClr val="accent1"/>
          </a:solidFill>
          <a:ln w="3685" cap="flat">
            <a:noFill/>
            <a:prstDash val="solid"/>
            <a:miter/>
          </a:ln>
        </p:spPr>
        <p:txBody>
          <a:bodyPr wrap="square" rtlCol="0" anchor="ctr">
            <a:noAutofit/>
          </a:bodyPr>
          <a:lstStyle/>
          <a:p>
            <a:endParaRPr lang="fr-FR" sz="2400"/>
          </a:p>
        </p:txBody>
      </p:sp>
      <p:sp>
        <p:nvSpPr>
          <p:cNvPr id="5" name="Espace réservé du texte 4">
            <a:extLst>
              <a:ext uri="{FF2B5EF4-FFF2-40B4-BE49-F238E27FC236}">
                <a16:creationId xmlns:a16="http://schemas.microsoft.com/office/drawing/2014/main" id="{C3665555-4ABA-B382-8D25-AA6D5C202D8C}"/>
              </a:ext>
            </a:extLst>
          </p:cNvPr>
          <p:cNvSpPr>
            <a:spLocks noGrp="1"/>
          </p:cNvSpPr>
          <p:nvPr userDrawn="1">
            <p:ph type="body" sz="quarter" idx="13" hasCustomPrompt="1"/>
          </p:nvPr>
        </p:nvSpPr>
        <p:spPr>
          <a:xfrm>
            <a:off x="-2501707" y="2631919"/>
            <a:ext cx="8640000" cy="7199999"/>
          </a:xfrm>
          <a:prstGeom prst="rect">
            <a:avLst/>
          </a:prstGeom>
          <a:effectLst/>
        </p:spPr>
        <p:txBody>
          <a:bodyPr vert="horz" lIns="0" tIns="45720" rIns="0" bIns="45720" rtlCol="0" anchor="ctr" anchorCtr="0">
            <a:noAutofit/>
          </a:bodyPr>
          <a:lstStyle>
            <a:lvl1pPr>
              <a:defRPr lang="en-US" sz="66665" b="1" dirty="0">
                <a:solidFill>
                  <a:schemeClr val="tx1">
                    <a:lumMod val="50000"/>
                    <a:lumOff val="50000"/>
                    <a:alpha val="5000"/>
                  </a:schemeClr>
                </a:solidFill>
                <a:latin typeface="Vinci Sans" panose="02000000000000000000" pitchFamily="50" charset="0"/>
                <a:ea typeface="Roboto" panose="02000000000000000000" pitchFamily="2" charset="0"/>
                <a:cs typeface="+mj-cs"/>
              </a:defRPr>
            </a:lvl1pPr>
          </a:lstStyle>
          <a:p>
            <a:pPr lvl="0" algn="ctr">
              <a:spcBef>
                <a:spcPct val="0"/>
              </a:spcBef>
            </a:pPr>
            <a:r>
              <a:rPr lang="en-US"/>
              <a:t>00</a:t>
            </a:r>
          </a:p>
        </p:txBody>
      </p:sp>
      <p:sp>
        <p:nvSpPr>
          <p:cNvPr id="19" name="Espace réservé du titre 7">
            <a:extLst>
              <a:ext uri="{FF2B5EF4-FFF2-40B4-BE49-F238E27FC236}">
                <a16:creationId xmlns:a16="http://schemas.microsoft.com/office/drawing/2014/main" id="{47C35D01-811D-1953-1B6F-1080E9DA6FBB}"/>
              </a:ext>
            </a:extLst>
          </p:cNvPr>
          <p:cNvSpPr>
            <a:spLocks noGrp="1"/>
          </p:cNvSpPr>
          <p:nvPr userDrawn="1">
            <p:ph type="title" hasCustomPrompt="1"/>
          </p:nvPr>
        </p:nvSpPr>
        <p:spPr>
          <a:xfrm>
            <a:off x="720001" y="4091127"/>
            <a:ext cx="6720000" cy="2880000"/>
          </a:xfrm>
          <a:prstGeom prst="rect">
            <a:avLst/>
          </a:prstGeom>
        </p:spPr>
        <p:txBody>
          <a:bodyPr vert="horz" lIns="0" tIns="180000" rIns="0" bIns="180000" rtlCol="0" anchor="b" anchorCtr="0">
            <a:noAutofit/>
          </a:bodyPr>
          <a:lstStyle>
            <a:lvl1pPr marL="0" algn="l" defTabSz="1219170" rtl="0" eaLnBrk="1" latinLnBrk="0" hangingPunct="1">
              <a:lnSpc>
                <a:spcPct val="100000"/>
              </a:lnSpc>
              <a:spcBef>
                <a:spcPct val="0"/>
              </a:spcBef>
              <a:buNone/>
              <a:defRPr lang="fr-FR" sz="4267" b="1" kern="1200" dirty="0">
                <a:solidFill>
                  <a:schemeClr val="accent1"/>
                </a:solidFill>
                <a:effectLst/>
                <a:latin typeface="+mj-lt"/>
                <a:ea typeface="Roboto" panose="02000000000000000000" pitchFamily="2" charset="0"/>
                <a:cs typeface="+mj-cs"/>
              </a:defRPr>
            </a:lvl1pPr>
          </a:lstStyle>
          <a:p>
            <a:r>
              <a:rPr lang="en-US"/>
              <a:t>CHAPTER</a:t>
            </a:r>
            <a:br>
              <a:rPr lang="en-US"/>
            </a:br>
            <a:r>
              <a:rPr lang="en-US" b="0"/>
              <a:t>TITLE</a:t>
            </a:r>
            <a:endParaRPr lang="fr-FR"/>
          </a:p>
        </p:txBody>
      </p:sp>
      <p:pic>
        <p:nvPicPr>
          <p:cNvPr id="23" name="Image 22" descr="Une image contenant Police, Graphique, texte, logo&#10;&#10;Description générée automatiquement">
            <a:extLst>
              <a:ext uri="{FF2B5EF4-FFF2-40B4-BE49-F238E27FC236}">
                <a16:creationId xmlns:a16="http://schemas.microsoft.com/office/drawing/2014/main" id="{335C6DD1-C78A-8409-E358-4E655DA497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844608" y="8307834"/>
            <a:ext cx="2020517" cy="711524"/>
          </a:xfrm>
          <a:prstGeom prst="rect">
            <a:avLst/>
          </a:prstGeom>
        </p:spPr>
      </p:pic>
      <p:sp>
        <p:nvSpPr>
          <p:cNvPr id="6" name="Espace réservé du texte 53">
            <a:extLst>
              <a:ext uri="{FF2B5EF4-FFF2-40B4-BE49-F238E27FC236}">
                <a16:creationId xmlns:a16="http://schemas.microsoft.com/office/drawing/2014/main" id="{6076B16D-C9A0-84E1-A323-1DE09894A590}"/>
              </a:ext>
            </a:extLst>
          </p:cNvPr>
          <p:cNvSpPr>
            <a:spLocks noGrp="1"/>
          </p:cNvSpPr>
          <p:nvPr userDrawn="1">
            <p:ph type="body" sz="quarter" idx="15" hasCustomPrompt="1"/>
          </p:nvPr>
        </p:nvSpPr>
        <p:spPr>
          <a:xfrm>
            <a:off x="720001" y="6984826"/>
            <a:ext cx="2400300" cy="383116"/>
          </a:xfrm>
          <a:prstGeom prst="roundRect">
            <a:avLst>
              <a:gd name="adj" fmla="val 50000"/>
            </a:avLst>
          </a:prstGeom>
          <a:solidFill>
            <a:srgbClr val="CCE3F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algn="ctr">
              <a:defRPr b="1">
                <a:solidFill>
                  <a:schemeClr val="accent1"/>
                </a:solidFill>
              </a:defRPr>
            </a:lvl1pPr>
          </a:lstStyle>
          <a:p>
            <a:r>
              <a:rPr lang="en-US"/>
              <a:t>SUBTITLE</a:t>
            </a:r>
          </a:p>
        </p:txBody>
      </p:sp>
      <p:sp>
        <p:nvSpPr>
          <p:cNvPr id="7" name="Forme libre : forme 6">
            <a:extLst>
              <a:ext uri="{FF2B5EF4-FFF2-40B4-BE49-F238E27FC236}">
                <a16:creationId xmlns:a16="http://schemas.microsoft.com/office/drawing/2014/main" id="{C9704A7A-C530-C98B-0DB0-30238E1DA557}"/>
              </a:ext>
            </a:extLst>
          </p:cNvPr>
          <p:cNvSpPr/>
          <p:nvPr userDrawn="1"/>
        </p:nvSpPr>
        <p:spPr>
          <a:xfrm>
            <a:off x="11019067" y="0"/>
            <a:ext cx="5236931" cy="3962472"/>
          </a:xfrm>
          <a:custGeom>
            <a:avLst/>
            <a:gdLst>
              <a:gd name="connsiteX0" fmla="*/ 0 w 3927698"/>
              <a:gd name="connsiteY0" fmla="*/ 0 h 2971854"/>
              <a:gd name="connsiteX1" fmla="*/ 3927698 w 3927698"/>
              <a:gd name="connsiteY1" fmla="*/ 0 h 2971854"/>
              <a:gd name="connsiteX2" fmla="*/ 3927698 w 3927698"/>
              <a:gd name="connsiteY2" fmla="*/ 2971854 h 2971854"/>
              <a:gd name="connsiteX3" fmla="*/ 3908252 w 3927698"/>
              <a:gd name="connsiteY3" fmla="*/ 2943163 h 2971854"/>
              <a:gd name="connsiteX4" fmla="*/ 448227 w 3927698"/>
              <a:gd name="connsiteY4" fmla="*/ 200070 h 2971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7698" h="2971854">
                <a:moveTo>
                  <a:pt x="0" y="0"/>
                </a:moveTo>
                <a:lnTo>
                  <a:pt x="3927698" y="0"/>
                </a:lnTo>
                <a:lnTo>
                  <a:pt x="3927698" y="2971854"/>
                </a:lnTo>
                <a:lnTo>
                  <a:pt x="3908252" y="2943163"/>
                </a:lnTo>
                <a:cubicBezTo>
                  <a:pt x="3113285" y="1842375"/>
                  <a:pt x="1919716" y="907232"/>
                  <a:pt x="448227" y="200070"/>
                </a:cubicBezTo>
                <a:close/>
              </a:path>
            </a:pathLst>
          </a:custGeom>
          <a:solidFill>
            <a:schemeClr val="bg1">
              <a:lumMod val="95000"/>
            </a:schemeClr>
          </a:solidFill>
          <a:ln>
            <a:noFill/>
          </a:ln>
          <a:effectLst>
            <a:innerShdw blurRad="63500" dist="50800" dir="10800000">
              <a:schemeClr val="bg1">
                <a:lumMod val="75000"/>
                <a:alpha val="5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Tree>
    <p:extLst>
      <p:ext uri="{BB962C8B-B14F-4D97-AF65-F5344CB8AC3E}">
        <p14:creationId xmlns:p14="http://schemas.microsoft.com/office/powerpoint/2010/main" val="1510267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par>
                                <p:cTn id="8" presetID="10" presetClass="entr" presetSubtype="0" fill="hold" nodeType="withEffect">
                                  <p:stCondLst>
                                    <p:cond delay="25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250"/>
                                        <p:tgtEl>
                                          <p:spTgt spid="2"/>
                                        </p:tgtEl>
                                      </p:cBhvr>
                                    </p:animEffect>
                                  </p:childTnLst>
                                </p:cTn>
                              </p:par>
                              <p:par>
                                <p:cTn id="11" presetID="6" presetClass="emph" presetSubtype="0" fill="hold" nodeType="withEffect">
                                  <p:stCondLst>
                                    <p:cond delay="250"/>
                                  </p:stCondLst>
                                  <p:childTnLst>
                                    <p:animScale>
                                      <p:cBhvr>
                                        <p:cTn id="12" dur="10" fill="hold"/>
                                        <p:tgtEl>
                                          <p:spTgt spid="2"/>
                                        </p:tgtEl>
                                      </p:cBhvr>
                                      <p:by x="125000" y="125000"/>
                                    </p:animScale>
                                  </p:childTnLst>
                                </p:cTn>
                              </p:par>
                              <p:par>
                                <p:cTn id="13" presetID="6" presetClass="emph" presetSubtype="0" decel="100000" fill="hold" nodeType="withEffect">
                                  <p:stCondLst>
                                    <p:cond delay="250"/>
                                  </p:stCondLst>
                                  <p:childTnLst>
                                    <p:animScale>
                                      <p:cBhvr>
                                        <p:cTn id="14" dur="2250" fill="hold"/>
                                        <p:tgtEl>
                                          <p:spTgt spid="2"/>
                                        </p:tgtEl>
                                      </p:cBhvr>
                                      <p:by x="80000" y="80000"/>
                                    </p:animScale>
                                  </p:childTnLst>
                                </p:cTn>
                              </p:par>
                              <p:par>
                                <p:cTn id="15" presetID="10" presetClass="entr" presetSubtype="0" fill="hold" grpId="0" nodeType="withEffect">
                                  <p:stCondLst>
                                    <p:cond delay="500"/>
                                  </p:stCondLst>
                                  <p:iterate type="wd">
                                    <p:tmPct val="20000"/>
                                  </p:iterate>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par>
                                <p:cTn id="18" presetID="64" presetClass="path" presetSubtype="0" decel="100000" fill="hold" grpId="1" nodeType="withEffect">
                                  <p:stCondLst>
                                    <p:cond delay="500"/>
                                  </p:stCondLst>
                                  <p:iterate type="wd">
                                    <p:tmPct val="5000"/>
                                  </p:iterate>
                                  <p:childTnLst>
                                    <p:animMotion origin="layout" path="M -1.45833E-6 0.05255 L -1.45833E-6 1.11022E-16 " pathEditMode="relative" rAng="0" ptsTypes="AA">
                                      <p:cBhvr>
                                        <p:cTn id="19" dur="1250" fill="hold"/>
                                        <p:tgtEl>
                                          <p:spTgt spid="19"/>
                                        </p:tgtEl>
                                        <p:attrNameLst>
                                          <p:attrName>ppt_x</p:attrName>
                                          <p:attrName>ppt_y</p:attrName>
                                        </p:attrNameLst>
                                      </p:cBhvr>
                                      <p:rCtr x="0" y="-2639"/>
                                    </p:animMotion>
                                  </p:childTnLst>
                                </p:cTn>
                              </p:par>
                              <p:par>
                                <p:cTn id="20" presetID="10" presetClass="entr" presetSubtype="0" fill="hold" grpId="0" nodeType="withEffect">
                                  <p:stCondLst>
                                    <p:cond delay="750"/>
                                  </p:stCondLst>
                                  <p:iterate type="wd">
                                    <p:tmPct val="20000"/>
                                  </p:iterate>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64" presetClass="path" presetSubtype="0" decel="100000" fill="hold" grpId="1" nodeType="withEffect">
                                  <p:stCondLst>
                                    <p:cond delay="750"/>
                                  </p:stCondLst>
                                  <p:iterate type="wd">
                                    <p:tmPct val="5000"/>
                                  </p:iterate>
                                  <p:childTnLst>
                                    <p:animMotion origin="layout" path="M -0.02956 -0.00046 L 1.04167E-6 -1.48148E-6 " pathEditMode="relative" rAng="0" ptsTypes="AA">
                                      <p:cBhvr>
                                        <p:cTn id="24" dur="1250" fill="hold"/>
                                        <p:tgtEl>
                                          <p:spTgt spid="5"/>
                                        </p:tgtEl>
                                        <p:attrNameLst>
                                          <p:attrName>ppt_x</p:attrName>
                                          <p:attrName>ppt_y</p:attrName>
                                        </p:attrNameLst>
                                      </p:cBhvr>
                                      <p:rCtr x="1471" y="23"/>
                                    </p:animMotion>
                                  </p:childTnLst>
                                </p:cTn>
                              </p:par>
                              <p:par>
                                <p:cTn id="25" presetID="10" presetClass="entr" presetSubtype="0" fill="hold" grpId="0" nodeType="withEffect">
                                  <p:stCondLst>
                                    <p:cond delay="1250"/>
                                  </p:stCondLst>
                                  <p:childTnLst>
                                    <p:set>
                                      <p:cBhvr>
                                        <p:cTn id="26" dur="1" fill="hold">
                                          <p:stCondLst>
                                            <p:cond delay="0"/>
                                          </p:stCondLst>
                                        </p:cTn>
                                        <p:tgtEl>
                                          <p:spTgt spid="6">
                                            <p:bg/>
                                          </p:spTgt>
                                        </p:tgtEl>
                                        <p:attrNameLst>
                                          <p:attrName>style.visibility</p:attrName>
                                        </p:attrNameLst>
                                      </p:cBhvr>
                                      <p:to>
                                        <p:strVal val="visible"/>
                                      </p:to>
                                    </p:set>
                                    <p:animEffect transition="in" filter="fade">
                                      <p:cBhvr>
                                        <p:cTn id="27" dur="500"/>
                                        <p:tgtEl>
                                          <p:spTgt spid="6">
                                            <p:bg/>
                                          </p:spTgt>
                                        </p:tgtEl>
                                      </p:cBhvr>
                                    </p:animEffect>
                                  </p:childTnLst>
                                </p:cTn>
                              </p:par>
                              <p:par>
                                <p:cTn id="28" presetID="10" presetClass="entr" presetSubtype="0" fill="hold" grpId="0" nodeType="withEffect">
                                  <p:stCondLst>
                                    <p:cond delay="1250"/>
                                  </p:stCondLst>
                                  <p:childTnLst>
                                    <p:set>
                                      <p:cBhvr>
                                        <p:cTn id="29" dur="1" fill="hold">
                                          <p:stCondLst>
                                            <p:cond delay="0"/>
                                          </p:stCondLst>
                                        </p:cTn>
                                        <p:tgtEl>
                                          <p:spTgt spid="6">
                                            <p:txEl>
                                              <p:pRg st="0" end="0"/>
                                            </p:txEl>
                                          </p:spTgt>
                                        </p:tgtEl>
                                        <p:attrNameLst>
                                          <p:attrName>style.visibility</p:attrName>
                                        </p:attrNameLst>
                                      </p:cBhvr>
                                      <p:to>
                                        <p:strVal val="visible"/>
                                      </p:to>
                                    </p:set>
                                    <p:animEffect transition="in" filter="fade">
                                      <p:cBhvr>
                                        <p:cTn id="30" dur="500"/>
                                        <p:tgtEl>
                                          <p:spTgt spid="6">
                                            <p:txEl>
                                              <p:pRg st="0" end="0"/>
                                            </p:txEl>
                                          </p:spTgt>
                                        </p:tgtEl>
                                      </p:cBhvr>
                                    </p:animEffect>
                                  </p:childTnLst>
                                </p:cTn>
                              </p:par>
                              <p:par>
                                <p:cTn id="31" presetID="22" presetClass="entr" presetSubtype="4" fill="hold" grpId="0" nodeType="withEffect">
                                  <p:stCondLst>
                                    <p:cond delay="250"/>
                                  </p:stCondLst>
                                  <p:childTnLst>
                                    <p:set>
                                      <p:cBhvr>
                                        <p:cTn id="32" dur="1" fill="hold">
                                          <p:stCondLst>
                                            <p:cond delay="0"/>
                                          </p:stCondLst>
                                        </p:cTn>
                                        <p:tgtEl>
                                          <p:spTgt spid="22"/>
                                        </p:tgtEl>
                                        <p:attrNameLst>
                                          <p:attrName>style.visibility</p:attrName>
                                        </p:attrNameLst>
                                      </p:cBhvr>
                                      <p:to>
                                        <p:strVal val="visible"/>
                                      </p:to>
                                    </p:set>
                                    <p:animEffect transition="in" filter="wipe(down)">
                                      <p:cBhvr>
                                        <p:cTn id="33" dur="1000"/>
                                        <p:tgtEl>
                                          <p:spTgt spid="22"/>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5" grpId="0" animBg="1">
        <p:tmplLst>
          <p:tmpl>
            <p:tnLst>
              <p:par>
                <p:cTn presetID="10" presetClass="entr" presetSubtype="0" fill="hold" nodeType="withEffect">
                  <p:stCondLst>
                    <p:cond delay="750"/>
                  </p:stCondLst>
                  <p:iterate type="wd">
                    <p:tmPct val="20000"/>
                  </p:iterate>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5" grpId="1" animBg="1">
        <p:tmplLst>
          <p:tmpl>
            <p:tnLst>
              <p:par>
                <p:cTn presetID="64" presetClass="path" presetSubtype="0" decel="100000" fill="hold" nodeType="withEffect">
                  <p:stCondLst>
                    <p:cond delay="750"/>
                  </p:stCondLst>
                  <p:iterate type="wd">
                    <p:tmPct val="5000"/>
                  </p:iterate>
                  <p:childTnLst>
                    <p:animMotion origin="layout" path="M -0.02956 -0.00046 L 1.04167E-6 -1.48148E-6 " pathEditMode="relative" rAng="0" ptsTypes="AA">
                      <p:cBhvr>
                        <p:cTn dur="1250" fill="hold"/>
                        <p:tgtEl>
                          <p:spTgt spid="5"/>
                        </p:tgtEl>
                        <p:attrNameLst>
                          <p:attrName>ppt_x</p:attrName>
                          <p:attrName>ppt_y</p:attrName>
                        </p:attrNameLst>
                      </p:cBhvr>
                      <p:rCtr x="1471" y="23"/>
                    </p:animMotion>
                  </p:childTnLst>
                </p:cTn>
              </p:par>
            </p:tnLst>
          </p:tmpl>
        </p:tmplLst>
      </p:bldP>
      <p:bldP spid="19" grpId="0"/>
      <p:bldP spid="19" grpId="1"/>
      <p:bldP spid="6" grpId="0" uiExpand="1" build="p" animBg="1">
        <p:tmplLst>
          <p:tmpl>
            <p:tnLst>
              <p:par>
                <p:cTn presetID="10" presetClass="entr" presetSubtype="0" fill="hold" nodeType="withEffect">
                  <p:stCondLst>
                    <p:cond delay="125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 lvl="1">
            <p:tnLst>
              <p:par>
                <p:cTn presetID="10" presetClass="entr" presetSubtype="0" fill="hold" nodeType="withEffect">
                  <p:stCondLst>
                    <p:cond delay="125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7"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HAPTER [STYLE N°2] ">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3C960C69-7698-CFEC-3067-666EC4D213E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65" t="11674" r="15477" b="16787"/>
          <a:stretch/>
        </p:blipFill>
        <p:spPr>
          <a:xfrm>
            <a:off x="0" y="0"/>
            <a:ext cx="16256000" cy="9144000"/>
          </a:xfrm>
          <a:prstGeom prst="rect">
            <a:avLst/>
          </a:prstGeom>
        </p:spPr>
      </p:pic>
      <p:sp>
        <p:nvSpPr>
          <p:cNvPr id="4" name="Forme libre : forme 3">
            <a:extLst>
              <a:ext uri="{FF2B5EF4-FFF2-40B4-BE49-F238E27FC236}">
                <a16:creationId xmlns:a16="http://schemas.microsoft.com/office/drawing/2014/main" id="{F2F3A931-8CAC-CA18-A59F-158D582B7839}"/>
              </a:ext>
            </a:extLst>
          </p:cNvPr>
          <p:cNvSpPr/>
          <p:nvPr userDrawn="1"/>
        </p:nvSpPr>
        <p:spPr>
          <a:xfrm>
            <a:off x="2" y="0"/>
            <a:ext cx="16255997" cy="9144000"/>
          </a:xfrm>
          <a:custGeom>
            <a:avLst/>
            <a:gdLst>
              <a:gd name="connsiteX0" fmla="*/ 0 w 12191998"/>
              <a:gd name="connsiteY0" fmla="*/ 0 h 6858000"/>
              <a:gd name="connsiteX1" fmla="*/ 8264299 w 12191998"/>
              <a:gd name="connsiteY1" fmla="*/ 0 h 6858000"/>
              <a:gd name="connsiteX2" fmla="*/ 8712526 w 12191998"/>
              <a:gd name="connsiteY2" fmla="*/ 200070 h 6858000"/>
              <a:gd name="connsiteX3" fmla="*/ 12172551 w 12191998"/>
              <a:gd name="connsiteY3" fmla="*/ 2943163 h 6858000"/>
              <a:gd name="connsiteX4" fmla="*/ 12191998 w 12191998"/>
              <a:gd name="connsiteY4" fmla="*/ 2971855 h 6858000"/>
              <a:gd name="connsiteX5" fmla="*/ 12191998 w 12191998"/>
              <a:gd name="connsiteY5" fmla="*/ 6858000 h 6858000"/>
              <a:gd name="connsiteX6" fmla="*/ 7709372 w 12191998"/>
              <a:gd name="connsiteY6" fmla="*/ 6858000 h 6858000"/>
              <a:gd name="connsiteX7" fmla="*/ 7710115 w 12191998"/>
              <a:gd name="connsiteY7" fmla="*/ 6853240 h 6858000"/>
              <a:gd name="connsiteX8" fmla="*/ 7724270 w 12191998"/>
              <a:gd name="connsiteY8" fmla="*/ 5969454 h 6858000"/>
              <a:gd name="connsiteX9" fmla="*/ 328626 w 12191998"/>
              <a:gd name="connsiteY9" fmla="*/ 532007 h 6858000"/>
              <a:gd name="connsiteX10" fmla="*/ 0 w 12191998"/>
              <a:gd name="connsiteY10" fmla="*/ 50124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1998" h="6858000">
                <a:moveTo>
                  <a:pt x="0" y="0"/>
                </a:moveTo>
                <a:lnTo>
                  <a:pt x="8264299" y="0"/>
                </a:lnTo>
                <a:lnTo>
                  <a:pt x="8712526" y="200070"/>
                </a:lnTo>
                <a:cubicBezTo>
                  <a:pt x="10184015" y="907232"/>
                  <a:pt x="11377584" y="1842375"/>
                  <a:pt x="12172551" y="2943163"/>
                </a:cubicBezTo>
                <a:lnTo>
                  <a:pt x="12191998" y="2971855"/>
                </a:lnTo>
                <a:lnTo>
                  <a:pt x="12191998" y="6858000"/>
                </a:lnTo>
                <a:lnTo>
                  <a:pt x="7709372" y="6858000"/>
                </a:lnTo>
                <a:lnTo>
                  <a:pt x="7710115" y="6853240"/>
                </a:lnTo>
                <a:cubicBezTo>
                  <a:pt x="7745516" y="6561779"/>
                  <a:pt x="7750878" y="6266691"/>
                  <a:pt x="7724270" y="5969454"/>
                </a:cubicBezTo>
                <a:cubicBezTo>
                  <a:pt x="7469814" y="3126987"/>
                  <a:pt x="4372715" y="979788"/>
                  <a:pt x="328626" y="532007"/>
                </a:cubicBezTo>
                <a:lnTo>
                  <a:pt x="0" y="501242"/>
                </a:lnTo>
                <a:close/>
              </a:path>
            </a:pathLst>
          </a:custGeom>
          <a:gradFill flip="none" rotWithShape="1">
            <a:gsLst>
              <a:gs pos="0">
                <a:schemeClr val="bg2">
                  <a:lumMod val="10000"/>
                  <a:alpha val="0"/>
                </a:schemeClr>
              </a:gs>
              <a:gs pos="90000">
                <a:schemeClr val="bg2">
                  <a:lumMod val="10000"/>
                  <a:alpha val="25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FR" sz="2400">
              <a:solidFill>
                <a:prstClr val="white"/>
              </a:solidFill>
              <a:latin typeface="Vinci Sans"/>
            </a:endParaRPr>
          </a:p>
        </p:txBody>
      </p:sp>
      <p:sp>
        <p:nvSpPr>
          <p:cNvPr id="37" name="Forme libre : forme 36">
            <a:extLst>
              <a:ext uri="{FF2B5EF4-FFF2-40B4-BE49-F238E27FC236}">
                <a16:creationId xmlns:a16="http://schemas.microsoft.com/office/drawing/2014/main" id="{FC8662C3-8915-D62F-1318-BD8B72882E8A}"/>
              </a:ext>
            </a:extLst>
          </p:cNvPr>
          <p:cNvSpPr/>
          <p:nvPr userDrawn="1"/>
        </p:nvSpPr>
        <p:spPr>
          <a:xfrm>
            <a:off x="2" y="0"/>
            <a:ext cx="10321361" cy="9144000"/>
          </a:xfrm>
          <a:custGeom>
            <a:avLst/>
            <a:gdLst>
              <a:gd name="connsiteX0" fmla="*/ 0 w 7741021"/>
              <a:gd name="connsiteY0" fmla="*/ 0 h 6858000"/>
              <a:gd name="connsiteX1" fmla="*/ 1 w 7741021"/>
              <a:gd name="connsiteY1" fmla="*/ 0 h 6858000"/>
              <a:gd name="connsiteX2" fmla="*/ 1 w 7741021"/>
              <a:gd name="connsiteY2" fmla="*/ 501242 h 6858000"/>
              <a:gd name="connsiteX3" fmla="*/ 328627 w 7741021"/>
              <a:gd name="connsiteY3" fmla="*/ 532007 h 6858000"/>
              <a:gd name="connsiteX4" fmla="*/ 7724271 w 7741021"/>
              <a:gd name="connsiteY4" fmla="*/ 5969454 h 6858000"/>
              <a:gd name="connsiteX5" fmla="*/ 7710116 w 7741021"/>
              <a:gd name="connsiteY5" fmla="*/ 6853240 h 6858000"/>
              <a:gd name="connsiteX6" fmla="*/ 7709373 w 7741021"/>
              <a:gd name="connsiteY6" fmla="*/ 6858000 h 6858000"/>
              <a:gd name="connsiteX7" fmla="*/ 0 w 774102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41021" h="6858000">
                <a:moveTo>
                  <a:pt x="0" y="0"/>
                </a:moveTo>
                <a:lnTo>
                  <a:pt x="1" y="0"/>
                </a:lnTo>
                <a:lnTo>
                  <a:pt x="1" y="501242"/>
                </a:lnTo>
                <a:lnTo>
                  <a:pt x="328627" y="532007"/>
                </a:lnTo>
                <a:cubicBezTo>
                  <a:pt x="4372716" y="979788"/>
                  <a:pt x="7469815" y="3126987"/>
                  <a:pt x="7724271" y="5969454"/>
                </a:cubicBezTo>
                <a:cubicBezTo>
                  <a:pt x="7750879" y="6266691"/>
                  <a:pt x="7745517" y="6561779"/>
                  <a:pt x="7710116" y="6853240"/>
                </a:cubicBezTo>
                <a:lnTo>
                  <a:pt x="7709373" y="6858000"/>
                </a:lnTo>
                <a:lnTo>
                  <a:pt x="0" y="6858000"/>
                </a:lnTo>
                <a:close/>
              </a:path>
            </a:pathLst>
          </a:custGeom>
          <a:solidFill>
            <a:schemeClr val="bg1">
              <a:alpha val="9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22" name="Forme libre : forme 21">
            <a:extLst>
              <a:ext uri="{FF2B5EF4-FFF2-40B4-BE49-F238E27FC236}">
                <a16:creationId xmlns:a16="http://schemas.microsoft.com/office/drawing/2014/main" id="{BC375A78-D373-A72E-0104-4101D6F52739}"/>
              </a:ext>
            </a:extLst>
          </p:cNvPr>
          <p:cNvSpPr/>
          <p:nvPr userDrawn="1"/>
        </p:nvSpPr>
        <p:spPr>
          <a:xfrm>
            <a:off x="-1" y="653511"/>
            <a:ext cx="10308999" cy="8490492"/>
          </a:xfrm>
          <a:custGeom>
            <a:avLst/>
            <a:gdLst>
              <a:gd name="connsiteX0" fmla="*/ 7731749 w 7731749"/>
              <a:gd name="connsiteY0" fmla="*/ 6074847 h 6367869"/>
              <a:gd name="connsiteX1" fmla="*/ 7708672 w 7731749"/>
              <a:gd name="connsiteY1" fmla="*/ 6339953 h 6367869"/>
              <a:gd name="connsiteX2" fmla="*/ 7704469 w 7731749"/>
              <a:gd name="connsiteY2" fmla="*/ 6367869 h 6367869"/>
              <a:gd name="connsiteX3" fmla="*/ 7697862 w 7731749"/>
              <a:gd name="connsiteY3" fmla="*/ 6367869 h 6367869"/>
              <a:gd name="connsiteX4" fmla="*/ 7704903 w 7731749"/>
              <a:gd name="connsiteY4" fmla="*/ 6328230 h 6367869"/>
              <a:gd name="connsiteX5" fmla="*/ 7731749 w 7731749"/>
              <a:gd name="connsiteY5" fmla="*/ 6074847 h 6367869"/>
              <a:gd name="connsiteX6" fmla="*/ 0 w 7731749"/>
              <a:gd name="connsiteY6" fmla="*/ 0 h 6367869"/>
              <a:gd name="connsiteX7" fmla="*/ 327200 w 7731749"/>
              <a:gd name="connsiteY7" fmla="*/ 30347 h 6367869"/>
              <a:gd name="connsiteX8" fmla="*/ 7724273 w 7731749"/>
              <a:gd name="connsiteY8" fmla="*/ 5471960 h 6367869"/>
              <a:gd name="connsiteX9" fmla="*/ 7724273 w 7731749"/>
              <a:gd name="connsiteY9" fmla="*/ 5490516 h 6367869"/>
              <a:gd name="connsiteX10" fmla="*/ 322005 w 7731749"/>
              <a:gd name="connsiteY10" fmla="*/ 874033 h 6367869"/>
              <a:gd name="connsiteX11" fmla="*/ 0 w 7731749"/>
              <a:gd name="connsiteY11" fmla="*/ 876193 h 6367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31749" h="6367869">
                <a:moveTo>
                  <a:pt x="7731749" y="6074847"/>
                </a:moveTo>
                <a:cubicBezTo>
                  <a:pt x="7726854" y="6163486"/>
                  <a:pt x="7719144" y="6251869"/>
                  <a:pt x="7708672" y="6339953"/>
                </a:cubicBezTo>
                <a:lnTo>
                  <a:pt x="7704469" y="6367869"/>
                </a:lnTo>
                <a:lnTo>
                  <a:pt x="7697862" y="6367869"/>
                </a:lnTo>
                <a:lnTo>
                  <a:pt x="7704903" y="6328230"/>
                </a:lnTo>
                <a:cubicBezTo>
                  <a:pt x="7716837" y="6244112"/>
                  <a:pt x="7725807" y="6159634"/>
                  <a:pt x="7731749" y="6074847"/>
                </a:cubicBezTo>
                <a:close/>
                <a:moveTo>
                  <a:pt x="0" y="0"/>
                </a:moveTo>
                <a:lnTo>
                  <a:pt x="327200" y="30347"/>
                </a:lnTo>
                <a:cubicBezTo>
                  <a:pt x="4370181" y="474872"/>
                  <a:pt x="7469814" y="2629410"/>
                  <a:pt x="7724273" y="5471960"/>
                </a:cubicBezTo>
                <a:lnTo>
                  <a:pt x="7724273" y="5490516"/>
                </a:lnTo>
                <a:cubicBezTo>
                  <a:pt x="7470850" y="2839477"/>
                  <a:pt x="4281077" y="912850"/>
                  <a:pt x="322005" y="874033"/>
                </a:cubicBezTo>
                <a:lnTo>
                  <a:pt x="0" y="876193"/>
                </a:lnTo>
                <a:close/>
              </a:path>
            </a:pathLst>
          </a:custGeom>
          <a:solidFill>
            <a:schemeClr val="accent1"/>
          </a:solidFill>
          <a:ln w="3685" cap="flat">
            <a:noFill/>
            <a:prstDash val="solid"/>
            <a:miter/>
          </a:ln>
        </p:spPr>
        <p:txBody>
          <a:bodyPr wrap="square" rtlCol="0" anchor="ctr">
            <a:noAutofit/>
          </a:bodyPr>
          <a:lstStyle/>
          <a:p>
            <a:endParaRPr lang="fr-FR" sz="2400"/>
          </a:p>
        </p:txBody>
      </p:sp>
      <p:sp>
        <p:nvSpPr>
          <p:cNvPr id="5" name="Espace réservé du texte 4">
            <a:extLst>
              <a:ext uri="{FF2B5EF4-FFF2-40B4-BE49-F238E27FC236}">
                <a16:creationId xmlns:a16="http://schemas.microsoft.com/office/drawing/2014/main" id="{C3665555-4ABA-B382-8D25-AA6D5C202D8C}"/>
              </a:ext>
            </a:extLst>
          </p:cNvPr>
          <p:cNvSpPr>
            <a:spLocks noGrp="1"/>
          </p:cNvSpPr>
          <p:nvPr userDrawn="1">
            <p:ph type="body" sz="quarter" idx="13" hasCustomPrompt="1"/>
          </p:nvPr>
        </p:nvSpPr>
        <p:spPr>
          <a:xfrm>
            <a:off x="-2501707" y="2631919"/>
            <a:ext cx="8640000" cy="7199999"/>
          </a:xfrm>
          <a:prstGeom prst="rect">
            <a:avLst/>
          </a:prstGeom>
          <a:effectLst/>
        </p:spPr>
        <p:txBody>
          <a:bodyPr vert="horz" lIns="0" tIns="45720" rIns="0" bIns="45720" rtlCol="0" anchor="ctr" anchorCtr="0">
            <a:noAutofit/>
          </a:bodyPr>
          <a:lstStyle>
            <a:lvl1pPr>
              <a:defRPr lang="en-US" sz="66665" b="1" dirty="0">
                <a:solidFill>
                  <a:schemeClr val="tx1">
                    <a:lumMod val="50000"/>
                    <a:lumOff val="50000"/>
                    <a:alpha val="5000"/>
                  </a:schemeClr>
                </a:solidFill>
                <a:latin typeface="Vinci Sans" panose="02000000000000000000" pitchFamily="50" charset="0"/>
                <a:ea typeface="Roboto" panose="02000000000000000000" pitchFamily="2" charset="0"/>
                <a:cs typeface="+mj-cs"/>
              </a:defRPr>
            </a:lvl1pPr>
          </a:lstStyle>
          <a:p>
            <a:pPr lvl="0" algn="ctr">
              <a:spcBef>
                <a:spcPct val="0"/>
              </a:spcBef>
            </a:pPr>
            <a:r>
              <a:rPr lang="en-US"/>
              <a:t>00</a:t>
            </a:r>
          </a:p>
        </p:txBody>
      </p:sp>
      <p:sp>
        <p:nvSpPr>
          <p:cNvPr id="19" name="Espace réservé du titre 7">
            <a:extLst>
              <a:ext uri="{FF2B5EF4-FFF2-40B4-BE49-F238E27FC236}">
                <a16:creationId xmlns:a16="http://schemas.microsoft.com/office/drawing/2014/main" id="{47C35D01-811D-1953-1B6F-1080E9DA6FBB}"/>
              </a:ext>
            </a:extLst>
          </p:cNvPr>
          <p:cNvSpPr>
            <a:spLocks noGrp="1"/>
          </p:cNvSpPr>
          <p:nvPr userDrawn="1">
            <p:ph type="title" hasCustomPrompt="1"/>
          </p:nvPr>
        </p:nvSpPr>
        <p:spPr>
          <a:xfrm>
            <a:off x="720001" y="4091127"/>
            <a:ext cx="6720000" cy="2880000"/>
          </a:xfrm>
          <a:prstGeom prst="rect">
            <a:avLst/>
          </a:prstGeom>
        </p:spPr>
        <p:txBody>
          <a:bodyPr vert="horz" lIns="0" tIns="180000" rIns="0" bIns="180000" rtlCol="0" anchor="b" anchorCtr="0">
            <a:noAutofit/>
          </a:bodyPr>
          <a:lstStyle>
            <a:lvl1pPr marL="0" algn="l" defTabSz="1219170" rtl="0" eaLnBrk="1" latinLnBrk="0" hangingPunct="1">
              <a:lnSpc>
                <a:spcPct val="100000"/>
              </a:lnSpc>
              <a:spcBef>
                <a:spcPct val="0"/>
              </a:spcBef>
              <a:buNone/>
              <a:defRPr lang="fr-FR" sz="4267" b="1" kern="1200" dirty="0">
                <a:solidFill>
                  <a:schemeClr val="accent1"/>
                </a:solidFill>
                <a:effectLst/>
                <a:latin typeface="+mj-lt"/>
                <a:ea typeface="Roboto" panose="02000000000000000000" pitchFamily="2" charset="0"/>
                <a:cs typeface="+mj-cs"/>
              </a:defRPr>
            </a:lvl1pPr>
          </a:lstStyle>
          <a:p>
            <a:r>
              <a:rPr lang="en-US"/>
              <a:t>CHAPTER</a:t>
            </a:r>
            <a:br>
              <a:rPr lang="en-US"/>
            </a:br>
            <a:r>
              <a:rPr lang="en-US" b="0"/>
              <a:t>TITLE</a:t>
            </a:r>
            <a:endParaRPr lang="fr-FR"/>
          </a:p>
        </p:txBody>
      </p:sp>
      <p:pic>
        <p:nvPicPr>
          <p:cNvPr id="23" name="Image 22" descr="Une image contenant Police, Graphique, texte, logo&#10;&#10;Description générée automatiquement">
            <a:extLst>
              <a:ext uri="{FF2B5EF4-FFF2-40B4-BE49-F238E27FC236}">
                <a16:creationId xmlns:a16="http://schemas.microsoft.com/office/drawing/2014/main" id="{335C6DD1-C78A-8409-E358-4E655DA497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844608" y="8307834"/>
            <a:ext cx="2020517" cy="711524"/>
          </a:xfrm>
          <a:prstGeom prst="rect">
            <a:avLst/>
          </a:prstGeom>
        </p:spPr>
      </p:pic>
      <p:sp>
        <p:nvSpPr>
          <p:cNvPr id="6" name="Espace réservé du texte 53">
            <a:extLst>
              <a:ext uri="{FF2B5EF4-FFF2-40B4-BE49-F238E27FC236}">
                <a16:creationId xmlns:a16="http://schemas.microsoft.com/office/drawing/2014/main" id="{AFD7D7B8-9538-7CD7-4FEF-B5333CE6754B}"/>
              </a:ext>
            </a:extLst>
          </p:cNvPr>
          <p:cNvSpPr>
            <a:spLocks noGrp="1"/>
          </p:cNvSpPr>
          <p:nvPr userDrawn="1">
            <p:ph type="body" sz="quarter" idx="15" hasCustomPrompt="1"/>
          </p:nvPr>
        </p:nvSpPr>
        <p:spPr>
          <a:xfrm>
            <a:off x="720001" y="6984826"/>
            <a:ext cx="2400300" cy="383116"/>
          </a:xfrm>
          <a:prstGeom prst="roundRect">
            <a:avLst>
              <a:gd name="adj" fmla="val 50000"/>
            </a:avLst>
          </a:prstGeom>
          <a:solidFill>
            <a:srgbClr val="CCE3F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algn="ctr">
              <a:defRPr b="1">
                <a:solidFill>
                  <a:schemeClr val="accent1"/>
                </a:solidFill>
              </a:defRPr>
            </a:lvl1pPr>
          </a:lstStyle>
          <a:p>
            <a:r>
              <a:rPr lang="en-US"/>
              <a:t>SUBTITLE</a:t>
            </a:r>
          </a:p>
        </p:txBody>
      </p:sp>
      <p:sp>
        <p:nvSpPr>
          <p:cNvPr id="7" name="Forme libre : forme 6">
            <a:extLst>
              <a:ext uri="{FF2B5EF4-FFF2-40B4-BE49-F238E27FC236}">
                <a16:creationId xmlns:a16="http://schemas.microsoft.com/office/drawing/2014/main" id="{E4139177-2F6A-C985-DA10-50837C6FF13E}"/>
              </a:ext>
            </a:extLst>
          </p:cNvPr>
          <p:cNvSpPr/>
          <p:nvPr userDrawn="1"/>
        </p:nvSpPr>
        <p:spPr>
          <a:xfrm>
            <a:off x="11019067" y="0"/>
            <a:ext cx="5236931" cy="3962472"/>
          </a:xfrm>
          <a:custGeom>
            <a:avLst/>
            <a:gdLst>
              <a:gd name="connsiteX0" fmla="*/ 0 w 3927698"/>
              <a:gd name="connsiteY0" fmla="*/ 0 h 2971854"/>
              <a:gd name="connsiteX1" fmla="*/ 3927698 w 3927698"/>
              <a:gd name="connsiteY1" fmla="*/ 0 h 2971854"/>
              <a:gd name="connsiteX2" fmla="*/ 3927698 w 3927698"/>
              <a:gd name="connsiteY2" fmla="*/ 2971854 h 2971854"/>
              <a:gd name="connsiteX3" fmla="*/ 3908252 w 3927698"/>
              <a:gd name="connsiteY3" fmla="*/ 2943163 h 2971854"/>
              <a:gd name="connsiteX4" fmla="*/ 448227 w 3927698"/>
              <a:gd name="connsiteY4" fmla="*/ 200070 h 2971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7698" h="2971854">
                <a:moveTo>
                  <a:pt x="0" y="0"/>
                </a:moveTo>
                <a:lnTo>
                  <a:pt x="3927698" y="0"/>
                </a:lnTo>
                <a:lnTo>
                  <a:pt x="3927698" y="2971854"/>
                </a:lnTo>
                <a:lnTo>
                  <a:pt x="3908252" y="2943163"/>
                </a:lnTo>
                <a:cubicBezTo>
                  <a:pt x="3113285" y="1842375"/>
                  <a:pt x="1919716" y="907232"/>
                  <a:pt x="448227" y="200070"/>
                </a:cubicBezTo>
                <a:close/>
              </a:path>
            </a:pathLst>
          </a:custGeom>
          <a:solidFill>
            <a:schemeClr val="bg1">
              <a:lumMod val="95000"/>
            </a:schemeClr>
          </a:solidFill>
          <a:ln>
            <a:noFill/>
          </a:ln>
          <a:effectLst>
            <a:innerShdw blurRad="63500" dist="50800" dir="10800000">
              <a:schemeClr val="bg1">
                <a:lumMod val="75000"/>
                <a:alpha val="5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Tree>
    <p:extLst>
      <p:ext uri="{BB962C8B-B14F-4D97-AF65-F5344CB8AC3E}">
        <p14:creationId xmlns:p14="http://schemas.microsoft.com/office/powerpoint/2010/main" val="2817780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par>
                                <p:cTn id="8" presetID="10" presetClass="entr" presetSubtype="0" fill="hold" nodeType="withEffect">
                                  <p:stCondLst>
                                    <p:cond delay="25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250"/>
                                        <p:tgtEl>
                                          <p:spTgt spid="2"/>
                                        </p:tgtEl>
                                      </p:cBhvr>
                                    </p:animEffect>
                                  </p:childTnLst>
                                </p:cTn>
                              </p:par>
                              <p:par>
                                <p:cTn id="11" presetID="6" presetClass="emph" presetSubtype="0" fill="hold" nodeType="withEffect">
                                  <p:stCondLst>
                                    <p:cond delay="250"/>
                                  </p:stCondLst>
                                  <p:childTnLst>
                                    <p:animScale>
                                      <p:cBhvr>
                                        <p:cTn id="12" dur="10" fill="hold"/>
                                        <p:tgtEl>
                                          <p:spTgt spid="2"/>
                                        </p:tgtEl>
                                      </p:cBhvr>
                                      <p:by x="125000" y="125000"/>
                                    </p:animScale>
                                  </p:childTnLst>
                                </p:cTn>
                              </p:par>
                              <p:par>
                                <p:cTn id="13" presetID="6" presetClass="emph" presetSubtype="0" decel="100000" fill="hold" nodeType="withEffect">
                                  <p:stCondLst>
                                    <p:cond delay="250"/>
                                  </p:stCondLst>
                                  <p:childTnLst>
                                    <p:animScale>
                                      <p:cBhvr>
                                        <p:cTn id="14" dur="2250" fill="hold"/>
                                        <p:tgtEl>
                                          <p:spTgt spid="2"/>
                                        </p:tgtEl>
                                      </p:cBhvr>
                                      <p:by x="80000" y="80000"/>
                                    </p:animScale>
                                  </p:childTnLst>
                                </p:cTn>
                              </p:par>
                              <p:par>
                                <p:cTn id="15" presetID="10" presetClass="entr" presetSubtype="0" fill="hold" grpId="0" nodeType="withEffect">
                                  <p:stCondLst>
                                    <p:cond delay="500"/>
                                  </p:stCondLst>
                                  <p:iterate type="wd">
                                    <p:tmPct val="20000"/>
                                  </p:iterate>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par>
                                <p:cTn id="18" presetID="64" presetClass="path" presetSubtype="0" decel="100000" fill="hold" grpId="1" nodeType="withEffect">
                                  <p:stCondLst>
                                    <p:cond delay="500"/>
                                  </p:stCondLst>
                                  <p:iterate type="wd">
                                    <p:tmPct val="5000"/>
                                  </p:iterate>
                                  <p:childTnLst>
                                    <p:animMotion origin="layout" path="M -1.45833E-6 0.05255 L -1.45833E-6 1.11022E-16 " pathEditMode="relative" rAng="0" ptsTypes="AA">
                                      <p:cBhvr>
                                        <p:cTn id="19" dur="1250" fill="hold"/>
                                        <p:tgtEl>
                                          <p:spTgt spid="19"/>
                                        </p:tgtEl>
                                        <p:attrNameLst>
                                          <p:attrName>ppt_x</p:attrName>
                                          <p:attrName>ppt_y</p:attrName>
                                        </p:attrNameLst>
                                      </p:cBhvr>
                                      <p:rCtr x="0" y="-2639"/>
                                    </p:animMotion>
                                  </p:childTnLst>
                                </p:cTn>
                              </p:par>
                              <p:par>
                                <p:cTn id="20" presetID="10" presetClass="entr" presetSubtype="0" fill="hold" grpId="0" nodeType="withEffect">
                                  <p:stCondLst>
                                    <p:cond delay="750"/>
                                  </p:stCondLst>
                                  <p:iterate type="wd">
                                    <p:tmPct val="20000"/>
                                  </p:iterate>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64" presetClass="path" presetSubtype="0" decel="100000" fill="hold" grpId="1" nodeType="withEffect">
                                  <p:stCondLst>
                                    <p:cond delay="750"/>
                                  </p:stCondLst>
                                  <p:iterate type="wd">
                                    <p:tmPct val="5000"/>
                                  </p:iterate>
                                  <p:childTnLst>
                                    <p:animMotion origin="layout" path="M -0.02956 -0.00046 L 1.04167E-6 -1.48148E-6 " pathEditMode="relative" rAng="0" ptsTypes="AA">
                                      <p:cBhvr>
                                        <p:cTn id="24" dur="1250" fill="hold"/>
                                        <p:tgtEl>
                                          <p:spTgt spid="5"/>
                                        </p:tgtEl>
                                        <p:attrNameLst>
                                          <p:attrName>ppt_x</p:attrName>
                                          <p:attrName>ppt_y</p:attrName>
                                        </p:attrNameLst>
                                      </p:cBhvr>
                                      <p:rCtr x="1471" y="23"/>
                                    </p:animMotion>
                                  </p:childTnLst>
                                </p:cTn>
                              </p:par>
                              <p:par>
                                <p:cTn id="25" presetID="10" presetClass="entr" presetSubtype="0" fill="hold" grpId="0" nodeType="withEffect">
                                  <p:stCondLst>
                                    <p:cond delay="1250"/>
                                  </p:stCondLst>
                                  <p:childTnLst>
                                    <p:set>
                                      <p:cBhvr>
                                        <p:cTn id="26" dur="1" fill="hold">
                                          <p:stCondLst>
                                            <p:cond delay="0"/>
                                          </p:stCondLst>
                                        </p:cTn>
                                        <p:tgtEl>
                                          <p:spTgt spid="6">
                                            <p:bg/>
                                          </p:spTgt>
                                        </p:tgtEl>
                                        <p:attrNameLst>
                                          <p:attrName>style.visibility</p:attrName>
                                        </p:attrNameLst>
                                      </p:cBhvr>
                                      <p:to>
                                        <p:strVal val="visible"/>
                                      </p:to>
                                    </p:set>
                                    <p:animEffect transition="in" filter="fade">
                                      <p:cBhvr>
                                        <p:cTn id="27" dur="500"/>
                                        <p:tgtEl>
                                          <p:spTgt spid="6">
                                            <p:bg/>
                                          </p:spTgt>
                                        </p:tgtEl>
                                      </p:cBhvr>
                                    </p:animEffect>
                                  </p:childTnLst>
                                </p:cTn>
                              </p:par>
                              <p:par>
                                <p:cTn id="28" presetID="10" presetClass="entr" presetSubtype="0" fill="hold" grpId="0" nodeType="withEffect">
                                  <p:stCondLst>
                                    <p:cond delay="1250"/>
                                  </p:stCondLst>
                                  <p:childTnLst>
                                    <p:set>
                                      <p:cBhvr>
                                        <p:cTn id="29" dur="1" fill="hold">
                                          <p:stCondLst>
                                            <p:cond delay="0"/>
                                          </p:stCondLst>
                                        </p:cTn>
                                        <p:tgtEl>
                                          <p:spTgt spid="6">
                                            <p:txEl>
                                              <p:pRg st="0" end="0"/>
                                            </p:txEl>
                                          </p:spTgt>
                                        </p:tgtEl>
                                        <p:attrNameLst>
                                          <p:attrName>style.visibility</p:attrName>
                                        </p:attrNameLst>
                                      </p:cBhvr>
                                      <p:to>
                                        <p:strVal val="visible"/>
                                      </p:to>
                                    </p:set>
                                    <p:animEffect transition="in" filter="fade">
                                      <p:cBhvr>
                                        <p:cTn id="30" dur="500"/>
                                        <p:tgtEl>
                                          <p:spTgt spid="6">
                                            <p:txEl>
                                              <p:pRg st="0" end="0"/>
                                            </p:txEl>
                                          </p:spTgt>
                                        </p:tgtEl>
                                      </p:cBhvr>
                                    </p:animEffect>
                                  </p:childTnLst>
                                </p:cTn>
                              </p:par>
                              <p:par>
                                <p:cTn id="31" presetID="22" presetClass="entr" presetSubtype="4" fill="hold" grpId="0" nodeType="withEffect">
                                  <p:stCondLst>
                                    <p:cond delay="250"/>
                                  </p:stCondLst>
                                  <p:childTnLst>
                                    <p:set>
                                      <p:cBhvr>
                                        <p:cTn id="32" dur="1" fill="hold">
                                          <p:stCondLst>
                                            <p:cond delay="0"/>
                                          </p:stCondLst>
                                        </p:cTn>
                                        <p:tgtEl>
                                          <p:spTgt spid="22"/>
                                        </p:tgtEl>
                                        <p:attrNameLst>
                                          <p:attrName>style.visibility</p:attrName>
                                        </p:attrNameLst>
                                      </p:cBhvr>
                                      <p:to>
                                        <p:strVal val="visible"/>
                                      </p:to>
                                    </p:set>
                                    <p:animEffect transition="in" filter="wipe(down)">
                                      <p:cBhvr>
                                        <p:cTn id="33" dur="1000"/>
                                        <p:tgtEl>
                                          <p:spTgt spid="22"/>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5" grpId="0" animBg="1">
        <p:tmplLst>
          <p:tmpl>
            <p:tnLst>
              <p:par>
                <p:cTn presetID="10" presetClass="entr" presetSubtype="0" fill="hold" nodeType="withEffect">
                  <p:stCondLst>
                    <p:cond delay="750"/>
                  </p:stCondLst>
                  <p:iterate type="wd">
                    <p:tmPct val="20000"/>
                  </p:iterate>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5" grpId="1" animBg="1">
        <p:tmplLst>
          <p:tmpl>
            <p:tnLst>
              <p:par>
                <p:cTn presetID="64" presetClass="path" presetSubtype="0" decel="100000" fill="hold" nodeType="withEffect">
                  <p:stCondLst>
                    <p:cond delay="750"/>
                  </p:stCondLst>
                  <p:iterate type="wd">
                    <p:tmPct val="5000"/>
                  </p:iterate>
                  <p:childTnLst>
                    <p:animMotion origin="layout" path="M -0.02956 -0.00046 L 1.04167E-6 -1.48148E-6 " pathEditMode="relative" rAng="0" ptsTypes="AA">
                      <p:cBhvr>
                        <p:cTn dur="1250" fill="hold"/>
                        <p:tgtEl>
                          <p:spTgt spid="5"/>
                        </p:tgtEl>
                        <p:attrNameLst>
                          <p:attrName>ppt_x</p:attrName>
                          <p:attrName>ppt_y</p:attrName>
                        </p:attrNameLst>
                      </p:cBhvr>
                      <p:rCtr x="1471" y="23"/>
                    </p:animMotion>
                  </p:childTnLst>
                </p:cTn>
              </p:par>
            </p:tnLst>
          </p:tmpl>
        </p:tmplLst>
      </p:bldP>
      <p:bldP spid="19" grpId="0"/>
      <p:bldP spid="19" grpId="1"/>
      <p:bldP spid="6" grpId="0" uiExpand="1" build="p" animBg="1">
        <p:tmplLst>
          <p:tmpl>
            <p:tnLst>
              <p:par>
                <p:cTn presetID="10" presetClass="entr" presetSubtype="0" fill="hold" nodeType="withEffect">
                  <p:stCondLst>
                    <p:cond delay="125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 lvl="1">
            <p:tnLst>
              <p:par>
                <p:cTn presetID="10" presetClass="entr" presetSubtype="0" fill="hold" nodeType="withEffect">
                  <p:stCondLst>
                    <p:cond delay="125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7"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CHAPTER [STYLE N°2] ">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3C960C69-7698-CFEC-3067-666EC4D213E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0993" b="4577"/>
          <a:stretch/>
        </p:blipFill>
        <p:spPr>
          <a:xfrm>
            <a:off x="-1" y="0"/>
            <a:ext cx="16255996" cy="9144000"/>
          </a:xfrm>
          <a:prstGeom prst="rect">
            <a:avLst/>
          </a:prstGeom>
        </p:spPr>
      </p:pic>
      <p:sp>
        <p:nvSpPr>
          <p:cNvPr id="4" name="Forme libre : forme 3">
            <a:extLst>
              <a:ext uri="{FF2B5EF4-FFF2-40B4-BE49-F238E27FC236}">
                <a16:creationId xmlns:a16="http://schemas.microsoft.com/office/drawing/2014/main" id="{F2F3A931-8CAC-CA18-A59F-158D582B7839}"/>
              </a:ext>
            </a:extLst>
          </p:cNvPr>
          <p:cNvSpPr/>
          <p:nvPr userDrawn="1"/>
        </p:nvSpPr>
        <p:spPr>
          <a:xfrm>
            <a:off x="2" y="0"/>
            <a:ext cx="16255997" cy="9144000"/>
          </a:xfrm>
          <a:custGeom>
            <a:avLst/>
            <a:gdLst>
              <a:gd name="connsiteX0" fmla="*/ 0 w 12191998"/>
              <a:gd name="connsiteY0" fmla="*/ 0 h 6858000"/>
              <a:gd name="connsiteX1" fmla="*/ 8264299 w 12191998"/>
              <a:gd name="connsiteY1" fmla="*/ 0 h 6858000"/>
              <a:gd name="connsiteX2" fmla="*/ 8712526 w 12191998"/>
              <a:gd name="connsiteY2" fmla="*/ 200070 h 6858000"/>
              <a:gd name="connsiteX3" fmla="*/ 12172551 w 12191998"/>
              <a:gd name="connsiteY3" fmla="*/ 2943163 h 6858000"/>
              <a:gd name="connsiteX4" fmla="*/ 12191998 w 12191998"/>
              <a:gd name="connsiteY4" fmla="*/ 2971855 h 6858000"/>
              <a:gd name="connsiteX5" fmla="*/ 12191998 w 12191998"/>
              <a:gd name="connsiteY5" fmla="*/ 6858000 h 6858000"/>
              <a:gd name="connsiteX6" fmla="*/ 7709372 w 12191998"/>
              <a:gd name="connsiteY6" fmla="*/ 6858000 h 6858000"/>
              <a:gd name="connsiteX7" fmla="*/ 7710115 w 12191998"/>
              <a:gd name="connsiteY7" fmla="*/ 6853240 h 6858000"/>
              <a:gd name="connsiteX8" fmla="*/ 7724270 w 12191998"/>
              <a:gd name="connsiteY8" fmla="*/ 5969454 h 6858000"/>
              <a:gd name="connsiteX9" fmla="*/ 328626 w 12191998"/>
              <a:gd name="connsiteY9" fmla="*/ 532007 h 6858000"/>
              <a:gd name="connsiteX10" fmla="*/ 0 w 12191998"/>
              <a:gd name="connsiteY10" fmla="*/ 50124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1998" h="6858000">
                <a:moveTo>
                  <a:pt x="0" y="0"/>
                </a:moveTo>
                <a:lnTo>
                  <a:pt x="8264299" y="0"/>
                </a:lnTo>
                <a:lnTo>
                  <a:pt x="8712526" y="200070"/>
                </a:lnTo>
                <a:cubicBezTo>
                  <a:pt x="10184015" y="907232"/>
                  <a:pt x="11377584" y="1842375"/>
                  <a:pt x="12172551" y="2943163"/>
                </a:cubicBezTo>
                <a:lnTo>
                  <a:pt x="12191998" y="2971855"/>
                </a:lnTo>
                <a:lnTo>
                  <a:pt x="12191998" y="6858000"/>
                </a:lnTo>
                <a:lnTo>
                  <a:pt x="7709372" y="6858000"/>
                </a:lnTo>
                <a:lnTo>
                  <a:pt x="7710115" y="6853240"/>
                </a:lnTo>
                <a:cubicBezTo>
                  <a:pt x="7745516" y="6561779"/>
                  <a:pt x="7750878" y="6266691"/>
                  <a:pt x="7724270" y="5969454"/>
                </a:cubicBezTo>
                <a:cubicBezTo>
                  <a:pt x="7469814" y="3126987"/>
                  <a:pt x="4372715" y="979788"/>
                  <a:pt x="328626" y="532007"/>
                </a:cubicBezTo>
                <a:lnTo>
                  <a:pt x="0" y="501242"/>
                </a:lnTo>
                <a:close/>
              </a:path>
            </a:pathLst>
          </a:custGeom>
          <a:gradFill flip="none" rotWithShape="1">
            <a:gsLst>
              <a:gs pos="0">
                <a:schemeClr val="bg2">
                  <a:lumMod val="10000"/>
                  <a:alpha val="0"/>
                </a:schemeClr>
              </a:gs>
              <a:gs pos="90000">
                <a:schemeClr val="bg2">
                  <a:lumMod val="10000"/>
                  <a:alpha val="25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FR" sz="2400">
              <a:solidFill>
                <a:prstClr val="white"/>
              </a:solidFill>
              <a:latin typeface="Vinci Sans"/>
            </a:endParaRPr>
          </a:p>
        </p:txBody>
      </p:sp>
      <p:sp>
        <p:nvSpPr>
          <p:cNvPr id="37" name="Forme libre : forme 36">
            <a:extLst>
              <a:ext uri="{FF2B5EF4-FFF2-40B4-BE49-F238E27FC236}">
                <a16:creationId xmlns:a16="http://schemas.microsoft.com/office/drawing/2014/main" id="{FC8662C3-8915-D62F-1318-BD8B72882E8A}"/>
              </a:ext>
            </a:extLst>
          </p:cNvPr>
          <p:cNvSpPr/>
          <p:nvPr userDrawn="1"/>
        </p:nvSpPr>
        <p:spPr>
          <a:xfrm>
            <a:off x="2" y="0"/>
            <a:ext cx="10321361" cy="9144000"/>
          </a:xfrm>
          <a:custGeom>
            <a:avLst/>
            <a:gdLst>
              <a:gd name="connsiteX0" fmla="*/ 0 w 7741021"/>
              <a:gd name="connsiteY0" fmla="*/ 0 h 6858000"/>
              <a:gd name="connsiteX1" fmla="*/ 1 w 7741021"/>
              <a:gd name="connsiteY1" fmla="*/ 0 h 6858000"/>
              <a:gd name="connsiteX2" fmla="*/ 1 w 7741021"/>
              <a:gd name="connsiteY2" fmla="*/ 501242 h 6858000"/>
              <a:gd name="connsiteX3" fmla="*/ 328627 w 7741021"/>
              <a:gd name="connsiteY3" fmla="*/ 532007 h 6858000"/>
              <a:gd name="connsiteX4" fmla="*/ 7724271 w 7741021"/>
              <a:gd name="connsiteY4" fmla="*/ 5969454 h 6858000"/>
              <a:gd name="connsiteX5" fmla="*/ 7710116 w 7741021"/>
              <a:gd name="connsiteY5" fmla="*/ 6853240 h 6858000"/>
              <a:gd name="connsiteX6" fmla="*/ 7709373 w 7741021"/>
              <a:gd name="connsiteY6" fmla="*/ 6858000 h 6858000"/>
              <a:gd name="connsiteX7" fmla="*/ 0 w 774102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41021" h="6858000">
                <a:moveTo>
                  <a:pt x="0" y="0"/>
                </a:moveTo>
                <a:lnTo>
                  <a:pt x="1" y="0"/>
                </a:lnTo>
                <a:lnTo>
                  <a:pt x="1" y="501242"/>
                </a:lnTo>
                <a:lnTo>
                  <a:pt x="328627" y="532007"/>
                </a:lnTo>
                <a:cubicBezTo>
                  <a:pt x="4372716" y="979788"/>
                  <a:pt x="7469815" y="3126987"/>
                  <a:pt x="7724271" y="5969454"/>
                </a:cubicBezTo>
                <a:cubicBezTo>
                  <a:pt x="7750879" y="6266691"/>
                  <a:pt x="7745517" y="6561779"/>
                  <a:pt x="7710116" y="6853240"/>
                </a:cubicBezTo>
                <a:lnTo>
                  <a:pt x="7709373" y="6858000"/>
                </a:lnTo>
                <a:lnTo>
                  <a:pt x="0" y="6858000"/>
                </a:lnTo>
                <a:close/>
              </a:path>
            </a:pathLst>
          </a:custGeom>
          <a:solidFill>
            <a:schemeClr val="bg1">
              <a:alpha val="9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22" name="Forme libre : forme 21">
            <a:extLst>
              <a:ext uri="{FF2B5EF4-FFF2-40B4-BE49-F238E27FC236}">
                <a16:creationId xmlns:a16="http://schemas.microsoft.com/office/drawing/2014/main" id="{BC375A78-D373-A72E-0104-4101D6F52739}"/>
              </a:ext>
            </a:extLst>
          </p:cNvPr>
          <p:cNvSpPr/>
          <p:nvPr userDrawn="1"/>
        </p:nvSpPr>
        <p:spPr>
          <a:xfrm>
            <a:off x="-1" y="653511"/>
            <a:ext cx="10308999" cy="8490492"/>
          </a:xfrm>
          <a:custGeom>
            <a:avLst/>
            <a:gdLst>
              <a:gd name="connsiteX0" fmla="*/ 7731749 w 7731749"/>
              <a:gd name="connsiteY0" fmla="*/ 6074847 h 6367869"/>
              <a:gd name="connsiteX1" fmla="*/ 7708672 w 7731749"/>
              <a:gd name="connsiteY1" fmla="*/ 6339953 h 6367869"/>
              <a:gd name="connsiteX2" fmla="*/ 7704469 w 7731749"/>
              <a:gd name="connsiteY2" fmla="*/ 6367869 h 6367869"/>
              <a:gd name="connsiteX3" fmla="*/ 7697862 w 7731749"/>
              <a:gd name="connsiteY3" fmla="*/ 6367869 h 6367869"/>
              <a:gd name="connsiteX4" fmla="*/ 7704903 w 7731749"/>
              <a:gd name="connsiteY4" fmla="*/ 6328230 h 6367869"/>
              <a:gd name="connsiteX5" fmla="*/ 7731749 w 7731749"/>
              <a:gd name="connsiteY5" fmla="*/ 6074847 h 6367869"/>
              <a:gd name="connsiteX6" fmla="*/ 0 w 7731749"/>
              <a:gd name="connsiteY6" fmla="*/ 0 h 6367869"/>
              <a:gd name="connsiteX7" fmla="*/ 327200 w 7731749"/>
              <a:gd name="connsiteY7" fmla="*/ 30347 h 6367869"/>
              <a:gd name="connsiteX8" fmla="*/ 7724273 w 7731749"/>
              <a:gd name="connsiteY8" fmla="*/ 5471960 h 6367869"/>
              <a:gd name="connsiteX9" fmla="*/ 7724273 w 7731749"/>
              <a:gd name="connsiteY9" fmla="*/ 5490516 h 6367869"/>
              <a:gd name="connsiteX10" fmla="*/ 322005 w 7731749"/>
              <a:gd name="connsiteY10" fmla="*/ 874033 h 6367869"/>
              <a:gd name="connsiteX11" fmla="*/ 0 w 7731749"/>
              <a:gd name="connsiteY11" fmla="*/ 876193 h 6367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31749" h="6367869">
                <a:moveTo>
                  <a:pt x="7731749" y="6074847"/>
                </a:moveTo>
                <a:cubicBezTo>
                  <a:pt x="7726854" y="6163486"/>
                  <a:pt x="7719144" y="6251869"/>
                  <a:pt x="7708672" y="6339953"/>
                </a:cubicBezTo>
                <a:lnTo>
                  <a:pt x="7704469" y="6367869"/>
                </a:lnTo>
                <a:lnTo>
                  <a:pt x="7697862" y="6367869"/>
                </a:lnTo>
                <a:lnTo>
                  <a:pt x="7704903" y="6328230"/>
                </a:lnTo>
                <a:cubicBezTo>
                  <a:pt x="7716837" y="6244112"/>
                  <a:pt x="7725807" y="6159634"/>
                  <a:pt x="7731749" y="6074847"/>
                </a:cubicBezTo>
                <a:close/>
                <a:moveTo>
                  <a:pt x="0" y="0"/>
                </a:moveTo>
                <a:lnTo>
                  <a:pt x="327200" y="30347"/>
                </a:lnTo>
                <a:cubicBezTo>
                  <a:pt x="4370181" y="474872"/>
                  <a:pt x="7469814" y="2629410"/>
                  <a:pt x="7724273" y="5471960"/>
                </a:cubicBezTo>
                <a:lnTo>
                  <a:pt x="7724273" y="5490516"/>
                </a:lnTo>
                <a:cubicBezTo>
                  <a:pt x="7470850" y="2839477"/>
                  <a:pt x="4281077" y="912850"/>
                  <a:pt x="322005" y="874033"/>
                </a:cubicBezTo>
                <a:lnTo>
                  <a:pt x="0" y="876193"/>
                </a:lnTo>
                <a:close/>
              </a:path>
            </a:pathLst>
          </a:custGeom>
          <a:solidFill>
            <a:schemeClr val="accent1"/>
          </a:solidFill>
          <a:ln w="3685" cap="flat">
            <a:noFill/>
            <a:prstDash val="solid"/>
            <a:miter/>
          </a:ln>
        </p:spPr>
        <p:txBody>
          <a:bodyPr wrap="square" rtlCol="0" anchor="ctr">
            <a:noAutofit/>
          </a:bodyPr>
          <a:lstStyle/>
          <a:p>
            <a:endParaRPr lang="fr-FR" sz="2400"/>
          </a:p>
        </p:txBody>
      </p:sp>
      <p:sp>
        <p:nvSpPr>
          <p:cNvPr id="5" name="Espace réservé du texte 4">
            <a:extLst>
              <a:ext uri="{FF2B5EF4-FFF2-40B4-BE49-F238E27FC236}">
                <a16:creationId xmlns:a16="http://schemas.microsoft.com/office/drawing/2014/main" id="{C3665555-4ABA-B382-8D25-AA6D5C202D8C}"/>
              </a:ext>
            </a:extLst>
          </p:cNvPr>
          <p:cNvSpPr>
            <a:spLocks noGrp="1"/>
          </p:cNvSpPr>
          <p:nvPr userDrawn="1">
            <p:ph type="body" sz="quarter" idx="13" hasCustomPrompt="1"/>
          </p:nvPr>
        </p:nvSpPr>
        <p:spPr>
          <a:xfrm>
            <a:off x="-2501707" y="2631919"/>
            <a:ext cx="8640000" cy="7199999"/>
          </a:xfrm>
          <a:prstGeom prst="rect">
            <a:avLst/>
          </a:prstGeom>
          <a:effectLst/>
        </p:spPr>
        <p:txBody>
          <a:bodyPr vert="horz" lIns="0" tIns="45720" rIns="0" bIns="45720" rtlCol="0" anchor="ctr" anchorCtr="0">
            <a:noAutofit/>
          </a:bodyPr>
          <a:lstStyle>
            <a:lvl1pPr>
              <a:defRPr lang="en-US" sz="66665" b="1" dirty="0">
                <a:solidFill>
                  <a:schemeClr val="tx1">
                    <a:lumMod val="50000"/>
                    <a:lumOff val="50000"/>
                    <a:alpha val="5000"/>
                  </a:schemeClr>
                </a:solidFill>
                <a:latin typeface="Vinci Sans" panose="02000000000000000000" pitchFamily="50" charset="0"/>
                <a:ea typeface="Roboto" panose="02000000000000000000" pitchFamily="2" charset="0"/>
                <a:cs typeface="+mj-cs"/>
              </a:defRPr>
            </a:lvl1pPr>
          </a:lstStyle>
          <a:p>
            <a:pPr lvl="0" algn="ctr">
              <a:spcBef>
                <a:spcPct val="0"/>
              </a:spcBef>
            </a:pPr>
            <a:r>
              <a:rPr lang="en-US"/>
              <a:t>00</a:t>
            </a:r>
          </a:p>
        </p:txBody>
      </p:sp>
      <p:sp>
        <p:nvSpPr>
          <p:cNvPr id="19" name="Espace réservé du titre 7">
            <a:extLst>
              <a:ext uri="{FF2B5EF4-FFF2-40B4-BE49-F238E27FC236}">
                <a16:creationId xmlns:a16="http://schemas.microsoft.com/office/drawing/2014/main" id="{47C35D01-811D-1953-1B6F-1080E9DA6FBB}"/>
              </a:ext>
            </a:extLst>
          </p:cNvPr>
          <p:cNvSpPr>
            <a:spLocks noGrp="1"/>
          </p:cNvSpPr>
          <p:nvPr userDrawn="1">
            <p:ph type="title" hasCustomPrompt="1"/>
          </p:nvPr>
        </p:nvSpPr>
        <p:spPr>
          <a:xfrm>
            <a:off x="720001" y="4091127"/>
            <a:ext cx="6720000" cy="2880000"/>
          </a:xfrm>
          <a:prstGeom prst="rect">
            <a:avLst/>
          </a:prstGeom>
        </p:spPr>
        <p:txBody>
          <a:bodyPr vert="horz" lIns="0" tIns="180000" rIns="0" bIns="180000" rtlCol="0" anchor="b" anchorCtr="0">
            <a:noAutofit/>
          </a:bodyPr>
          <a:lstStyle>
            <a:lvl1pPr marL="0" algn="l" defTabSz="1219170" rtl="0" eaLnBrk="1" latinLnBrk="0" hangingPunct="1">
              <a:lnSpc>
                <a:spcPct val="100000"/>
              </a:lnSpc>
              <a:spcBef>
                <a:spcPct val="0"/>
              </a:spcBef>
              <a:buNone/>
              <a:defRPr lang="fr-FR" sz="4267" b="1" kern="1200" dirty="0">
                <a:solidFill>
                  <a:schemeClr val="accent1"/>
                </a:solidFill>
                <a:effectLst/>
                <a:latin typeface="+mj-lt"/>
                <a:ea typeface="Roboto" panose="02000000000000000000" pitchFamily="2" charset="0"/>
                <a:cs typeface="+mj-cs"/>
              </a:defRPr>
            </a:lvl1pPr>
          </a:lstStyle>
          <a:p>
            <a:r>
              <a:rPr lang="en-US"/>
              <a:t>CHAPTER</a:t>
            </a:r>
            <a:br>
              <a:rPr lang="en-US"/>
            </a:br>
            <a:r>
              <a:rPr lang="en-US" b="0"/>
              <a:t>TITLE</a:t>
            </a:r>
            <a:endParaRPr lang="fr-FR"/>
          </a:p>
        </p:txBody>
      </p:sp>
      <p:pic>
        <p:nvPicPr>
          <p:cNvPr id="23" name="Image 22" descr="Une image contenant Police, Graphique, texte, logo&#10;&#10;Description générée automatiquement">
            <a:extLst>
              <a:ext uri="{FF2B5EF4-FFF2-40B4-BE49-F238E27FC236}">
                <a16:creationId xmlns:a16="http://schemas.microsoft.com/office/drawing/2014/main" id="{335C6DD1-C78A-8409-E358-4E655DA497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844608" y="8307834"/>
            <a:ext cx="2020517" cy="711524"/>
          </a:xfrm>
          <a:prstGeom prst="rect">
            <a:avLst/>
          </a:prstGeom>
        </p:spPr>
      </p:pic>
      <p:sp>
        <p:nvSpPr>
          <p:cNvPr id="6" name="Espace réservé du texte 53">
            <a:extLst>
              <a:ext uri="{FF2B5EF4-FFF2-40B4-BE49-F238E27FC236}">
                <a16:creationId xmlns:a16="http://schemas.microsoft.com/office/drawing/2014/main" id="{086E7D84-3CE1-7769-3298-4A4AFA030320}"/>
              </a:ext>
            </a:extLst>
          </p:cNvPr>
          <p:cNvSpPr>
            <a:spLocks noGrp="1"/>
          </p:cNvSpPr>
          <p:nvPr userDrawn="1">
            <p:ph type="body" sz="quarter" idx="15" hasCustomPrompt="1"/>
          </p:nvPr>
        </p:nvSpPr>
        <p:spPr>
          <a:xfrm>
            <a:off x="720001" y="6984826"/>
            <a:ext cx="2400300" cy="383116"/>
          </a:xfrm>
          <a:prstGeom prst="roundRect">
            <a:avLst>
              <a:gd name="adj" fmla="val 50000"/>
            </a:avLst>
          </a:prstGeom>
          <a:solidFill>
            <a:srgbClr val="CCE3F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algn="ctr">
              <a:defRPr b="1">
                <a:solidFill>
                  <a:schemeClr val="accent1"/>
                </a:solidFill>
              </a:defRPr>
            </a:lvl1pPr>
          </a:lstStyle>
          <a:p>
            <a:r>
              <a:rPr lang="en-US"/>
              <a:t>SUBTITLE</a:t>
            </a:r>
          </a:p>
        </p:txBody>
      </p:sp>
      <p:sp>
        <p:nvSpPr>
          <p:cNvPr id="7" name="Forme libre : forme 6">
            <a:extLst>
              <a:ext uri="{FF2B5EF4-FFF2-40B4-BE49-F238E27FC236}">
                <a16:creationId xmlns:a16="http://schemas.microsoft.com/office/drawing/2014/main" id="{FFA1BA44-2C9A-8E81-9F72-A9B5902C6FE4}"/>
              </a:ext>
            </a:extLst>
          </p:cNvPr>
          <p:cNvSpPr/>
          <p:nvPr userDrawn="1"/>
        </p:nvSpPr>
        <p:spPr>
          <a:xfrm>
            <a:off x="11019067" y="0"/>
            <a:ext cx="5236931" cy="3962472"/>
          </a:xfrm>
          <a:custGeom>
            <a:avLst/>
            <a:gdLst>
              <a:gd name="connsiteX0" fmla="*/ 0 w 3927698"/>
              <a:gd name="connsiteY0" fmla="*/ 0 h 2971854"/>
              <a:gd name="connsiteX1" fmla="*/ 3927698 w 3927698"/>
              <a:gd name="connsiteY1" fmla="*/ 0 h 2971854"/>
              <a:gd name="connsiteX2" fmla="*/ 3927698 w 3927698"/>
              <a:gd name="connsiteY2" fmla="*/ 2971854 h 2971854"/>
              <a:gd name="connsiteX3" fmla="*/ 3908252 w 3927698"/>
              <a:gd name="connsiteY3" fmla="*/ 2943163 h 2971854"/>
              <a:gd name="connsiteX4" fmla="*/ 448227 w 3927698"/>
              <a:gd name="connsiteY4" fmla="*/ 200070 h 2971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7698" h="2971854">
                <a:moveTo>
                  <a:pt x="0" y="0"/>
                </a:moveTo>
                <a:lnTo>
                  <a:pt x="3927698" y="0"/>
                </a:lnTo>
                <a:lnTo>
                  <a:pt x="3927698" y="2971854"/>
                </a:lnTo>
                <a:lnTo>
                  <a:pt x="3908252" y="2943163"/>
                </a:lnTo>
                <a:cubicBezTo>
                  <a:pt x="3113285" y="1842375"/>
                  <a:pt x="1919716" y="907232"/>
                  <a:pt x="448227" y="200070"/>
                </a:cubicBezTo>
                <a:close/>
              </a:path>
            </a:pathLst>
          </a:custGeom>
          <a:solidFill>
            <a:schemeClr val="bg1">
              <a:lumMod val="95000"/>
            </a:schemeClr>
          </a:solidFill>
          <a:ln>
            <a:noFill/>
          </a:ln>
          <a:effectLst>
            <a:innerShdw blurRad="63500" dist="50800" dir="10800000">
              <a:schemeClr val="bg1">
                <a:lumMod val="75000"/>
                <a:alpha val="5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Tree>
    <p:extLst>
      <p:ext uri="{BB962C8B-B14F-4D97-AF65-F5344CB8AC3E}">
        <p14:creationId xmlns:p14="http://schemas.microsoft.com/office/powerpoint/2010/main" val="3757451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par>
                                <p:cTn id="8" presetID="10" presetClass="entr" presetSubtype="0" fill="hold" nodeType="withEffect">
                                  <p:stCondLst>
                                    <p:cond delay="25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250"/>
                                        <p:tgtEl>
                                          <p:spTgt spid="2"/>
                                        </p:tgtEl>
                                      </p:cBhvr>
                                    </p:animEffect>
                                  </p:childTnLst>
                                </p:cTn>
                              </p:par>
                              <p:par>
                                <p:cTn id="11" presetID="6" presetClass="emph" presetSubtype="0" fill="hold" nodeType="withEffect">
                                  <p:stCondLst>
                                    <p:cond delay="250"/>
                                  </p:stCondLst>
                                  <p:childTnLst>
                                    <p:animScale>
                                      <p:cBhvr>
                                        <p:cTn id="12" dur="10" fill="hold"/>
                                        <p:tgtEl>
                                          <p:spTgt spid="2"/>
                                        </p:tgtEl>
                                      </p:cBhvr>
                                      <p:by x="125000" y="125000"/>
                                    </p:animScale>
                                  </p:childTnLst>
                                </p:cTn>
                              </p:par>
                              <p:par>
                                <p:cTn id="13" presetID="6" presetClass="emph" presetSubtype="0" decel="100000" fill="hold" nodeType="withEffect">
                                  <p:stCondLst>
                                    <p:cond delay="250"/>
                                  </p:stCondLst>
                                  <p:childTnLst>
                                    <p:animScale>
                                      <p:cBhvr>
                                        <p:cTn id="14" dur="2250" fill="hold"/>
                                        <p:tgtEl>
                                          <p:spTgt spid="2"/>
                                        </p:tgtEl>
                                      </p:cBhvr>
                                      <p:by x="80000" y="80000"/>
                                    </p:animScale>
                                  </p:childTnLst>
                                </p:cTn>
                              </p:par>
                              <p:par>
                                <p:cTn id="15" presetID="10" presetClass="entr" presetSubtype="0" fill="hold" grpId="0" nodeType="withEffect">
                                  <p:stCondLst>
                                    <p:cond delay="500"/>
                                  </p:stCondLst>
                                  <p:iterate type="wd">
                                    <p:tmPct val="20000"/>
                                  </p:iterate>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par>
                                <p:cTn id="18" presetID="64" presetClass="path" presetSubtype="0" decel="100000" fill="hold" grpId="1" nodeType="withEffect">
                                  <p:stCondLst>
                                    <p:cond delay="500"/>
                                  </p:stCondLst>
                                  <p:iterate type="wd">
                                    <p:tmPct val="5000"/>
                                  </p:iterate>
                                  <p:childTnLst>
                                    <p:animMotion origin="layout" path="M -1.45833E-6 0.05255 L -1.45833E-6 1.11022E-16 " pathEditMode="relative" rAng="0" ptsTypes="AA">
                                      <p:cBhvr>
                                        <p:cTn id="19" dur="1250" fill="hold"/>
                                        <p:tgtEl>
                                          <p:spTgt spid="19"/>
                                        </p:tgtEl>
                                        <p:attrNameLst>
                                          <p:attrName>ppt_x</p:attrName>
                                          <p:attrName>ppt_y</p:attrName>
                                        </p:attrNameLst>
                                      </p:cBhvr>
                                      <p:rCtr x="0" y="-2639"/>
                                    </p:animMotion>
                                  </p:childTnLst>
                                </p:cTn>
                              </p:par>
                              <p:par>
                                <p:cTn id="20" presetID="10" presetClass="entr" presetSubtype="0" fill="hold" grpId="0" nodeType="withEffect">
                                  <p:stCondLst>
                                    <p:cond delay="750"/>
                                  </p:stCondLst>
                                  <p:iterate type="wd">
                                    <p:tmPct val="20000"/>
                                  </p:iterate>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64" presetClass="path" presetSubtype="0" decel="100000" fill="hold" grpId="1" nodeType="withEffect">
                                  <p:stCondLst>
                                    <p:cond delay="750"/>
                                  </p:stCondLst>
                                  <p:iterate type="wd">
                                    <p:tmPct val="5000"/>
                                  </p:iterate>
                                  <p:childTnLst>
                                    <p:animMotion origin="layout" path="M -0.02956 -0.00046 L 1.04167E-6 -1.48148E-6 " pathEditMode="relative" rAng="0" ptsTypes="AA">
                                      <p:cBhvr>
                                        <p:cTn id="24" dur="1250" fill="hold"/>
                                        <p:tgtEl>
                                          <p:spTgt spid="5"/>
                                        </p:tgtEl>
                                        <p:attrNameLst>
                                          <p:attrName>ppt_x</p:attrName>
                                          <p:attrName>ppt_y</p:attrName>
                                        </p:attrNameLst>
                                      </p:cBhvr>
                                      <p:rCtr x="1471" y="23"/>
                                    </p:animMotion>
                                  </p:childTnLst>
                                </p:cTn>
                              </p:par>
                              <p:par>
                                <p:cTn id="25" presetID="10" presetClass="entr" presetSubtype="0" fill="hold" grpId="0" nodeType="withEffect">
                                  <p:stCondLst>
                                    <p:cond delay="1250"/>
                                  </p:stCondLst>
                                  <p:childTnLst>
                                    <p:set>
                                      <p:cBhvr>
                                        <p:cTn id="26" dur="1" fill="hold">
                                          <p:stCondLst>
                                            <p:cond delay="0"/>
                                          </p:stCondLst>
                                        </p:cTn>
                                        <p:tgtEl>
                                          <p:spTgt spid="6">
                                            <p:bg/>
                                          </p:spTgt>
                                        </p:tgtEl>
                                        <p:attrNameLst>
                                          <p:attrName>style.visibility</p:attrName>
                                        </p:attrNameLst>
                                      </p:cBhvr>
                                      <p:to>
                                        <p:strVal val="visible"/>
                                      </p:to>
                                    </p:set>
                                    <p:animEffect transition="in" filter="fade">
                                      <p:cBhvr>
                                        <p:cTn id="27" dur="500"/>
                                        <p:tgtEl>
                                          <p:spTgt spid="6">
                                            <p:bg/>
                                          </p:spTgt>
                                        </p:tgtEl>
                                      </p:cBhvr>
                                    </p:animEffect>
                                  </p:childTnLst>
                                </p:cTn>
                              </p:par>
                              <p:par>
                                <p:cTn id="28" presetID="10" presetClass="entr" presetSubtype="0" fill="hold" grpId="0" nodeType="withEffect">
                                  <p:stCondLst>
                                    <p:cond delay="1250"/>
                                  </p:stCondLst>
                                  <p:childTnLst>
                                    <p:set>
                                      <p:cBhvr>
                                        <p:cTn id="29" dur="1" fill="hold">
                                          <p:stCondLst>
                                            <p:cond delay="0"/>
                                          </p:stCondLst>
                                        </p:cTn>
                                        <p:tgtEl>
                                          <p:spTgt spid="6">
                                            <p:txEl>
                                              <p:pRg st="0" end="0"/>
                                            </p:txEl>
                                          </p:spTgt>
                                        </p:tgtEl>
                                        <p:attrNameLst>
                                          <p:attrName>style.visibility</p:attrName>
                                        </p:attrNameLst>
                                      </p:cBhvr>
                                      <p:to>
                                        <p:strVal val="visible"/>
                                      </p:to>
                                    </p:set>
                                    <p:animEffect transition="in" filter="fade">
                                      <p:cBhvr>
                                        <p:cTn id="30" dur="500"/>
                                        <p:tgtEl>
                                          <p:spTgt spid="6">
                                            <p:txEl>
                                              <p:pRg st="0" end="0"/>
                                            </p:txEl>
                                          </p:spTgt>
                                        </p:tgtEl>
                                      </p:cBhvr>
                                    </p:animEffect>
                                  </p:childTnLst>
                                </p:cTn>
                              </p:par>
                              <p:par>
                                <p:cTn id="31" presetID="22" presetClass="entr" presetSubtype="4" fill="hold" grpId="0" nodeType="withEffect">
                                  <p:stCondLst>
                                    <p:cond delay="250"/>
                                  </p:stCondLst>
                                  <p:childTnLst>
                                    <p:set>
                                      <p:cBhvr>
                                        <p:cTn id="32" dur="1" fill="hold">
                                          <p:stCondLst>
                                            <p:cond delay="0"/>
                                          </p:stCondLst>
                                        </p:cTn>
                                        <p:tgtEl>
                                          <p:spTgt spid="22"/>
                                        </p:tgtEl>
                                        <p:attrNameLst>
                                          <p:attrName>style.visibility</p:attrName>
                                        </p:attrNameLst>
                                      </p:cBhvr>
                                      <p:to>
                                        <p:strVal val="visible"/>
                                      </p:to>
                                    </p:set>
                                    <p:animEffect transition="in" filter="wipe(down)">
                                      <p:cBhvr>
                                        <p:cTn id="33" dur="1000"/>
                                        <p:tgtEl>
                                          <p:spTgt spid="22"/>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5" grpId="0" animBg="1">
        <p:tmplLst>
          <p:tmpl>
            <p:tnLst>
              <p:par>
                <p:cTn presetID="10" presetClass="entr" presetSubtype="0" fill="hold" nodeType="withEffect">
                  <p:stCondLst>
                    <p:cond delay="750"/>
                  </p:stCondLst>
                  <p:iterate type="wd">
                    <p:tmPct val="20000"/>
                  </p:iterate>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5" grpId="1" animBg="1">
        <p:tmplLst>
          <p:tmpl>
            <p:tnLst>
              <p:par>
                <p:cTn presetID="64" presetClass="path" presetSubtype="0" decel="100000" fill="hold" nodeType="withEffect">
                  <p:stCondLst>
                    <p:cond delay="750"/>
                  </p:stCondLst>
                  <p:iterate type="wd">
                    <p:tmPct val="5000"/>
                  </p:iterate>
                  <p:childTnLst>
                    <p:animMotion origin="layout" path="M -0.02956 -0.00046 L 1.04167E-6 -1.48148E-6 " pathEditMode="relative" rAng="0" ptsTypes="AA">
                      <p:cBhvr>
                        <p:cTn dur="1250" fill="hold"/>
                        <p:tgtEl>
                          <p:spTgt spid="5"/>
                        </p:tgtEl>
                        <p:attrNameLst>
                          <p:attrName>ppt_x</p:attrName>
                          <p:attrName>ppt_y</p:attrName>
                        </p:attrNameLst>
                      </p:cBhvr>
                      <p:rCtr x="1471" y="23"/>
                    </p:animMotion>
                  </p:childTnLst>
                </p:cTn>
              </p:par>
            </p:tnLst>
          </p:tmpl>
        </p:tmplLst>
      </p:bldP>
      <p:bldP spid="19" grpId="0"/>
      <p:bldP spid="19" grpId="1"/>
      <p:bldP spid="6" grpId="0" uiExpand="1" build="p" animBg="1">
        <p:tmplLst>
          <p:tmpl>
            <p:tnLst>
              <p:par>
                <p:cTn presetID="10" presetClass="entr" presetSubtype="0" fill="hold" nodeType="withEffect">
                  <p:stCondLst>
                    <p:cond delay="125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 lvl="1">
            <p:tnLst>
              <p:par>
                <p:cTn presetID="10" presetClass="entr" presetSubtype="0" fill="hold" nodeType="withEffect">
                  <p:stCondLst>
                    <p:cond delay="125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7"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4_CHAPTER [STYLE N°2] ">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3C960C69-7698-CFEC-3067-666EC4D213E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6255996" cy="9144000"/>
          </a:xfrm>
          <a:prstGeom prst="rect">
            <a:avLst/>
          </a:prstGeom>
        </p:spPr>
      </p:pic>
      <p:sp>
        <p:nvSpPr>
          <p:cNvPr id="4" name="Forme libre : forme 3">
            <a:extLst>
              <a:ext uri="{FF2B5EF4-FFF2-40B4-BE49-F238E27FC236}">
                <a16:creationId xmlns:a16="http://schemas.microsoft.com/office/drawing/2014/main" id="{F2F3A931-8CAC-CA18-A59F-158D582B7839}"/>
              </a:ext>
            </a:extLst>
          </p:cNvPr>
          <p:cNvSpPr/>
          <p:nvPr userDrawn="1"/>
        </p:nvSpPr>
        <p:spPr>
          <a:xfrm>
            <a:off x="2" y="0"/>
            <a:ext cx="16255997" cy="9144000"/>
          </a:xfrm>
          <a:custGeom>
            <a:avLst/>
            <a:gdLst>
              <a:gd name="connsiteX0" fmla="*/ 0 w 12191998"/>
              <a:gd name="connsiteY0" fmla="*/ 0 h 6858000"/>
              <a:gd name="connsiteX1" fmla="*/ 8264299 w 12191998"/>
              <a:gd name="connsiteY1" fmla="*/ 0 h 6858000"/>
              <a:gd name="connsiteX2" fmla="*/ 8712526 w 12191998"/>
              <a:gd name="connsiteY2" fmla="*/ 200070 h 6858000"/>
              <a:gd name="connsiteX3" fmla="*/ 12172551 w 12191998"/>
              <a:gd name="connsiteY3" fmla="*/ 2943163 h 6858000"/>
              <a:gd name="connsiteX4" fmla="*/ 12191998 w 12191998"/>
              <a:gd name="connsiteY4" fmla="*/ 2971855 h 6858000"/>
              <a:gd name="connsiteX5" fmla="*/ 12191998 w 12191998"/>
              <a:gd name="connsiteY5" fmla="*/ 6858000 h 6858000"/>
              <a:gd name="connsiteX6" fmla="*/ 7709372 w 12191998"/>
              <a:gd name="connsiteY6" fmla="*/ 6858000 h 6858000"/>
              <a:gd name="connsiteX7" fmla="*/ 7710115 w 12191998"/>
              <a:gd name="connsiteY7" fmla="*/ 6853240 h 6858000"/>
              <a:gd name="connsiteX8" fmla="*/ 7724270 w 12191998"/>
              <a:gd name="connsiteY8" fmla="*/ 5969454 h 6858000"/>
              <a:gd name="connsiteX9" fmla="*/ 328626 w 12191998"/>
              <a:gd name="connsiteY9" fmla="*/ 532007 h 6858000"/>
              <a:gd name="connsiteX10" fmla="*/ 0 w 12191998"/>
              <a:gd name="connsiteY10" fmla="*/ 50124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1998" h="6858000">
                <a:moveTo>
                  <a:pt x="0" y="0"/>
                </a:moveTo>
                <a:lnTo>
                  <a:pt x="8264299" y="0"/>
                </a:lnTo>
                <a:lnTo>
                  <a:pt x="8712526" y="200070"/>
                </a:lnTo>
                <a:cubicBezTo>
                  <a:pt x="10184015" y="907232"/>
                  <a:pt x="11377584" y="1842375"/>
                  <a:pt x="12172551" y="2943163"/>
                </a:cubicBezTo>
                <a:lnTo>
                  <a:pt x="12191998" y="2971855"/>
                </a:lnTo>
                <a:lnTo>
                  <a:pt x="12191998" y="6858000"/>
                </a:lnTo>
                <a:lnTo>
                  <a:pt x="7709372" y="6858000"/>
                </a:lnTo>
                <a:lnTo>
                  <a:pt x="7710115" y="6853240"/>
                </a:lnTo>
                <a:cubicBezTo>
                  <a:pt x="7745516" y="6561779"/>
                  <a:pt x="7750878" y="6266691"/>
                  <a:pt x="7724270" y="5969454"/>
                </a:cubicBezTo>
                <a:cubicBezTo>
                  <a:pt x="7469814" y="3126987"/>
                  <a:pt x="4372715" y="979788"/>
                  <a:pt x="328626" y="532007"/>
                </a:cubicBezTo>
                <a:lnTo>
                  <a:pt x="0" y="501242"/>
                </a:lnTo>
                <a:close/>
              </a:path>
            </a:pathLst>
          </a:custGeom>
          <a:gradFill flip="none" rotWithShape="1">
            <a:gsLst>
              <a:gs pos="0">
                <a:schemeClr val="bg2">
                  <a:lumMod val="10000"/>
                  <a:alpha val="0"/>
                </a:schemeClr>
              </a:gs>
              <a:gs pos="90000">
                <a:schemeClr val="bg2">
                  <a:lumMod val="10000"/>
                  <a:alpha val="25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FR" sz="2400">
              <a:solidFill>
                <a:prstClr val="white"/>
              </a:solidFill>
              <a:latin typeface="Vinci Sans"/>
            </a:endParaRPr>
          </a:p>
        </p:txBody>
      </p:sp>
      <p:sp>
        <p:nvSpPr>
          <p:cNvPr id="37" name="Forme libre : forme 36">
            <a:extLst>
              <a:ext uri="{FF2B5EF4-FFF2-40B4-BE49-F238E27FC236}">
                <a16:creationId xmlns:a16="http://schemas.microsoft.com/office/drawing/2014/main" id="{FC8662C3-8915-D62F-1318-BD8B72882E8A}"/>
              </a:ext>
            </a:extLst>
          </p:cNvPr>
          <p:cNvSpPr/>
          <p:nvPr userDrawn="1"/>
        </p:nvSpPr>
        <p:spPr>
          <a:xfrm>
            <a:off x="2" y="0"/>
            <a:ext cx="10321361" cy="9144000"/>
          </a:xfrm>
          <a:custGeom>
            <a:avLst/>
            <a:gdLst>
              <a:gd name="connsiteX0" fmla="*/ 0 w 7741021"/>
              <a:gd name="connsiteY0" fmla="*/ 0 h 6858000"/>
              <a:gd name="connsiteX1" fmla="*/ 1 w 7741021"/>
              <a:gd name="connsiteY1" fmla="*/ 0 h 6858000"/>
              <a:gd name="connsiteX2" fmla="*/ 1 w 7741021"/>
              <a:gd name="connsiteY2" fmla="*/ 501242 h 6858000"/>
              <a:gd name="connsiteX3" fmla="*/ 328627 w 7741021"/>
              <a:gd name="connsiteY3" fmla="*/ 532007 h 6858000"/>
              <a:gd name="connsiteX4" fmla="*/ 7724271 w 7741021"/>
              <a:gd name="connsiteY4" fmla="*/ 5969454 h 6858000"/>
              <a:gd name="connsiteX5" fmla="*/ 7710116 w 7741021"/>
              <a:gd name="connsiteY5" fmla="*/ 6853240 h 6858000"/>
              <a:gd name="connsiteX6" fmla="*/ 7709373 w 7741021"/>
              <a:gd name="connsiteY6" fmla="*/ 6858000 h 6858000"/>
              <a:gd name="connsiteX7" fmla="*/ 0 w 774102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41021" h="6858000">
                <a:moveTo>
                  <a:pt x="0" y="0"/>
                </a:moveTo>
                <a:lnTo>
                  <a:pt x="1" y="0"/>
                </a:lnTo>
                <a:lnTo>
                  <a:pt x="1" y="501242"/>
                </a:lnTo>
                <a:lnTo>
                  <a:pt x="328627" y="532007"/>
                </a:lnTo>
                <a:cubicBezTo>
                  <a:pt x="4372716" y="979788"/>
                  <a:pt x="7469815" y="3126987"/>
                  <a:pt x="7724271" y="5969454"/>
                </a:cubicBezTo>
                <a:cubicBezTo>
                  <a:pt x="7750879" y="6266691"/>
                  <a:pt x="7745517" y="6561779"/>
                  <a:pt x="7710116" y="6853240"/>
                </a:cubicBezTo>
                <a:lnTo>
                  <a:pt x="7709373" y="6858000"/>
                </a:lnTo>
                <a:lnTo>
                  <a:pt x="0" y="6858000"/>
                </a:lnTo>
                <a:close/>
              </a:path>
            </a:pathLst>
          </a:custGeom>
          <a:solidFill>
            <a:schemeClr val="bg1">
              <a:alpha val="9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22" name="Forme libre : forme 21">
            <a:extLst>
              <a:ext uri="{FF2B5EF4-FFF2-40B4-BE49-F238E27FC236}">
                <a16:creationId xmlns:a16="http://schemas.microsoft.com/office/drawing/2014/main" id="{BC375A78-D373-A72E-0104-4101D6F52739}"/>
              </a:ext>
            </a:extLst>
          </p:cNvPr>
          <p:cNvSpPr/>
          <p:nvPr userDrawn="1"/>
        </p:nvSpPr>
        <p:spPr>
          <a:xfrm>
            <a:off x="-1" y="653511"/>
            <a:ext cx="10308999" cy="8490492"/>
          </a:xfrm>
          <a:custGeom>
            <a:avLst/>
            <a:gdLst>
              <a:gd name="connsiteX0" fmla="*/ 7731749 w 7731749"/>
              <a:gd name="connsiteY0" fmla="*/ 6074847 h 6367869"/>
              <a:gd name="connsiteX1" fmla="*/ 7708672 w 7731749"/>
              <a:gd name="connsiteY1" fmla="*/ 6339953 h 6367869"/>
              <a:gd name="connsiteX2" fmla="*/ 7704469 w 7731749"/>
              <a:gd name="connsiteY2" fmla="*/ 6367869 h 6367869"/>
              <a:gd name="connsiteX3" fmla="*/ 7697862 w 7731749"/>
              <a:gd name="connsiteY3" fmla="*/ 6367869 h 6367869"/>
              <a:gd name="connsiteX4" fmla="*/ 7704903 w 7731749"/>
              <a:gd name="connsiteY4" fmla="*/ 6328230 h 6367869"/>
              <a:gd name="connsiteX5" fmla="*/ 7731749 w 7731749"/>
              <a:gd name="connsiteY5" fmla="*/ 6074847 h 6367869"/>
              <a:gd name="connsiteX6" fmla="*/ 0 w 7731749"/>
              <a:gd name="connsiteY6" fmla="*/ 0 h 6367869"/>
              <a:gd name="connsiteX7" fmla="*/ 327200 w 7731749"/>
              <a:gd name="connsiteY7" fmla="*/ 30347 h 6367869"/>
              <a:gd name="connsiteX8" fmla="*/ 7724273 w 7731749"/>
              <a:gd name="connsiteY8" fmla="*/ 5471960 h 6367869"/>
              <a:gd name="connsiteX9" fmla="*/ 7724273 w 7731749"/>
              <a:gd name="connsiteY9" fmla="*/ 5490516 h 6367869"/>
              <a:gd name="connsiteX10" fmla="*/ 322005 w 7731749"/>
              <a:gd name="connsiteY10" fmla="*/ 874033 h 6367869"/>
              <a:gd name="connsiteX11" fmla="*/ 0 w 7731749"/>
              <a:gd name="connsiteY11" fmla="*/ 876193 h 6367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31749" h="6367869">
                <a:moveTo>
                  <a:pt x="7731749" y="6074847"/>
                </a:moveTo>
                <a:cubicBezTo>
                  <a:pt x="7726854" y="6163486"/>
                  <a:pt x="7719144" y="6251869"/>
                  <a:pt x="7708672" y="6339953"/>
                </a:cubicBezTo>
                <a:lnTo>
                  <a:pt x="7704469" y="6367869"/>
                </a:lnTo>
                <a:lnTo>
                  <a:pt x="7697862" y="6367869"/>
                </a:lnTo>
                <a:lnTo>
                  <a:pt x="7704903" y="6328230"/>
                </a:lnTo>
                <a:cubicBezTo>
                  <a:pt x="7716837" y="6244112"/>
                  <a:pt x="7725807" y="6159634"/>
                  <a:pt x="7731749" y="6074847"/>
                </a:cubicBezTo>
                <a:close/>
                <a:moveTo>
                  <a:pt x="0" y="0"/>
                </a:moveTo>
                <a:lnTo>
                  <a:pt x="327200" y="30347"/>
                </a:lnTo>
                <a:cubicBezTo>
                  <a:pt x="4370181" y="474872"/>
                  <a:pt x="7469814" y="2629410"/>
                  <a:pt x="7724273" y="5471960"/>
                </a:cubicBezTo>
                <a:lnTo>
                  <a:pt x="7724273" y="5490516"/>
                </a:lnTo>
                <a:cubicBezTo>
                  <a:pt x="7470850" y="2839477"/>
                  <a:pt x="4281077" y="912850"/>
                  <a:pt x="322005" y="874033"/>
                </a:cubicBezTo>
                <a:lnTo>
                  <a:pt x="0" y="876193"/>
                </a:lnTo>
                <a:close/>
              </a:path>
            </a:pathLst>
          </a:custGeom>
          <a:solidFill>
            <a:schemeClr val="accent1"/>
          </a:solidFill>
          <a:ln w="3685" cap="flat">
            <a:noFill/>
            <a:prstDash val="solid"/>
            <a:miter/>
          </a:ln>
        </p:spPr>
        <p:txBody>
          <a:bodyPr wrap="square" rtlCol="0" anchor="ctr">
            <a:noAutofit/>
          </a:bodyPr>
          <a:lstStyle/>
          <a:p>
            <a:endParaRPr lang="fr-FR" sz="2400"/>
          </a:p>
        </p:txBody>
      </p:sp>
      <p:sp>
        <p:nvSpPr>
          <p:cNvPr id="5" name="Espace réservé du texte 4">
            <a:extLst>
              <a:ext uri="{FF2B5EF4-FFF2-40B4-BE49-F238E27FC236}">
                <a16:creationId xmlns:a16="http://schemas.microsoft.com/office/drawing/2014/main" id="{C3665555-4ABA-B382-8D25-AA6D5C202D8C}"/>
              </a:ext>
            </a:extLst>
          </p:cNvPr>
          <p:cNvSpPr>
            <a:spLocks noGrp="1"/>
          </p:cNvSpPr>
          <p:nvPr userDrawn="1">
            <p:ph type="body" sz="quarter" idx="13" hasCustomPrompt="1"/>
          </p:nvPr>
        </p:nvSpPr>
        <p:spPr>
          <a:xfrm>
            <a:off x="-2501707" y="2631919"/>
            <a:ext cx="8640000" cy="7199999"/>
          </a:xfrm>
          <a:prstGeom prst="rect">
            <a:avLst/>
          </a:prstGeom>
          <a:effectLst/>
        </p:spPr>
        <p:txBody>
          <a:bodyPr vert="horz" lIns="0" tIns="45720" rIns="0" bIns="45720" rtlCol="0" anchor="ctr" anchorCtr="0">
            <a:noAutofit/>
          </a:bodyPr>
          <a:lstStyle>
            <a:lvl1pPr>
              <a:defRPr lang="en-US" sz="66665" b="1" dirty="0">
                <a:solidFill>
                  <a:schemeClr val="tx1">
                    <a:lumMod val="50000"/>
                    <a:lumOff val="50000"/>
                    <a:alpha val="5000"/>
                  </a:schemeClr>
                </a:solidFill>
                <a:latin typeface="Vinci Sans" panose="02000000000000000000" pitchFamily="50" charset="0"/>
                <a:ea typeface="Roboto" panose="02000000000000000000" pitchFamily="2" charset="0"/>
                <a:cs typeface="+mj-cs"/>
              </a:defRPr>
            </a:lvl1pPr>
          </a:lstStyle>
          <a:p>
            <a:pPr lvl="0" algn="ctr">
              <a:spcBef>
                <a:spcPct val="0"/>
              </a:spcBef>
            </a:pPr>
            <a:r>
              <a:rPr lang="en-US"/>
              <a:t>00</a:t>
            </a:r>
          </a:p>
        </p:txBody>
      </p:sp>
      <p:sp>
        <p:nvSpPr>
          <p:cNvPr id="19" name="Espace réservé du titre 7">
            <a:extLst>
              <a:ext uri="{FF2B5EF4-FFF2-40B4-BE49-F238E27FC236}">
                <a16:creationId xmlns:a16="http://schemas.microsoft.com/office/drawing/2014/main" id="{47C35D01-811D-1953-1B6F-1080E9DA6FBB}"/>
              </a:ext>
            </a:extLst>
          </p:cNvPr>
          <p:cNvSpPr>
            <a:spLocks noGrp="1"/>
          </p:cNvSpPr>
          <p:nvPr userDrawn="1">
            <p:ph type="title" hasCustomPrompt="1"/>
          </p:nvPr>
        </p:nvSpPr>
        <p:spPr>
          <a:xfrm>
            <a:off x="720001" y="4091127"/>
            <a:ext cx="6720000" cy="2880000"/>
          </a:xfrm>
          <a:prstGeom prst="rect">
            <a:avLst/>
          </a:prstGeom>
        </p:spPr>
        <p:txBody>
          <a:bodyPr vert="horz" lIns="0" tIns="180000" rIns="0" bIns="180000" rtlCol="0" anchor="b" anchorCtr="0">
            <a:noAutofit/>
          </a:bodyPr>
          <a:lstStyle>
            <a:lvl1pPr marL="0" algn="l" defTabSz="1219170" rtl="0" eaLnBrk="1" latinLnBrk="0" hangingPunct="1">
              <a:lnSpc>
                <a:spcPct val="100000"/>
              </a:lnSpc>
              <a:spcBef>
                <a:spcPct val="0"/>
              </a:spcBef>
              <a:buNone/>
              <a:defRPr lang="fr-FR" sz="4267" b="1" kern="1200" dirty="0">
                <a:solidFill>
                  <a:schemeClr val="accent1"/>
                </a:solidFill>
                <a:effectLst/>
                <a:latin typeface="+mj-lt"/>
                <a:ea typeface="Roboto" panose="02000000000000000000" pitchFamily="2" charset="0"/>
                <a:cs typeface="+mj-cs"/>
              </a:defRPr>
            </a:lvl1pPr>
          </a:lstStyle>
          <a:p>
            <a:r>
              <a:rPr lang="en-US"/>
              <a:t>CHAPTER</a:t>
            </a:r>
            <a:br>
              <a:rPr lang="en-US"/>
            </a:br>
            <a:r>
              <a:rPr lang="en-US" b="0"/>
              <a:t>TITLE</a:t>
            </a:r>
            <a:endParaRPr lang="fr-FR"/>
          </a:p>
        </p:txBody>
      </p:sp>
      <p:pic>
        <p:nvPicPr>
          <p:cNvPr id="23" name="Image 22" descr="Une image contenant Police, Graphique, texte, logo&#10;&#10;Description générée automatiquement">
            <a:extLst>
              <a:ext uri="{FF2B5EF4-FFF2-40B4-BE49-F238E27FC236}">
                <a16:creationId xmlns:a16="http://schemas.microsoft.com/office/drawing/2014/main" id="{335C6DD1-C78A-8409-E358-4E655DA497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844608" y="8307834"/>
            <a:ext cx="2020517" cy="711524"/>
          </a:xfrm>
          <a:prstGeom prst="rect">
            <a:avLst/>
          </a:prstGeom>
        </p:spPr>
      </p:pic>
      <p:sp>
        <p:nvSpPr>
          <p:cNvPr id="6" name="Espace réservé du texte 53">
            <a:extLst>
              <a:ext uri="{FF2B5EF4-FFF2-40B4-BE49-F238E27FC236}">
                <a16:creationId xmlns:a16="http://schemas.microsoft.com/office/drawing/2014/main" id="{3F339021-311B-F275-9B51-646C1FEAD7A7}"/>
              </a:ext>
            </a:extLst>
          </p:cNvPr>
          <p:cNvSpPr>
            <a:spLocks noGrp="1"/>
          </p:cNvSpPr>
          <p:nvPr userDrawn="1">
            <p:ph type="body" sz="quarter" idx="15" hasCustomPrompt="1"/>
          </p:nvPr>
        </p:nvSpPr>
        <p:spPr>
          <a:xfrm>
            <a:off x="720001" y="6984826"/>
            <a:ext cx="2400300" cy="383116"/>
          </a:xfrm>
          <a:prstGeom prst="roundRect">
            <a:avLst>
              <a:gd name="adj" fmla="val 50000"/>
            </a:avLst>
          </a:prstGeom>
          <a:solidFill>
            <a:srgbClr val="CCE3F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algn="ctr">
              <a:defRPr b="1">
                <a:solidFill>
                  <a:schemeClr val="accent1"/>
                </a:solidFill>
              </a:defRPr>
            </a:lvl1pPr>
          </a:lstStyle>
          <a:p>
            <a:r>
              <a:rPr lang="en-US"/>
              <a:t>SUBTITLE</a:t>
            </a:r>
          </a:p>
        </p:txBody>
      </p:sp>
      <p:sp>
        <p:nvSpPr>
          <p:cNvPr id="7" name="Forme libre : forme 6">
            <a:extLst>
              <a:ext uri="{FF2B5EF4-FFF2-40B4-BE49-F238E27FC236}">
                <a16:creationId xmlns:a16="http://schemas.microsoft.com/office/drawing/2014/main" id="{6E607508-7D3D-6EC9-480C-0FBEDFF58FFE}"/>
              </a:ext>
            </a:extLst>
          </p:cNvPr>
          <p:cNvSpPr/>
          <p:nvPr userDrawn="1"/>
        </p:nvSpPr>
        <p:spPr>
          <a:xfrm>
            <a:off x="11019067" y="0"/>
            <a:ext cx="5236931" cy="3962472"/>
          </a:xfrm>
          <a:custGeom>
            <a:avLst/>
            <a:gdLst>
              <a:gd name="connsiteX0" fmla="*/ 0 w 3927698"/>
              <a:gd name="connsiteY0" fmla="*/ 0 h 2971854"/>
              <a:gd name="connsiteX1" fmla="*/ 3927698 w 3927698"/>
              <a:gd name="connsiteY1" fmla="*/ 0 h 2971854"/>
              <a:gd name="connsiteX2" fmla="*/ 3927698 w 3927698"/>
              <a:gd name="connsiteY2" fmla="*/ 2971854 h 2971854"/>
              <a:gd name="connsiteX3" fmla="*/ 3908252 w 3927698"/>
              <a:gd name="connsiteY3" fmla="*/ 2943163 h 2971854"/>
              <a:gd name="connsiteX4" fmla="*/ 448227 w 3927698"/>
              <a:gd name="connsiteY4" fmla="*/ 200070 h 2971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7698" h="2971854">
                <a:moveTo>
                  <a:pt x="0" y="0"/>
                </a:moveTo>
                <a:lnTo>
                  <a:pt x="3927698" y="0"/>
                </a:lnTo>
                <a:lnTo>
                  <a:pt x="3927698" y="2971854"/>
                </a:lnTo>
                <a:lnTo>
                  <a:pt x="3908252" y="2943163"/>
                </a:lnTo>
                <a:cubicBezTo>
                  <a:pt x="3113285" y="1842375"/>
                  <a:pt x="1919716" y="907232"/>
                  <a:pt x="448227" y="200070"/>
                </a:cubicBezTo>
                <a:close/>
              </a:path>
            </a:pathLst>
          </a:custGeom>
          <a:solidFill>
            <a:schemeClr val="bg1">
              <a:lumMod val="95000"/>
            </a:schemeClr>
          </a:solidFill>
          <a:ln>
            <a:noFill/>
          </a:ln>
          <a:effectLst>
            <a:innerShdw blurRad="63500" dist="50800" dir="10800000">
              <a:schemeClr val="bg1">
                <a:lumMod val="75000"/>
                <a:alpha val="5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Tree>
    <p:extLst>
      <p:ext uri="{BB962C8B-B14F-4D97-AF65-F5344CB8AC3E}">
        <p14:creationId xmlns:p14="http://schemas.microsoft.com/office/powerpoint/2010/main" val="4225254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par>
                                <p:cTn id="8" presetID="10" presetClass="entr" presetSubtype="0" fill="hold" nodeType="withEffect">
                                  <p:stCondLst>
                                    <p:cond delay="25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250"/>
                                        <p:tgtEl>
                                          <p:spTgt spid="2"/>
                                        </p:tgtEl>
                                      </p:cBhvr>
                                    </p:animEffect>
                                  </p:childTnLst>
                                </p:cTn>
                              </p:par>
                              <p:par>
                                <p:cTn id="11" presetID="6" presetClass="emph" presetSubtype="0" fill="hold" nodeType="withEffect">
                                  <p:stCondLst>
                                    <p:cond delay="250"/>
                                  </p:stCondLst>
                                  <p:childTnLst>
                                    <p:animScale>
                                      <p:cBhvr>
                                        <p:cTn id="12" dur="10" fill="hold"/>
                                        <p:tgtEl>
                                          <p:spTgt spid="2"/>
                                        </p:tgtEl>
                                      </p:cBhvr>
                                      <p:by x="125000" y="125000"/>
                                    </p:animScale>
                                  </p:childTnLst>
                                </p:cTn>
                              </p:par>
                              <p:par>
                                <p:cTn id="13" presetID="6" presetClass="emph" presetSubtype="0" decel="100000" fill="hold" nodeType="withEffect">
                                  <p:stCondLst>
                                    <p:cond delay="250"/>
                                  </p:stCondLst>
                                  <p:childTnLst>
                                    <p:animScale>
                                      <p:cBhvr>
                                        <p:cTn id="14" dur="2250" fill="hold"/>
                                        <p:tgtEl>
                                          <p:spTgt spid="2"/>
                                        </p:tgtEl>
                                      </p:cBhvr>
                                      <p:by x="80000" y="80000"/>
                                    </p:animScale>
                                  </p:childTnLst>
                                </p:cTn>
                              </p:par>
                              <p:par>
                                <p:cTn id="15" presetID="10" presetClass="entr" presetSubtype="0" fill="hold" grpId="0" nodeType="withEffect">
                                  <p:stCondLst>
                                    <p:cond delay="500"/>
                                  </p:stCondLst>
                                  <p:iterate type="wd">
                                    <p:tmPct val="20000"/>
                                  </p:iterate>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par>
                                <p:cTn id="18" presetID="64" presetClass="path" presetSubtype="0" decel="100000" fill="hold" grpId="1" nodeType="withEffect">
                                  <p:stCondLst>
                                    <p:cond delay="500"/>
                                  </p:stCondLst>
                                  <p:iterate type="wd">
                                    <p:tmPct val="5000"/>
                                  </p:iterate>
                                  <p:childTnLst>
                                    <p:animMotion origin="layout" path="M -1.45833E-6 0.05255 L -1.45833E-6 1.11022E-16 " pathEditMode="relative" rAng="0" ptsTypes="AA">
                                      <p:cBhvr>
                                        <p:cTn id="19" dur="1250" fill="hold"/>
                                        <p:tgtEl>
                                          <p:spTgt spid="19"/>
                                        </p:tgtEl>
                                        <p:attrNameLst>
                                          <p:attrName>ppt_x</p:attrName>
                                          <p:attrName>ppt_y</p:attrName>
                                        </p:attrNameLst>
                                      </p:cBhvr>
                                      <p:rCtr x="0" y="-2639"/>
                                    </p:animMotion>
                                  </p:childTnLst>
                                </p:cTn>
                              </p:par>
                              <p:par>
                                <p:cTn id="20" presetID="10" presetClass="entr" presetSubtype="0" fill="hold" grpId="0" nodeType="withEffect">
                                  <p:stCondLst>
                                    <p:cond delay="750"/>
                                  </p:stCondLst>
                                  <p:iterate type="wd">
                                    <p:tmPct val="20000"/>
                                  </p:iterate>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64" presetClass="path" presetSubtype="0" decel="100000" fill="hold" grpId="1" nodeType="withEffect">
                                  <p:stCondLst>
                                    <p:cond delay="750"/>
                                  </p:stCondLst>
                                  <p:iterate type="wd">
                                    <p:tmPct val="5000"/>
                                  </p:iterate>
                                  <p:childTnLst>
                                    <p:animMotion origin="layout" path="M -0.02956 -0.00046 L 1.04167E-6 -1.48148E-6 " pathEditMode="relative" rAng="0" ptsTypes="AA">
                                      <p:cBhvr>
                                        <p:cTn id="24" dur="1250" fill="hold"/>
                                        <p:tgtEl>
                                          <p:spTgt spid="5"/>
                                        </p:tgtEl>
                                        <p:attrNameLst>
                                          <p:attrName>ppt_x</p:attrName>
                                          <p:attrName>ppt_y</p:attrName>
                                        </p:attrNameLst>
                                      </p:cBhvr>
                                      <p:rCtr x="1471" y="23"/>
                                    </p:animMotion>
                                  </p:childTnLst>
                                </p:cTn>
                              </p:par>
                              <p:par>
                                <p:cTn id="25" presetID="10" presetClass="entr" presetSubtype="0" fill="hold" grpId="0" nodeType="withEffect">
                                  <p:stCondLst>
                                    <p:cond delay="1250"/>
                                  </p:stCondLst>
                                  <p:childTnLst>
                                    <p:set>
                                      <p:cBhvr>
                                        <p:cTn id="26" dur="1" fill="hold">
                                          <p:stCondLst>
                                            <p:cond delay="0"/>
                                          </p:stCondLst>
                                        </p:cTn>
                                        <p:tgtEl>
                                          <p:spTgt spid="6">
                                            <p:bg/>
                                          </p:spTgt>
                                        </p:tgtEl>
                                        <p:attrNameLst>
                                          <p:attrName>style.visibility</p:attrName>
                                        </p:attrNameLst>
                                      </p:cBhvr>
                                      <p:to>
                                        <p:strVal val="visible"/>
                                      </p:to>
                                    </p:set>
                                    <p:animEffect transition="in" filter="fade">
                                      <p:cBhvr>
                                        <p:cTn id="27" dur="500"/>
                                        <p:tgtEl>
                                          <p:spTgt spid="6">
                                            <p:bg/>
                                          </p:spTgt>
                                        </p:tgtEl>
                                      </p:cBhvr>
                                    </p:animEffect>
                                  </p:childTnLst>
                                </p:cTn>
                              </p:par>
                              <p:par>
                                <p:cTn id="28" presetID="10" presetClass="entr" presetSubtype="0" fill="hold" grpId="0" nodeType="withEffect">
                                  <p:stCondLst>
                                    <p:cond delay="1250"/>
                                  </p:stCondLst>
                                  <p:childTnLst>
                                    <p:set>
                                      <p:cBhvr>
                                        <p:cTn id="29" dur="1" fill="hold">
                                          <p:stCondLst>
                                            <p:cond delay="0"/>
                                          </p:stCondLst>
                                        </p:cTn>
                                        <p:tgtEl>
                                          <p:spTgt spid="6">
                                            <p:txEl>
                                              <p:pRg st="0" end="0"/>
                                            </p:txEl>
                                          </p:spTgt>
                                        </p:tgtEl>
                                        <p:attrNameLst>
                                          <p:attrName>style.visibility</p:attrName>
                                        </p:attrNameLst>
                                      </p:cBhvr>
                                      <p:to>
                                        <p:strVal val="visible"/>
                                      </p:to>
                                    </p:set>
                                    <p:animEffect transition="in" filter="fade">
                                      <p:cBhvr>
                                        <p:cTn id="30" dur="500"/>
                                        <p:tgtEl>
                                          <p:spTgt spid="6">
                                            <p:txEl>
                                              <p:pRg st="0" end="0"/>
                                            </p:txEl>
                                          </p:spTgt>
                                        </p:tgtEl>
                                      </p:cBhvr>
                                    </p:animEffect>
                                  </p:childTnLst>
                                </p:cTn>
                              </p:par>
                              <p:par>
                                <p:cTn id="31" presetID="22" presetClass="entr" presetSubtype="4" fill="hold" grpId="0" nodeType="withEffect">
                                  <p:stCondLst>
                                    <p:cond delay="250"/>
                                  </p:stCondLst>
                                  <p:childTnLst>
                                    <p:set>
                                      <p:cBhvr>
                                        <p:cTn id="32" dur="1" fill="hold">
                                          <p:stCondLst>
                                            <p:cond delay="0"/>
                                          </p:stCondLst>
                                        </p:cTn>
                                        <p:tgtEl>
                                          <p:spTgt spid="22"/>
                                        </p:tgtEl>
                                        <p:attrNameLst>
                                          <p:attrName>style.visibility</p:attrName>
                                        </p:attrNameLst>
                                      </p:cBhvr>
                                      <p:to>
                                        <p:strVal val="visible"/>
                                      </p:to>
                                    </p:set>
                                    <p:animEffect transition="in" filter="wipe(down)">
                                      <p:cBhvr>
                                        <p:cTn id="33" dur="1000"/>
                                        <p:tgtEl>
                                          <p:spTgt spid="22"/>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5" grpId="0" animBg="1">
        <p:tmplLst>
          <p:tmpl>
            <p:tnLst>
              <p:par>
                <p:cTn presetID="10" presetClass="entr" presetSubtype="0" fill="hold" nodeType="withEffect">
                  <p:stCondLst>
                    <p:cond delay="750"/>
                  </p:stCondLst>
                  <p:iterate type="wd">
                    <p:tmPct val="20000"/>
                  </p:iterate>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5" grpId="1" animBg="1">
        <p:tmplLst>
          <p:tmpl>
            <p:tnLst>
              <p:par>
                <p:cTn presetID="64" presetClass="path" presetSubtype="0" decel="100000" fill="hold" nodeType="withEffect">
                  <p:stCondLst>
                    <p:cond delay="750"/>
                  </p:stCondLst>
                  <p:iterate type="wd">
                    <p:tmPct val="5000"/>
                  </p:iterate>
                  <p:childTnLst>
                    <p:animMotion origin="layout" path="M -0.02956 -0.00046 L 1.04167E-6 -1.48148E-6 " pathEditMode="relative" rAng="0" ptsTypes="AA">
                      <p:cBhvr>
                        <p:cTn dur="1250" fill="hold"/>
                        <p:tgtEl>
                          <p:spTgt spid="5"/>
                        </p:tgtEl>
                        <p:attrNameLst>
                          <p:attrName>ppt_x</p:attrName>
                          <p:attrName>ppt_y</p:attrName>
                        </p:attrNameLst>
                      </p:cBhvr>
                      <p:rCtr x="1471" y="23"/>
                    </p:animMotion>
                  </p:childTnLst>
                </p:cTn>
              </p:par>
            </p:tnLst>
          </p:tmpl>
        </p:tmplLst>
      </p:bldP>
      <p:bldP spid="19" grpId="0"/>
      <p:bldP spid="19" grpId="1"/>
      <p:bldP spid="6" grpId="0" uiExpand="1" build="p" animBg="1">
        <p:tmplLst>
          <p:tmpl>
            <p:tnLst>
              <p:par>
                <p:cTn presetID="10" presetClass="entr" presetSubtype="0" fill="hold" nodeType="withEffect">
                  <p:stCondLst>
                    <p:cond delay="125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 lvl="1">
            <p:tnLst>
              <p:par>
                <p:cTn presetID="10" presetClass="entr" presetSubtype="0" fill="hold" nodeType="withEffect">
                  <p:stCondLst>
                    <p:cond delay="125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7" grpId="0" animBg="1"/>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CHAPTER [STYLE N°2] ">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3C960C69-7698-CFEC-3067-666EC4D213E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8" t="9516" r="24414" b="14916"/>
          <a:stretch/>
        </p:blipFill>
        <p:spPr>
          <a:xfrm>
            <a:off x="-1" y="0"/>
            <a:ext cx="16255996" cy="9144000"/>
          </a:xfrm>
          <a:prstGeom prst="rect">
            <a:avLst/>
          </a:prstGeom>
        </p:spPr>
      </p:pic>
      <p:sp>
        <p:nvSpPr>
          <p:cNvPr id="4" name="Forme libre : forme 3">
            <a:extLst>
              <a:ext uri="{FF2B5EF4-FFF2-40B4-BE49-F238E27FC236}">
                <a16:creationId xmlns:a16="http://schemas.microsoft.com/office/drawing/2014/main" id="{F2F3A931-8CAC-CA18-A59F-158D582B7839}"/>
              </a:ext>
            </a:extLst>
          </p:cNvPr>
          <p:cNvSpPr/>
          <p:nvPr userDrawn="1"/>
        </p:nvSpPr>
        <p:spPr>
          <a:xfrm>
            <a:off x="2" y="0"/>
            <a:ext cx="16255997" cy="9144000"/>
          </a:xfrm>
          <a:custGeom>
            <a:avLst/>
            <a:gdLst>
              <a:gd name="connsiteX0" fmla="*/ 0 w 12191998"/>
              <a:gd name="connsiteY0" fmla="*/ 0 h 6858000"/>
              <a:gd name="connsiteX1" fmla="*/ 8264299 w 12191998"/>
              <a:gd name="connsiteY1" fmla="*/ 0 h 6858000"/>
              <a:gd name="connsiteX2" fmla="*/ 8712526 w 12191998"/>
              <a:gd name="connsiteY2" fmla="*/ 200070 h 6858000"/>
              <a:gd name="connsiteX3" fmla="*/ 12172551 w 12191998"/>
              <a:gd name="connsiteY3" fmla="*/ 2943163 h 6858000"/>
              <a:gd name="connsiteX4" fmla="*/ 12191998 w 12191998"/>
              <a:gd name="connsiteY4" fmla="*/ 2971855 h 6858000"/>
              <a:gd name="connsiteX5" fmla="*/ 12191998 w 12191998"/>
              <a:gd name="connsiteY5" fmla="*/ 6858000 h 6858000"/>
              <a:gd name="connsiteX6" fmla="*/ 7709372 w 12191998"/>
              <a:gd name="connsiteY6" fmla="*/ 6858000 h 6858000"/>
              <a:gd name="connsiteX7" fmla="*/ 7710115 w 12191998"/>
              <a:gd name="connsiteY7" fmla="*/ 6853240 h 6858000"/>
              <a:gd name="connsiteX8" fmla="*/ 7724270 w 12191998"/>
              <a:gd name="connsiteY8" fmla="*/ 5969454 h 6858000"/>
              <a:gd name="connsiteX9" fmla="*/ 328626 w 12191998"/>
              <a:gd name="connsiteY9" fmla="*/ 532007 h 6858000"/>
              <a:gd name="connsiteX10" fmla="*/ 0 w 12191998"/>
              <a:gd name="connsiteY10" fmla="*/ 50124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1998" h="6858000">
                <a:moveTo>
                  <a:pt x="0" y="0"/>
                </a:moveTo>
                <a:lnTo>
                  <a:pt x="8264299" y="0"/>
                </a:lnTo>
                <a:lnTo>
                  <a:pt x="8712526" y="200070"/>
                </a:lnTo>
                <a:cubicBezTo>
                  <a:pt x="10184015" y="907232"/>
                  <a:pt x="11377584" y="1842375"/>
                  <a:pt x="12172551" y="2943163"/>
                </a:cubicBezTo>
                <a:lnTo>
                  <a:pt x="12191998" y="2971855"/>
                </a:lnTo>
                <a:lnTo>
                  <a:pt x="12191998" y="6858000"/>
                </a:lnTo>
                <a:lnTo>
                  <a:pt x="7709372" y="6858000"/>
                </a:lnTo>
                <a:lnTo>
                  <a:pt x="7710115" y="6853240"/>
                </a:lnTo>
                <a:cubicBezTo>
                  <a:pt x="7745516" y="6561779"/>
                  <a:pt x="7750878" y="6266691"/>
                  <a:pt x="7724270" y="5969454"/>
                </a:cubicBezTo>
                <a:cubicBezTo>
                  <a:pt x="7469814" y="3126987"/>
                  <a:pt x="4372715" y="979788"/>
                  <a:pt x="328626" y="532007"/>
                </a:cubicBezTo>
                <a:lnTo>
                  <a:pt x="0" y="501242"/>
                </a:lnTo>
                <a:close/>
              </a:path>
            </a:pathLst>
          </a:custGeom>
          <a:gradFill flip="none" rotWithShape="1">
            <a:gsLst>
              <a:gs pos="0">
                <a:schemeClr val="bg2">
                  <a:lumMod val="10000"/>
                  <a:alpha val="0"/>
                </a:schemeClr>
              </a:gs>
              <a:gs pos="90000">
                <a:schemeClr val="bg2">
                  <a:lumMod val="10000"/>
                  <a:alpha val="25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FR" sz="2400">
              <a:solidFill>
                <a:prstClr val="white"/>
              </a:solidFill>
              <a:latin typeface="Vinci Sans"/>
            </a:endParaRPr>
          </a:p>
        </p:txBody>
      </p:sp>
      <p:sp>
        <p:nvSpPr>
          <p:cNvPr id="37" name="Forme libre : forme 36">
            <a:extLst>
              <a:ext uri="{FF2B5EF4-FFF2-40B4-BE49-F238E27FC236}">
                <a16:creationId xmlns:a16="http://schemas.microsoft.com/office/drawing/2014/main" id="{FC8662C3-8915-D62F-1318-BD8B72882E8A}"/>
              </a:ext>
            </a:extLst>
          </p:cNvPr>
          <p:cNvSpPr/>
          <p:nvPr userDrawn="1"/>
        </p:nvSpPr>
        <p:spPr>
          <a:xfrm>
            <a:off x="2" y="0"/>
            <a:ext cx="10321361" cy="9144000"/>
          </a:xfrm>
          <a:custGeom>
            <a:avLst/>
            <a:gdLst>
              <a:gd name="connsiteX0" fmla="*/ 0 w 7741021"/>
              <a:gd name="connsiteY0" fmla="*/ 0 h 6858000"/>
              <a:gd name="connsiteX1" fmla="*/ 1 w 7741021"/>
              <a:gd name="connsiteY1" fmla="*/ 0 h 6858000"/>
              <a:gd name="connsiteX2" fmla="*/ 1 w 7741021"/>
              <a:gd name="connsiteY2" fmla="*/ 501242 h 6858000"/>
              <a:gd name="connsiteX3" fmla="*/ 328627 w 7741021"/>
              <a:gd name="connsiteY3" fmla="*/ 532007 h 6858000"/>
              <a:gd name="connsiteX4" fmla="*/ 7724271 w 7741021"/>
              <a:gd name="connsiteY4" fmla="*/ 5969454 h 6858000"/>
              <a:gd name="connsiteX5" fmla="*/ 7710116 w 7741021"/>
              <a:gd name="connsiteY5" fmla="*/ 6853240 h 6858000"/>
              <a:gd name="connsiteX6" fmla="*/ 7709373 w 7741021"/>
              <a:gd name="connsiteY6" fmla="*/ 6858000 h 6858000"/>
              <a:gd name="connsiteX7" fmla="*/ 0 w 774102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41021" h="6858000">
                <a:moveTo>
                  <a:pt x="0" y="0"/>
                </a:moveTo>
                <a:lnTo>
                  <a:pt x="1" y="0"/>
                </a:lnTo>
                <a:lnTo>
                  <a:pt x="1" y="501242"/>
                </a:lnTo>
                <a:lnTo>
                  <a:pt x="328627" y="532007"/>
                </a:lnTo>
                <a:cubicBezTo>
                  <a:pt x="4372716" y="979788"/>
                  <a:pt x="7469815" y="3126987"/>
                  <a:pt x="7724271" y="5969454"/>
                </a:cubicBezTo>
                <a:cubicBezTo>
                  <a:pt x="7750879" y="6266691"/>
                  <a:pt x="7745517" y="6561779"/>
                  <a:pt x="7710116" y="6853240"/>
                </a:cubicBezTo>
                <a:lnTo>
                  <a:pt x="7709373" y="6858000"/>
                </a:lnTo>
                <a:lnTo>
                  <a:pt x="0" y="6858000"/>
                </a:lnTo>
                <a:close/>
              </a:path>
            </a:pathLst>
          </a:custGeom>
          <a:solidFill>
            <a:schemeClr val="bg1">
              <a:alpha val="9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22" name="Forme libre : forme 21">
            <a:extLst>
              <a:ext uri="{FF2B5EF4-FFF2-40B4-BE49-F238E27FC236}">
                <a16:creationId xmlns:a16="http://schemas.microsoft.com/office/drawing/2014/main" id="{BC375A78-D373-A72E-0104-4101D6F52739}"/>
              </a:ext>
            </a:extLst>
          </p:cNvPr>
          <p:cNvSpPr/>
          <p:nvPr userDrawn="1"/>
        </p:nvSpPr>
        <p:spPr>
          <a:xfrm>
            <a:off x="-1" y="653511"/>
            <a:ext cx="10308999" cy="8490492"/>
          </a:xfrm>
          <a:custGeom>
            <a:avLst/>
            <a:gdLst>
              <a:gd name="connsiteX0" fmla="*/ 7731749 w 7731749"/>
              <a:gd name="connsiteY0" fmla="*/ 6074847 h 6367869"/>
              <a:gd name="connsiteX1" fmla="*/ 7708672 w 7731749"/>
              <a:gd name="connsiteY1" fmla="*/ 6339953 h 6367869"/>
              <a:gd name="connsiteX2" fmla="*/ 7704469 w 7731749"/>
              <a:gd name="connsiteY2" fmla="*/ 6367869 h 6367869"/>
              <a:gd name="connsiteX3" fmla="*/ 7697862 w 7731749"/>
              <a:gd name="connsiteY3" fmla="*/ 6367869 h 6367869"/>
              <a:gd name="connsiteX4" fmla="*/ 7704903 w 7731749"/>
              <a:gd name="connsiteY4" fmla="*/ 6328230 h 6367869"/>
              <a:gd name="connsiteX5" fmla="*/ 7731749 w 7731749"/>
              <a:gd name="connsiteY5" fmla="*/ 6074847 h 6367869"/>
              <a:gd name="connsiteX6" fmla="*/ 0 w 7731749"/>
              <a:gd name="connsiteY6" fmla="*/ 0 h 6367869"/>
              <a:gd name="connsiteX7" fmla="*/ 327200 w 7731749"/>
              <a:gd name="connsiteY7" fmla="*/ 30347 h 6367869"/>
              <a:gd name="connsiteX8" fmla="*/ 7724273 w 7731749"/>
              <a:gd name="connsiteY8" fmla="*/ 5471960 h 6367869"/>
              <a:gd name="connsiteX9" fmla="*/ 7724273 w 7731749"/>
              <a:gd name="connsiteY9" fmla="*/ 5490516 h 6367869"/>
              <a:gd name="connsiteX10" fmla="*/ 322005 w 7731749"/>
              <a:gd name="connsiteY10" fmla="*/ 874033 h 6367869"/>
              <a:gd name="connsiteX11" fmla="*/ 0 w 7731749"/>
              <a:gd name="connsiteY11" fmla="*/ 876193 h 6367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31749" h="6367869">
                <a:moveTo>
                  <a:pt x="7731749" y="6074847"/>
                </a:moveTo>
                <a:cubicBezTo>
                  <a:pt x="7726854" y="6163486"/>
                  <a:pt x="7719144" y="6251869"/>
                  <a:pt x="7708672" y="6339953"/>
                </a:cubicBezTo>
                <a:lnTo>
                  <a:pt x="7704469" y="6367869"/>
                </a:lnTo>
                <a:lnTo>
                  <a:pt x="7697862" y="6367869"/>
                </a:lnTo>
                <a:lnTo>
                  <a:pt x="7704903" y="6328230"/>
                </a:lnTo>
                <a:cubicBezTo>
                  <a:pt x="7716837" y="6244112"/>
                  <a:pt x="7725807" y="6159634"/>
                  <a:pt x="7731749" y="6074847"/>
                </a:cubicBezTo>
                <a:close/>
                <a:moveTo>
                  <a:pt x="0" y="0"/>
                </a:moveTo>
                <a:lnTo>
                  <a:pt x="327200" y="30347"/>
                </a:lnTo>
                <a:cubicBezTo>
                  <a:pt x="4370181" y="474872"/>
                  <a:pt x="7469814" y="2629410"/>
                  <a:pt x="7724273" y="5471960"/>
                </a:cubicBezTo>
                <a:lnTo>
                  <a:pt x="7724273" y="5490516"/>
                </a:lnTo>
                <a:cubicBezTo>
                  <a:pt x="7470850" y="2839477"/>
                  <a:pt x="4281077" y="912850"/>
                  <a:pt x="322005" y="874033"/>
                </a:cubicBezTo>
                <a:lnTo>
                  <a:pt x="0" y="876193"/>
                </a:lnTo>
                <a:close/>
              </a:path>
            </a:pathLst>
          </a:custGeom>
          <a:solidFill>
            <a:schemeClr val="accent1"/>
          </a:solidFill>
          <a:ln w="3685" cap="flat">
            <a:noFill/>
            <a:prstDash val="solid"/>
            <a:miter/>
          </a:ln>
        </p:spPr>
        <p:txBody>
          <a:bodyPr wrap="square" rtlCol="0" anchor="ctr">
            <a:noAutofit/>
          </a:bodyPr>
          <a:lstStyle/>
          <a:p>
            <a:endParaRPr lang="fr-FR" sz="2400"/>
          </a:p>
        </p:txBody>
      </p:sp>
      <p:sp>
        <p:nvSpPr>
          <p:cNvPr id="5" name="Espace réservé du texte 4">
            <a:extLst>
              <a:ext uri="{FF2B5EF4-FFF2-40B4-BE49-F238E27FC236}">
                <a16:creationId xmlns:a16="http://schemas.microsoft.com/office/drawing/2014/main" id="{C3665555-4ABA-B382-8D25-AA6D5C202D8C}"/>
              </a:ext>
            </a:extLst>
          </p:cNvPr>
          <p:cNvSpPr>
            <a:spLocks noGrp="1"/>
          </p:cNvSpPr>
          <p:nvPr userDrawn="1">
            <p:ph type="body" sz="quarter" idx="13" hasCustomPrompt="1"/>
          </p:nvPr>
        </p:nvSpPr>
        <p:spPr>
          <a:xfrm>
            <a:off x="-2501707" y="2631919"/>
            <a:ext cx="8640000" cy="7199999"/>
          </a:xfrm>
          <a:prstGeom prst="rect">
            <a:avLst/>
          </a:prstGeom>
          <a:effectLst/>
        </p:spPr>
        <p:txBody>
          <a:bodyPr vert="horz" lIns="0" tIns="45720" rIns="0" bIns="45720" rtlCol="0" anchor="ctr" anchorCtr="0">
            <a:noAutofit/>
          </a:bodyPr>
          <a:lstStyle>
            <a:lvl1pPr>
              <a:defRPr lang="en-US" sz="66665" b="1" dirty="0">
                <a:solidFill>
                  <a:schemeClr val="tx1">
                    <a:lumMod val="50000"/>
                    <a:lumOff val="50000"/>
                    <a:alpha val="5000"/>
                  </a:schemeClr>
                </a:solidFill>
                <a:latin typeface="Vinci Sans" panose="02000000000000000000" pitchFamily="50" charset="0"/>
                <a:ea typeface="Roboto" panose="02000000000000000000" pitchFamily="2" charset="0"/>
                <a:cs typeface="+mj-cs"/>
              </a:defRPr>
            </a:lvl1pPr>
          </a:lstStyle>
          <a:p>
            <a:pPr lvl="0" algn="ctr">
              <a:spcBef>
                <a:spcPct val="0"/>
              </a:spcBef>
            </a:pPr>
            <a:r>
              <a:rPr lang="en-US"/>
              <a:t>00</a:t>
            </a:r>
          </a:p>
        </p:txBody>
      </p:sp>
      <p:sp>
        <p:nvSpPr>
          <p:cNvPr id="19" name="Espace réservé du titre 7">
            <a:extLst>
              <a:ext uri="{FF2B5EF4-FFF2-40B4-BE49-F238E27FC236}">
                <a16:creationId xmlns:a16="http://schemas.microsoft.com/office/drawing/2014/main" id="{47C35D01-811D-1953-1B6F-1080E9DA6FBB}"/>
              </a:ext>
            </a:extLst>
          </p:cNvPr>
          <p:cNvSpPr>
            <a:spLocks noGrp="1"/>
          </p:cNvSpPr>
          <p:nvPr userDrawn="1">
            <p:ph type="title" hasCustomPrompt="1"/>
          </p:nvPr>
        </p:nvSpPr>
        <p:spPr>
          <a:xfrm>
            <a:off x="720001" y="4091127"/>
            <a:ext cx="6720000" cy="2880000"/>
          </a:xfrm>
          <a:prstGeom prst="rect">
            <a:avLst/>
          </a:prstGeom>
        </p:spPr>
        <p:txBody>
          <a:bodyPr vert="horz" lIns="0" tIns="180000" rIns="0" bIns="180000" rtlCol="0" anchor="b" anchorCtr="0">
            <a:noAutofit/>
          </a:bodyPr>
          <a:lstStyle>
            <a:lvl1pPr marL="0" algn="l" defTabSz="1219170" rtl="0" eaLnBrk="1" latinLnBrk="0" hangingPunct="1">
              <a:lnSpc>
                <a:spcPct val="100000"/>
              </a:lnSpc>
              <a:spcBef>
                <a:spcPct val="0"/>
              </a:spcBef>
              <a:buNone/>
              <a:defRPr lang="fr-FR" sz="4267" b="1" kern="1200" dirty="0">
                <a:solidFill>
                  <a:schemeClr val="accent1"/>
                </a:solidFill>
                <a:effectLst/>
                <a:latin typeface="+mj-lt"/>
                <a:ea typeface="Roboto" panose="02000000000000000000" pitchFamily="2" charset="0"/>
                <a:cs typeface="+mj-cs"/>
              </a:defRPr>
            </a:lvl1pPr>
          </a:lstStyle>
          <a:p>
            <a:r>
              <a:rPr lang="en-US"/>
              <a:t>CHAPTER</a:t>
            </a:r>
            <a:br>
              <a:rPr lang="en-US"/>
            </a:br>
            <a:r>
              <a:rPr lang="en-US" b="0"/>
              <a:t>TITLE</a:t>
            </a:r>
            <a:endParaRPr lang="fr-FR"/>
          </a:p>
        </p:txBody>
      </p:sp>
      <p:pic>
        <p:nvPicPr>
          <p:cNvPr id="23" name="Image 22" descr="Une image contenant Police, Graphique, texte, logo&#10;&#10;Description générée automatiquement">
            <a:extLst>
              <a:ext uri="{FF2B5EF4-FFF2-40B4-BE49-F238E27FC236}">
                <a16:creationId xmlns:a16="http://schemas.microsoft.com/office/drawing/2014/main" id="{335C6DD1-C78A-8409-E358-4E655DA497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844608" y="8307834"/>
            <a:ext cx="2020517" cy="711524"/>
          </a:xfrm>
          <a:prstGeom prst="rect">
            <a:avLst/>
          </a:prstGeom>
        </p:spPr>
      </p:pic>
      <p:sp>
        <p:nvSpPr>
          <p:cNvPr id="6" name="Espace réservé du texte 53">
            <a:extLst>
              <a:ext uri="{FF2B5EF4-FFF2-40B4-BE49-F238E27FC236}">
                <a16:creationId xmlns:a16="http://schemas.microsoft.com/office/drawing/2014/main" id="{FAE21F62-2AA5-70A0-78A1-36C1A156BB07}"/>
              </a:ext>
            </a:extLst>
          </p:cNvPr>
          <p:cNvSpPr>
            <a:spLocks noGrp="1"/>
          </p:cNvSpPr>
          <p:nvPr userDrawn="1">
            <p:ph type="body" sz="quarter" idx="15" hasCustomPrompt="1"/>
          </p:nvPr>
        </p:nvSpPr>
        <p:spPr>
          <a:xfrm>
            <a:off x="720001" y="6984826"/>
            <a:ext cx="2400300" cy="383116"/>
          </a:xfrm>
          <a:prstGeom prst="roundRect">
            <a:avLst>
              <a:gd name="adj" fmla="val 50000"/>
            </a:avLst>
          </a:prstGeom>
          <a:solidFill>
            <a:srgbClr val="CCE3F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algn="ctr">
              <a:defRPr b="1">
                <a:solidFill>
                  <a:schemeClr val="accent1"/>
                </a:solidFill>
              </a:defRPr>
            </a:lvl1pPr>
          </a:lstStyle>
          <a:p>
            <a:r>
              <a:rPr lang="en-US"/>
              <a:t>SUBTITLE</a:t>
            </a:r>
          </a:p>
        </p:txBody>
      </p:sp>
      <p:sp>
        <p:nvSpPr>
          <p:cNvPr id="7" name="Forme libre : forme 6">
            <a:extLst>
              <a:ext uri="{FF2B5EF4-FFF2-40B4-BE49-F238E27FC236}">
                <a16:creationId xmlns:a16="http://schemas.microsoft.com/office/drawing/2014/main" id="{FDA96147-0C8C-D2B2-3796-2C6CEE1ADF17}"/>
              </a:ext>
            </a:extLst>
          </p:cNvPr>
          <p:cNvSpPr/>
          <p:nvPr userDrawn="1"/>
        </p:nvSpPr>
        <p:spPr>
          <a:xfrm>
            <a:off x="11019067" y="0"/>
            <a:ext cx="5236931" cy="3962472"/>
          </a:xfrm>
          <a:custGeom>
            <a:avLst/>
            <a:gdLst>
              <a:gd name="connsiteX0" fmla="*/ 0 w 3927698"/>
              <a:gd name="connsiteY0" fmla="*/ 0 h 2971854"/>
              <a:gd name="connsiteX1" fmla="*/ 3927698 w 3927698"/>
              <a:gd name="connsiteY1" fmla="*/ 0 h 2971854"/>
              <a:gd name="connsiteX2" fmla="*/ 3927698 w 3927698"/>
              <a:gd name="connsiteY2" fmla="*/ 2971854 h 2971854"/>
              <a:gd name="connsiteX3" fmla="*/ 3908252 w 3927698"/>
              <a:gd name="connsiteY3" fmla="*/ 2943163 h 2971854"/>
              <a:gd name="connsiteX4" fmla="*/ 448227 w 3927698"/>
              <a:gd name="connsiteY4" fmla="*/ 200070 h 2971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7698" h="2971854">
                <a:moveTo>
                  <a:pt x="0" y="0"/>
                </a:moveTo>
                <a:lnTo>
                  <a:pt x="3927698" y="0"/>
                </a:lnTo>
                <a:lnTo>
                  <a:pt x="3927698" y="2971854"/>
                </a:lnTo>
                <a:lnTo>
                  <a:pt x="3908252" y="2943163"/>
                </a:lnTo>
                <a:cubicBezTo>
                  <a:pt x="3113285" y="1842375"/>
                  <a:pt x="1919716" y="907232"/>
                  <a:pt x="448227" y="200070"/>
                </a:cubicBezTo>
                <a:close/>
              </a:path>
            </a:pathLst>
          </a:custGeom>
          <a:solidFill>
            <a:schemeClr val="bg1">
              <a:lumMod val="95000"/>
            </a:schemeClr>
          </a:solidFill>
          <a:ln>
            <a:noFill/>
          </a:ln>
          <a:effectLst>
            <a:innerShdw blurRad="63500" dist="50800" dir="10800000">
              <a:schemeClr val="bg1">
                <a:lumMod val="75000"/>
                <a:alpha val="5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Tree>
    <p:extLst>
      <p:ext uri="{BB962C8B-B14F-4D97-AF65-F5344CB8AC3E}">
        <p14:creationId xmlns:p14="http://schemas.microsoft.com/office/powerpoint/2010/main" val="3474147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500"/>
                                        <p:tgtEl>
                                          <p:spTgt spid="4"/>
                                        </p:tgtEl>
                                      </p:cBhvr>
                                    </p:animEffect>
                                  </p:childTnLst>
                                </p:cTn>
                              </p:par>
                              <p:par>
                                <p:cTn id="8" presetID="10" presetClass="entr" presetSubtype="0" fill="hold" nodeType="withEffect">
                                  <p:stCondLst>
                                    <p:cond delay="25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250"/>
                                        <p:tgtEl>
                                          <p:spTgt spid="2"/>
                                        </p:tgtEl>
                                      </p:cBhvr>
                                    </p:animEffect>
                                  </p:childTnLst>
                                </p:cTn>
                              </p:par>
                              <p:par>
                                <p:cTn id="11" presetID="6" presetClass="emph" presetSubtype="0" fill="hold" nodeType="withEffect">
                                  <p:stCondLst>
                                    <p:cond delay="250"/>
                                  </p:stCondLst>
                                  <p:childTnLst>
                                    <p:animScale>
                                      <p:cBhvr>
                                        <p:cTn id="12" dur="10" fill="hold"/>
                                        <p:tgtEl>
                                          <p:spTgt spid="2"/>
                                        </p:tgtEl>
                                      </p:cBhvr>
                                      <p:by x="125000" y="125000"/>
                                    </p:animScale>
                                  </p:childTnLst>
                                </p:cTn>
                              </p:par>
                              <p:par>
                                <p:cTn id="13" presetID="6" presetClass="emph" presetSubtype="0" decel="100000" fill="hold" nodeType="withEffect">
                                  <p:stCondLst>
                                    <p:cond delay="250"/>
                                  </p:stCondLst>
                                  <p:childTnLst>
                                    <p:animScale>
                                      <p:cBhvr>
                                        <p:cTn id="14" dur="2250" fill="hold"/>
                                        <p:tgtEl>
                                          <p:spTgt spid="2"/>
                                        </p:tgtEl>
                                      </p:cBhvr>
                                      <p:by x="80000" y="80000"/>
                                    </p:animScale>
                                  </p:childTnLst>
                                </p:cTn>
                              </p:par>
                              <p:par>
                                <p:cTn id="15" presetID="10" presetClass="entr" presetSubtype="0" fill="hold" grpId="0" nodeType="withEffect">
                                  <p:stCondLst>
                                    <p:cond delay="500"/>
                                  </p:stCondLst>
                                  <p:iterate type="wd">
                                    <p:tmPct val="20000"/>
                                  </p:iterate>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par>
                                <p:cTn id="18" presetID="64" presetClass="path" presetSubtype="0" decel="100000" fill="hold" grpId="1" nodeType="withEffect">
                                  <p:stCondLst>
                                    <p:cond delay="500"/>
                                  </p:stCondLst>
                                  <p:iterate type="wd">
                                    <p:tmPct val="5000"/>
                                  </p:iterate>
                                  <p:childTnLst>
                                    <p:animMotion origin="layout" path="M -1.45833E-6 0.05255 L -1.45833E-6 1.11022E-16 " pathEditMode="relative" rAng="0" ptsTypes="AA">
                                      <p:cBhvr>
                                        <p:cTn id="19" dur="1250" fill="hold"/>
                                        <p:tgtEl>
                                          <p:spTgt spid="19"/>
                                        </p:tgtEl>
                                        <p:attrNameLst>
                                          <p:attrName>ppt_x</p:attrName>
                                          <p:attrName>ppt_y</p:attrName>
                                        </p:attrNameLst>
                                      </p:cBhvr>
                                      <p:rCtr x="0" y="-2639"/>
                                    </p:animMotion>
                                  </p:childTnLst>
                                </p:cTn>
                              </p:par>
                              <p:par>
                                <p:cTn id="20" presetID="10" presetClass="entr" presetSubtype="0" fill="hold" grpId="0" nodeType="withEffect">
                                  <p:stCondLst>
                                    <p:cond delay="750"/>
                                  </p:stCondLst>
                                  <p:iterate type="wd">
                                    <p:tmPct val="20000"/>
                                  </p:iterate>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64" presetClass="path" presetSubtype="0" decel="100000" fill="hold" grpId="1" nodeType="withEffect">
                                  <p:stCondLst>
                                    <p:cond delay="750"/>
                                  </p:stCondLst>
                                  <p:iterate type="wd">
                                    <p:tmPct val="5000"/>
                                  </p:iterate>
                                  <p:childTnLst>
                                    <p:animMotion origin="layout" path="M -0.02956 -0.00046 L 1.04167E-6 -1.48148E-6 " pathEditMode="relative" rAng="0" ptsTypes="AA">
                                      <p:cBhvr>
                                        <p:cTn id="24" dur="1250" fill="hold"/>
                                        <p:tgtEl>
                                          <p:spTgt spid="5"/>
                                        </p:tgtEl>
                                        <p:attrNameLst>
                                          <p:attrName>ppt_x</p:attrName>
                                          <p:attrName>ppt_y</p:attrName>
                                        </p:attrNameLst>
                                      </p:cBhvr>
                                      <p:rCtr x="1471" y="23"/>
                                    </p:animMotion>
                                  </p:childTnLst>
                                </p:cTn>
                              </p:par>
                              <p:par>
                                <p:cTn id="25" presetID="10" presetClass="entr" presetSubtype="0" fill="hold" grpId="0" nodeType="withEffect">
                                  <p:stCondLst>
                                    <p:cond delay="1250"/>
                                  </p:stCondLst>
                                  <p:childTnLst>
                                    <p:set>
                                      <p:cBhvr>
                                        <p:cTn id="26" dur="1" fill="hold">
                                          <p:stCondLst>
                                            <p:cond delay="0"/>
                                          </p:stCondLst>
                                        </p:cTn>
                                        <p:tgtEl>
                                          <p:spTgt spid="6">
                                            <p:bg/>
                                          </p:spTgt>
                                        </p:tgtEl>
                                        <p:attrNameLst>
                                          <p:attrName>style.visibility</p:attrName>
                                        </p:attrNameLst>
                                      </p:cBhvr>
                                      <p:to>
                                        <p:strVal val="visible"/>
                                      </p:to>
                                    </p:set>
                                    <p:animEffect transition="in" filter="fade">
                                      <p:cBhvr>
                                        <p:cTn id="27" dur="500"/>
                                        <p:tgtEl>
                                          <p:spTgt spid="6">
                                            <p:bg/>
                                          </p:spTgt>
                                        </p:tgtEl>
                                      </p:cBhvr>
                                    </p:animEffect>
                                  </p:childTnLst>
                                </p:cTn>
                              </p:par>
                              <p:par>
                                <p:cTn id="28" presetID="10" presetClass="entr" presetSubtype="0" fill="hold" grpId="0" nodeType="withEffect">
                                  <p:stCondLst>
                                    <p:cond delay="1250"/>
                                  </p:stCondLst>
                                  <p:childTnLst>
                                    <p:set>
                                      <p:cBhvr>
                                        <p:cTn id="29" dur="1" fill="hold">
                                          <p:stCondLst>
                                            <p:cond delay="0"/>
                                          </p:stCondLst>
                                        </p:cTn>
                                        <p:tgtEl>
                                          <p:spTgt spid="6">
                                            <p:txEl>
                                              <p:pRg st="0" end="0"/>
                                            </p:txEl>
                                          </p:spTgt>
                                        </p:tgtEl>
                                        <p:attrNameLst>
                                          <p:attrName>style.visibility</p:attrName>
                                        </p:attrNameLst>
                                      </p:cBhvr>
                                      <p:to>
                                        <p:strVal val="visible"/>
                                      </p:to>
                                    </p:set>
                                    <p:animEffect transition="in" filter="fade">
                                      <p:cBhvr>
                                        <p:cTn id="30" dur="500"/>
                                        <p:tgtEl>
                                          <p:spTgt spid="6">
                                            <p:txEl>
                                              <p:pRg st="0" end="0"/>
                                            </p:txEl>
                                          </p:spTgt>
                                        </p:tgtEl>
                                      </p:cBhvr>
                                    </p:animEffect>
                                  </p:childTnLst>
                                </p:cTn>
                              </p:par>
                              <p:par>
                                <p:cTn id="31" presetID="22" presetClass="entr" presetSubtype="4" fill="hold" grpId="0" nodeType="withEffect">
                                  <p:stCondLst>
                                    <p:cond delay="250"/>
                                  </p:stCondLst>
                                  <p:childTnLst>
                                    <p:set>
                                      <p:cBhvr>
                                        <p:cTn id="32" dur="1" fill="hold">
                                          <p:stCondLst>
                                            <p:cond delay="0"/>
                                          </p:stCondLst>
                                        </p:cTn>
                                        <p:tgtEl>
                                          <p:spTgt spid="22"/>
                                        </p:tgtEl>
                                        <p:attrNameLst>
                                          <p:attrName>style.visibility</p:attrName>
                                        </p:attrNameLst>
                                      </p:cBhvr>
                                      <p:to>
                                        <p:strVal val="visible"/>
                                      </p:to>
                                    </p:set>
                                    <p:animEffect transition="in" filter="wipe(down)">
                                      <p:cBhvr>
                                        <p:cTn id="33" dur="1000"/>
                                        <p:tgtEl>
                                          <p:spTgt spid="22"/>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5" grpId="0" animBg="1">
        <p:tmplLst>
          <p:tmpl>
            <p:tnLst>
              <p:par>
                <p:cTn presetID="10" presetClass="entr" presetSubtype="0" fill="hold" nodeType="withEffect">
                  <p:stCondLst>
                    <p:cond delay="750"/>
                  </p:stCondLst>
                  <p:iterate type="wd">
                    <p:tmPct val="20000"/>
                  </p:iterate>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5" grpId="1" animBg="1">
        <p:tmplLst>
          <p:tmpl>
            <p:tnLst>
              <p:par>
                <p:cTn presetID="64" presetClass="path" presetSubtype="0" decel="100000" fill="hold" nodeType="withEffect">
                  <p:stCondLst>
                    <p:cond delay="750"/>
                  </p:stCondLst>
                  <p:iterate type="wd">
                    <p:tmPct val="5000"/>
                  </p:iterate>
                  <p:childTnLst>
                    <p:animMotion origin="layout" path="M -0.02956 -0.00046 L 1.04167E-6 -1.48148E-6 " pathEditMode="relative" rAng="0" ptsTypes="AA">
                      <p:cBhvr>
                        <p:cTn dur="1250" fill="hold"/>
                        <p:tgtEl>
                          <p:spTgt spid="5"/>
                        </p:tgtEl>
                        <p:attrNameLst>
                          <p:attrName>ppt_x</p:attrName>
                          <p:attrName>ppt_y</p:attrName>
                        </p:attrNameLst>
                      </p:cBhvr>
                      <p:rCtr x="1471" y="23"/>
                    </p:animMotion>
                  </p:childTnLst>
                </p:cTn>
              </p:par>
            </p:tnLst>
          </p:tmpl>
        </p:tmplLst>
      </p:bldP>
      <p:bldP spid="19" grpId="0"/>
      <p:bldP spid="19" grpId="1"/>
      <p:bldP spid="6" grpId="0" uiExpand="1" build="p" animBg="1">
        <p:tmplLst>
          <p:tmpl>
            <p:tnLst>
              <p:par>
                <p:cTn presetID="10" presetClass="entr" presetSubtype="0" fill="hold" nodeType="withEffect">
                  <p:stCondLst>
                    <p:cond delay="125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 lvl="1">
            <p:tnLst>
              <p:par>
                <p:cTn presetID="10" presetClass="entr" presetSubtype="0" fill="hold" nodeType="withEffect">
                  <p:stCondLst>
                    <p:cond delay="125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7"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CUSTOM CHAPTER [STYLE N°2] ">
    <p:spTree>
      <p:nvGrpSpPr>
        <p:cNvPr id="1" name=""/>
        <p:cNvGrpSpPr/>
        <p:nvPr/>
      </p:nvGrpSpPr>
      <p:grpSpPr>
        <a:xfrm>
          <a:off x="0" y="0"/>
          <a:ext cx="0" cy="0"/>
          <a:chOff x="0" y="0"/>
          <a:chExt cx="0" cy="0"/>
        </a:xfrm>
      </p:grpSpPr>
      <p:sp>
        <p:nvSpPr>
          <p:cNvPr id="37" name="Forme libre : forme 36">
            <a:extLst>
              <a:ext uri="{FF2B5EF4-FFF2-40B4-BE49-F238E27FC236}">
                <a16:creationId xmlns:a16="http://schemas.microsoft.com/office/drawing/2014/main" id="{FC8662C3-8915-D62F-1318-BD8B72882E8A}"/>
              </a:ext>
            </a:extLst>
          </p:cNvPr>
          <p:cNvSpPr/>
          <p:nvPr userDrawn="1"/>
        </p:nvSpPr>
        <p:spPr>
          <a:xfrm>
            <a:off x="2" y="0"/>
            <a:ext cx="10321361" cy="9144000"/>
          </a:xfrm>
          <a:custGeom>
            <a:avLst/>
            <a:gdLst>
              <a:gd name="connsiteX0" fmla="*/ 0 w 7741021"/>
              <a:gd name="connsiteY0" fmla="*/ 0 h 6858000"/>
              <a:gd name="connsiteX1" fmla="*/ 1 w 7741021"/>
              <a:gd name="connsiteY1" fmla="*/ 0 h 6858000"/>
              <a:gd name="connsiteX2" fmla="*/ 1 w 7741021"/>
              <a:gd name="connsiteY2" fmla="*/ 501242 h 6858000"/>
              <a:gd name="connsiteX3" fmla="*/ 328627 w 7741021"/>
              <a:gd name="connsiteY3" fmla="*/ 532007 h 6858000"/>
              <a:gd name="connsiteX4" fmla="*/ 7724271 w 7741021"/>
              <a:gd name="connsiteY4" fmla="*/ 5969454 h 6858000"/>
              <a:gd name="connsiteX5" fmla="*/ 7710116 w 7741021"/>
              <a:gd name="connsiteY5" fmla="*/ 6853240 h 6858000"/>
              <a:gd name="connsiteX6" fmla="*/ 7709373 w 7741021"/>
              <a:gd name="connsiteY6" fmla="*/ 6858000 h 6858000"/>
              <a:gd name="connsiteX7" fmla="*/ 0 w 774102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41021" h="6858000">
                <a:moveTo>
                  <a:pt x="0" y="0"/>
                </a:moveTo>
                <a:lnTo>
                  <a:pt x="1" y="0"/>
                </a:lnTo>
                <a:lnTo>
                  <a:pt x="1" y="501242"/>
                </a:lnTo>
                <a:lnTo>
                  <a:pt x="328627" y="532007"/>
                </a:lnTo>
                <a:cubicBezTo>
                  <a:pt x="4372716" y="979788"/>
                  <a:pt x="7469815" y="3126987"/>
                  <a:pt x="7724271" y="5969454"/>
                </a:cubicBezTo>
                <a:cubicBezTo>
                  <a:pt x="7750879" y="6266691"/>
                  <a:pt x="7745517" y="6561779"/>
                  <a:pt x="7710116" y="6853240"/>
                </a:cubicBezTo>
                <a:lnTo>
                  <a:pt x="7709373" y="6858000"/>
                </a:lnTo>
                <a:lnTo>
                  <a:pt x="0" y="6858000"/>
                </a:lnTo>
                <a:close/>
              </a:path>
            </a:pathLst>
          </a:custGeom>
          <a:solidFill>
            <a:schemeClr val="bg1">
              <a:alpha val="9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22" name="Forme libre : forme 21">
            <a:extLst>
              <a:ext uri="{FF2B5EF4-FFF2-40B4-BE49-F238E27FC236}">
                <a16:creationId xmlns:a16="http://schemas.microsoft.com/office/drawing/2014/main" id="{BC375A78-D373-A72E-0104-4101D6F52739}"/>
              </a:ext>
            </a:extLst>
          </p:cNvPr>
          <p:cNvSpPr/>
          <p:nvPr userDrawn="1"/>
        </p:nvSpPr>
        <p:spPr>
          <a:xfrm>
            <a:off x="-1" y="653511"/>
            <a:ext cx="10308999" cy="8490492"/>
          </a:xfrm>
          <a:custGeom>
            <a:avLst/>
            <a:gdLst>
              <a:gd name="connsiteX0" fmla="*/ 7731749 w 7731749"/>
              <a:gd name="connsiteY0" fmla="*/ 6074847 h 6367869"/>
              <a:gd name="connsiteX1" fmla="*/ 7708672 w 7731749"/>
              <a:gd name="connsiteY1" fmla="*/ 6339953 h 6367869"/>
              <a:gd name="connsiteX2" fmla="*/ 7704469 w 7731749"/>
              <a:gd name="connsiteY2" fmla="*/ 6367869 h 6367869"/>
              <a:gd name="connsiteX3" fmla="*/ 7697862 w 7731749"/>
              <a:gd name="connsiteY3" fmla="*/ 6367869 h 6367869"/>
              <a:gd name="connsiteX4" fmla="*/ 7704903 w 7731749"/>
              <a:gd name="connsiteY4" fmla="*/ 6328230 h 6367869"/>
              <a:gd name="connsiteX5" fmla="*/ 7731749 w 7731749"/>
              <a:gd name="connsiteY5" fmla="*/ 6074847 h 6367869"/>
              <a:gd name="connsiteX6" fmla="*/ 0 w 7731749"/>
              <a:gd name="connsiteY6" fmla="*/ 0 h 6367869"/>
              <a:gd name="connsiteX7" fmla="*/ 327200 w 7731749"/>
              <a:gd name="connsiteY7" fmla="*/ 30347 h 6367869"/>
              <a:gd name="connsiteX8" fmla="*/ 7724273 w 7731749"/>
              <a:gd name="connsiteY8" fmla="*/ 5471960 h 6367869"/>
              <a:gd name="connsiteX9" fmla="*/ 7724273 w 7731749"/>
              <a:gd name="connsiteY9" fmla="*/ 5490516 h 6367869"/>
              <a:gd name="connsiteX10" fmla="*/ 322005 w 7731749"/>
              <a:gd name="connsiteY10" fmla="*/ 874033 h 6367869"/>
              <a:gd name="connsiteX11" fmla="*/ 0 w 7731749"/>
              <a:gd name="connsiteY11" fmla="*/ 876193 h 6367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31749" h="6367869">
                <a:moveTo>
                  <a:pt x="7731749" y="6074847"/>
                </a:moveTo>
                <a:cubicBezTo>
                  <a:pt x="7726854" y="6163486"/>
                  <a:pt x="7719144" y="6251869"/>
                  <a:pt x="7708672" y="6339953"/>
                </a:cubicBezTo>
                <a:lnTo>
                  <a:pt x="7704469" y="6367869"/>
                </a:lnTo>
                <a:lnTo>
                  <a:pt x="7697862" y="6367869"/>
                </a:lnTo>
                <a:lnTo>
                  <a:pt x="7704903" y="6328230"/>
                </a:lnTo>
                <a:cubicBezTo>
                  <a:pt x="7716837" y="6244112"/>
                  <a:pt x="7725807" y="6159634"/>
                  <a:pt x="7731749" y="6074847"/>
                </a:cubicBezTo>
                <a:close/>
                <a:moveTo>
                  <a:pt x="0" y="0"/>
                </a:moveTo>
                <a:lnTo>
                  <a:pt x="327200" y="30347"/>
                </a:lnTo>
                <a:cubicBezTo>
                  <a:pt x="4370181" y="474872"/>
                  <a:pt x="7469814" y="2629410"/>
                  <a:pt x="7724273" y="5471960"/>
                </a:cubicBezTo>
                <a:lnTo>
                  <a:pt x="7724273" y="5490516"/>
                </a:lnTo>
                <a:cubicBezTo>
                  <a:pt x="7470850" y="2839477"/>
                  <a:pt x="4281077" y="912850"/>
                  <a:pt x="322005" y="874033"/>
                </a:cubicBezTo>
                <a:lnTo>
                  <a:pt x="0" y="876193"/>
                </a:lnTo>
                <a:close/>
              </a:path>
            </a:pathLst>
          </a:custGeom>
          <a:solidFill>
            <a:schemeClr val="accent1"/>
          </a:solidFill>
          <a:ln w="3685" cap="flat">
            <a:noFill/>
            <a:prstDash val="solid"/>
            <a:miter/>
          </a:ln>
        </p:spPr>
        <p:txBody>
          <a:bodyPr wrap="square" rtlCol="0" anchor="ctr">
            <a:noAutofit/>
          </a:bodyPr>
          <a:lstStyle/>
          <a:p>
            <a:endParaRPr lang="fr-FR" sz="2400"/>
          </a:p>
        </p:txBody>
      </p:sp>
      <p:sp>
        <p:nvSpPr>
          <p:cNvPr id="8" name="Forme libre : forme 7">
            <a:extLst>
              <a:ext uri="{FF2B5EF4-FFF2-40B4-BE49-F238E27FC236}">
                <a16:creationId xmlns:a16="http://schemas.microsoft.com/office/drawing/2014/main" id="{8B6312CD-5EC1-9212-7EEB-98BC8ECB5BE9}"/>
              </a:ext>
            </a:extLst>
          </p:cNvPr>
          <p:cNvSpPr/>
          <p:nvPr userDrawn="1"/>
        </p:nvSpPr>
        <p:spPr>
          <a:xfrm>
            <a:off x="11019067" y="0"/>
            <a:ext cx="5236931" cy="3962472"/>
          </a:xfrm>
          <a:custGeom>
            <a:avLst/>
            <a:gdLst>
              <a:gd name="connsiteX0" fmla="*/ 0 w 3927698"/>
              <a:gd name="connsiteY0" fmla="*/ 0 h 2971854"/>
              <a:gd name="connsiteX1" fmla="*/ 3927698 w 3927698"/>
              <a:gd name="connsiteY1" fmla="*/ 0 h 2971854"/>
              <a:gd name="connsiteX2" fmla="*/ 3927698 w 3927698"/>
              <a:gd name="connsiteY2" fmla="*/ 2971854 h 2971854"/>
              <a:gd name="connsiteX3" fmla="*/ 3908252 w 3927698"/>
              <a:gd name="connsiteY3" fmla="*/ 2943163 h 2971854"/>
              <a:gd name="connsiteX4" fmla="*/ 448227 w 3927698"/>
              <a:gd name="connsiteY4" fmla="*/ 200070 h 29718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7698" h="2971854">
                <a:moveTo>
                  <a:pt x="0" y="0"/>
                </a:moveTo>
                <a:lnTo>
                  <a:pt x="3927698" y="0"/>
                </a:lnTo>
                <a:lnTo>
                  <a:pt x="3927698" y="2971854"/>
                </a:lnTo>
                <a:lnTo>
                  <a:pt x="3908252" y="2943163"/>
                </a:lnTo>
                <a:cubicBezTo>
                  <a:pt x="3113285" y="1842375"/>
                  <a:pt x="1919716" y="907232"/>
                  <a:pt x="448227" y="200070"/>
                </a:cubicBezTo>
                <a:close/>
              </a:path>
            </a:pathLst>
          </a:custGeom>
          <a:solidFill>
            <a:schemeClr val="bg1">
              <a:lumMod val="95000"/>
            </a:schemeClr>
          </a:solidFill>
          <a:ln>
            <a:noFill/>
          </a:ln>
          <a:effectLst>
            <a:innerShdw blurRad="63500" dist="50800" dir="10800000">
              <a:schemeClr val="bg1">
                <a:lumMod val="75000"/>
                <a:alpha val="50000"/>
              </a:schemeClr>
            </a:inn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6" name="Espace réservé du texte 5">
            <a:extLst>
              <a:ext uri="{FF2B5EF4-FFF2-40B4-BE49-F238E27FC236}">
                <a16:creationId xmlns:a16="http://schemas.microsoft.com/office/drawing/2014/main" id="{5DF60764-0B2F-74B8-441A-B47F6176E32A}"/>
              </a:ext>
            </a:extLst>
          </p:cNvPr>
          <p:cNvSpPr>
            <a:spLocks noGrp="1"/>
          </p:cNvSpPr>
          <p:nvPr>
            <p:ph type="body" sz="quarter" idx="17"/>
          </p:nvPr>
        </p:nvSpPr>
        <p:spPr>
          <a:xfrm>
            <a:off x="1" y="2"/>
            <a:ext cx="16256001" cy="9143997"/>
          </a:xfrm>
          <a:prstGeom prst="rect">
            <a:avLst/>
          </a:prstGeom>
          <a:blipFill>
            <a:blip r:embed="rId2"/>
            <a:stretch>
              <a:fillRect/>
            </a:stretch>
          </a:blipFill>
        </p:spPr>
        <p:txBody>
          <a:bodyPr/>
          <a:lstStyle>
            <a:lvl1pPr>
              <a:defRPr>
                <a:noFill/>
              </a:defRPr>
            </a:lvl1pPr>
          </a:lstStyle>
          <a:p>
            <a:pPr lvl="0"/>
            <a:endParaRPr lang="en-GB"/>
          </a:p>
        </p:txBody>
      </p:sp>
      <p:sp>
        <p:nvSpPr>
          <p:cNvPr id="5" name="Espace réservé pour une image  4">
            <a:extLst>
              <a:ext uri="{FF2B5EF4-FFF2-40B4-BE49-F238E27FC236}">
                <a16:creationId xmlns:a16="http://schemas.microsoft.com/office/drawing/2014/main" id="{F9AE0FCE-5334-378C-4DD4-A7018797FF7D}"/>
              </a:ext>
            </a:extLst>
          </p:cNvPr>
          <p:cNvSpPr>
            <a:spLocks noGrp="1"/>
          </p:cNvSpPr>
          <p:nvPr>
            <p:ph type="pic" sz="quarter" idx="15"/>
          </p:nvPr>
        </p:nvSpPr>
        <p:spPr>
          <a:xfrm>
            <a:off x="2" y="3"/>
            <a:ext cx="16255997" cy="9143999"/>
          </a:xfrm>
          <a:custGeom>
            <a:avLst/>
            <a:gdLst>
              <a:gd name="connsiteX0" fmla="*/ 0 w 12191998"/>
              <a:gd name="connsiteY0" fmla="*/ 0 h 6857999"/>
              <a:gd name="connsiteX1" fmla="*/ 8264302 w 12191998"/>
              <a:gd name="connsiteY1" fmla="*/ 0 h 6857999"/>
              <a:gd name="connsiteX2" fmla="*/ 8712526 w 12191998"/>
              <a:gd name="connsiteY2" fmla="*/ 200069 h 6857999"/>
              <a:gd name="connsiteX3" fmla="*/ 12172551 w 12191998"/>
              <a:gd name="connsiteY3" fmla="*/ 2943162 h 6857999"/>
              <a:gd name="connsiteX4" fmla="*/ 12191998 w 12191998"/>
              <a:gd name="connsiteY4" fmla="*/ 2971854 h 6857999"/>
              <a:gd name="connsiteX5" fmla="*/ 12191998 w 12191998"/>
              <a:gd name="connsiteY5" fmla="*/ 6857999 h 6857999"/>
              <a:gd name="connsiteX6" fmla="*/ 7709372 w 12191998"/>
              <a:gd name="connsiteY6" fmla="*/ 6857999 h 6857999"/>
              <a:gd name="connsiteX7" fmla="*/ 7710115 w 12191998"/>
              <a:gd name="connsiteY7" fmla="*/ 6853239 h 6857999"/>
              <a:gd name="connsiteX8" fmla="*/ 7724270 w 12191998"/>
              <a:gd name="connsiteY8" fmla="*/ 5969453 h 6857999"/>
              <a:gd name="connsiteX9" fmla="*/ 328626 w 12191998"/>
              <a:gd name="connsiteY9" fmla="*/ 532006 h 6857999"/>
              <a:gd name="connsiteX10" fmla="*/ 0 w 12191998"/>
              <a:gd name="connsiteY10" fmla="*/ 50124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1998" h="6857999">
                <a:moveTo>
                  <a:pt x="0" y="0"/>
                </a:moveTo>
                <a:lnTo>
                  <a:pt x="8264302" y="0"/>
                </a:lnTo>
                <a:lnTo>
                  <a:pt x="8712526" y="200069"/>
                </a:lnTo>
                <a:cubicBezTo>
                  <a:pt x="10184015" y="907231"/>
                  <a:pt x="11377584" y="1842374"/>
                  <a:pt x="12172551" y="2943162"/>
                </a:cubicBezTo>
                <a:lnTo>
                  <a:pt x="12191998" y="2971854"/>
                </a:lnTo>
                <a:lnTo>
                  <a:pt x="12191998" y="6857999"/>
                </a:lnTo>
                <a:lnTo>
                  <a:pt x="7709372" y="6857999"/>
                </a:lnTo>
                <a:lnTo>
                  <a:pt x="7710115" y="6853239"/>
                </a:lnTo>
                <a:cubicBezTo>
                  <a:pt x="7745516" y="6561778"/>
                  <a:pt x="7750878" y="6266690"/>
                  <a:pt x="7724270" y="5969453"/>
                </a:cubicBezTo>
                <a:cubicBezTo>
                  <a:pt x="7469814" y="3126986"/>
                  <a:pt x="4372715" y="979787"/>
                  <a:pt x="328626" y="532006"/>
                </a:cubicBezTo>
                <a:lnTo>
                  <a:pt x="0" y="501241"/>
                </a:lnTo>
                <a:close/>
              </a:path>
            </a:pathLst>
          </a:custGeom>
        </p:spPr>
        <p:txBody>
          <a:bodyPr wrap="square">
            <a:noAutofit/>
          </a:bodyPr>
          <a:lstStyle>
            <a:lvl1pPr>
              <a:defRPr>
                <a:noFill/>
              </a:defRPr>
            </a:lvl1pPr>
          </a:lstStyle>
          <a:p>
            <a:endParaRPr lang="fr-FR"/>
          </a:p>
        </p:txBody>
      </p:sp>
      <p:sp>
        <p:nvSpPr>
          <p:cNvPr id="7" name="Espace réservé du texte 4">
            <a:extLst>
              <a:ext uri="{FF2B5EF4-FFF2-40B4-BE49-F238E27FC236}">
                <a16:creationId xmlns:a16="http://schemas.microsoft.com/office/drawing/2014/main" id="{FB4A47EA-F555-0D71-4069-41A6A2CC46EE}"/>
              </a:ext>
            </a:extLst>
          </p:cNvPr>
          <p:cNvSpPr>
            <a:spLocks noGrp="1"/>
          </p:cNvSpPr>
          <p:nvPr userDrawn="1">
            <p:ph type="body" sz="quarter" idx="13" hasCustomPrompt="1"/>
          </p:nvPr>
        </p:nvSpPr>
        <p:spPr>
          <a:xfrm>
            <a:off x="-2501707" y="2631919"/>
            <a:ext cx="8640000" cy="7199999"/>
          </a:xfrm>
          <a:prstGeom prst="rect">
            <a:avLst/>
          </a:prstGeom>
          <a:effectLst/>
        </p:spPr>
        <p:txBody>
          <a:bodyPr vert="horz" lIns="0" tIns="45720" rIns="0" bIns="45720" rtlCol="0" anchor="ctr" anchorCtr="0">
            <a:noAutofit/>
          </a:bodyPr>
          <a:lstStyle>
            <a:lvl1pPr>
              <a:defRPr lang="en-US" sz="66665" b="1" dirty="0">
                <a:solidFill>
                  <a:schemeClr val="tx1">
                    <a:lumMod val="50000"/>
                    <a:lumOff val="50000"/>
                    <a:alpha val="5000"/>
                  </a:schemeClr>
                </a:solidFill>
                <a:latin typeface="Vinci Sans" panose="02000000000000000000" pitchFamily="50" charset="0"/>
                <a:ea typeface="Roboto" panose="02000000000000000000" pitchFamily="2" charset="0"/>
                <a:cs typeface="+mj-cs"/>
              </a:defRPr>
            </a:lvl1pPr>
          </a:lstStyle>
          <a:p>
            <a:pPr lvl="0" algn="ctr">
              <a:spcBef>
                <a:spcPct val="0"/>
              </a:spcBef>
            </a:pPr>
            <a:r>
              <a:rPr lang="en-US"/>
              <a:t>00</a:t>
            </a:r>
          </a:p>
        </p:txBody>
      </p:sp>
      <p:sp>
        <p:nvSpPr>
          <p:cNvPr id="14" name="Espace réservé du titre 7">
            <a:extLst>
              <a:ext uri="{FF2B5EF4-FFF2-40B4-BE49-F238E27FC236}">
                <a16:creationId xmlns:a16="http://schemas.microsoft.com/office/drawing/2014/main" id="{AAC8100F-E6C7-8544-F131-575761359591}"/>
              </a:ext>
            </a:extLst>
          </p:cNvPr>
          <p:cNvSpPr>
            <a:spLocks noGrp="1"/>
          </p:cNvSpPr>
          <p:nvPr userDrawn="1">
            <p:ph type="title" hasCustomPrompt="1"/>
          </p:nvPr>
        </p:nvSpPr>
        <p:spPr>
          <a:xfrm>
            <a:off x="720001" y="4091127"/>
            <a:ext cx="6720000" cy="2880000"/>
          </a:xfrm>
          <a:prstGeom prst="rect">
            <a:avLst/>
          </a:prstGeom>
        </p:spPr>
        <p:txBody>
          <a:bodyPr vert="horz" lIns="0" tIns="180000" rIns="0" bIns="180000" rtlCol="0" anchor="b" anchorCtr="0">
            <a:noAutofit/>
          </a:bodyPr>
          <a:lstStyle>
            <a:lvl1pPr marL="0" algn="l" defTabSz="1219170" rtl="0" eaLnBrk="1" latinLnBrk="0" hangingPunct="1">
              <a:lnSpc>
                <a:spcPct val="100000"/>
              </a:lnSpc>
              <a:spcBef>
                <a:spcPct val="0"/>
              </a:spcBef>
              <a:buNone/>
              <a:defRPr lang="fr-FR" sz="4267" b="1" kern="1200" dirty="0">
                <a:solidFill>
                  <a:schemeClr val="accent1"/>
                </a:solidFill>
                <a:effectLst/>
                <a:latin typeface="+mj-lt"/>
                <a:ea typeface="Roboto" panose="02000000000000000000" pitchFamily="2" charset="0"/>
                <a:cs typeface="+mj-cs"/>
              </a:defRPr>
            </a:lvl1pPr>
          </a:lstStyle>
          <a:p>
            <a:r>
              <a:rPr lang="en-US"/>
              <a:t>CHAPTER</a:t>
            </a:r>
            <a:br>
              <a:rPr lang="en-US"/>
            </a:br>
            <a:r>
              <a:rPr lang="en-US" b="0"/>
              <a:t>TITLE</a:t>
            </a:r>
            <a:endParaRPr lang="fr-FR"/>
          </a:p>
        </p:txBody>
      </p:sp>
      <p:sp>
        <p:nvSpPr>
          <p:cNvPr id="3" name="Espace réservé du texte 53">
            <a:extLst>
              <a:ext uri="{FF2B5EF4-FFF2-40B4-BE49-F238E27FC236}">
                <a16:creationId xmlns:a16="http://schemas.microsoft.com/office/drawing/2014/main" id="{D8412E23-10B8-7EE0-55A7-1EAE043D3BFD}"/>
              </a:ext>
            </a:extLst>
          </p:cNvPr>
          <p:cNvSpPr>
            <a:spLocks noGrp="1"/>
          </p:cNvSpPr>
          <p:nvPr userDrawn="1">
            <p:ph type="body" sz="quarter" idx="16" hasCustomPrompt="1"/>
          </p:nvPr>
        </p:nvSpPr>
        <p:spPr>
          <a:xfrm>
            <a:off x="720001" y="6984826"/>
            <a:ext cx="2400300" cy="383116"/>
          </a:xfrm>
          <a:prstGeom prst="roundRect">
            <a:avLst>
              <a:gd name="adj" fmla="val 50000"/>
            </a:avLst>
          </a:prstGeom>
          <a:solidFill>
            <a:srgbClr val="CCE3F5"/>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chorCtr="0"/>
          <a:lstStyle>
            <a:lvl1pPr algn="ctr">
              <a:defRPr b="1">
                <a:solidFill>
                  <a:schemeClr val="accent1"/>
                </a:solidFill>
              </a:defRPr>
            </a:lvl1pPr>
          </a:lstStyle>
          <a:p>
            <a:r>
              <a:rPr lang="en-US"/>
              <a:t>SUBTITLE</a:t>
            </a:r>
          </a:p>
        </p:txBody>
      </p:sp>
    </p:spTree>
    <p:extLst>
      <p:ext uri="{BB962C8B-B14F-4D97-AF65-F5344CB8AC3E}">
        <p14:creationId xmlns:p14="http://schemas.microsoft.com/office/powerpoint/2010/main" val="3930721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FINAL SLIDE">
    <p:spTree>
      <p:nvGrpSpPr>
        <p:cNvPr id="1" name=""/>
        <p:cNvGrpSpPr/>
        <p:nvPr/>
      </p:nvGrpSpPr>
      <p:grpSpPr>
        <a:xfrm>
          <a:off x="0" y="0"/>
          <a:ext cx="0" cy="0"/>
          <a:chOff x="0" y="0"/>
          <a:chExt cx="0" cy="0"/>
        </a:xfrm>
      </p:grpSpPr>
      <p:pic>
        <p:nvPicPr>
          <p:cNvPr id="7" name="Image 6" descr="Une image contenant plein air, ciel, tour, hiver&#10;&#10;Description générée automatiquement">
            <a:extLst>
              <a:ext uri="{FF2B5EF4-FFF2-40B4-BE49-F238E27FC236}">
                <a16:creationId xmlns:a16="http://schemas.microsoft.com/office/drawing/2014/main" id="{26D4DB01-C1AF-958A-A283-49A9770BB0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 y="0"/>
            <a:ext cx="16256000" cy="9144000"/>
          </a:xfrm>
          <a:prstGeom prst="rect">
            <a:avLst/>
          </a:prstGeom>
        </p:spPr>
      </p:pic>
      <p:sp>
        <p:nvSpPr>
          <p:cNvPr id="10" name="Rectangle 9">
            <a:extLst>
              <a:ext uri="{FF2B5EF4-FFF2-40B4-BE49-F238E27FC236}">
                <a16:creationId xmlns:a16="http://schemas.microsoft.com/office/drawing/2014/main" id="{6F9677AA-1636-68F9-5208-A19725A63451}"/>
              </a:ext>
            </a:extLst>
          </p:cNvPr>
          <p:cNvSpPr>
            <a:spLocks/>
          </p:cNvSpPr>
          <p:nvPr userDrawn="1"/>
        </p:nvSpPr>
        <p:spPr>
          <a:xfrm>
            <a:off x="-3" y="-515"/>
            <a:ext cx="16256000" cy="9144000"/>
          </a:xfrm>
          <a:prstGeom prst="rect">
            <a:avLst/>
          </a:prstGeom>
          <a:gradFill flip="none" rotWithShape="1">
            <a:gsLst>
              <a:gs pos="0">
                <a:schemeClr val="bg2">
                  <a:lumMod val="10000"/>
                  <a:alpha val="0"/>
                </a:schemeClr>
              </a:gs>
              <a:gs pos="90000">
                <a:schemeClr val="bg2">
                  <a:lumMod val="10000"/>
                  <a:alpha val="25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FR" sz="2400">
              <a:solidFill>
                <a:prstClr val="white"/>
              </a:solidFill>
              <a:latin typeface="Vinci Sans"/>
            </a:endParaRPr>
          </a:p>
        </p:txBody>
      </p:sp>
      <p:pic>
        <p:nvPicPr>
          <p:cNvPr id="8" name="Image 7" descr="Une image contenant Police, Graphique, texte, logo&#10;&#10;Description générée automatiquement">
            <a:extLst>
              <a:ext uri="{FF2B5EF4-FFF2-40B4-BE49-F238E27FC236}">
                <a16:creationId xmlns:a16="http://schemas.microsoft.com/office/drawing/2014/main" id="{A1B80AB3-9ABC-D1FD-708F-A2C2F170355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828022" y="8304023"/>
            <a:ext cx="2020517" cy="711524"/>
          </a:xfrm>
          <a:prstGeom prst="rect">
            <a:avLst/>
          </a:prstGeom>
        </p:spPr>
      </p:pic>
      <p:sp>
        <p:nvSpPr>
          <p:cNvPr id="22" name="Forme libre : forme 21">
            <a:extLst>
              <a:ext uri="{FF2B5EF4-FFF2-40B4-BE49-F238E27FC236}">
                <a16:creationId xmlns:a16="http://schemas.microsoft.com/office/drawing/2014/main" id="{F9129EAE-F544-57D4-B073-CED9F2F668E5}"/>
              </a:ext>
            </a:extLst>
          </p:cNvPr>
          <p:cNvSpPr>
            <a:spLocks noChangeAspect="1"/>
          </p:cNvSpPr>
          <p:nvPr userDrawn="1"/>
        </p:nvSpPr>
        <p:spPr>
          <a:xfrm>
            <a:off x="1" y="5465563"/>
            <a:ext cx="7292760" cy="3678437"/>
          </a:xfrm>
          <a:custGeom>
            <a:avLst/>
            <a:gdLst>
              <a:gd name="connsiteX0" fmla="*/ 3733464 w 5469570"/>
              <a:gd name="connsiteY0" fmla="*/ 1761514 h 2758828"/>
              <a:gd name="connsiteX1" fmla="*/ 3847041 w 5469570"/>
              <a:gd name="connsiteY1" fmla="*/ 1769082 h 2758828"/>
              <a:gd name="connsiteX2" fmla="*/ 3825618 w 5469570"/>
              <a:gd name="connsiteY2" fmla="*/ 1768533 h 2758828"/>
              <a:gd name="connsiteX3" fmla="*/ 3369729 w 5469570"/>
              <a:gd name="connsiteY3" fmla="*/ 1729174 h 2758828"/>
              <a:gd name="connsiteX4" fmla="*/ 3500756 w 5469570"/>
              <a:gd name="connsiteY4" fmla="*/ 1743790 h 2758828"/>
              <a:gd name="connsiteX5" fmla="*/ 3483511 w 5469570"/>
              <a:gd name="connsiteY5" fmla="*/ 1742476 h 2758828"/>
              <a:gd name="connsiteX6" fmla="*/ 3459444 w 5469570"/>
              <a:gd name="connsiteY6" fmla="*/ 1740643 h 2758828"/>
              <a:gd name="connsiteX7" fmla="*/ 3420809 w 5469570"/>
              <a:gd name="connsiteY7" fmla="*/ 1735704 h 2758828"/>
              <a:gd name="connsiteX8" fmla="*/ 3028263 w 5469570"/>
              <a:gd name="connsiteY8" fmla="*/ 1681540 h 2758828"/>
              <a:gd name="connsiteX9" fmla="*/ 3161918 w 5469570"/>
              <a:gd name="connsiteY9" fmla="*/ 1702608 h 2758828"/>
              <a:gd name="connsiteX10" fmla="*/ 3151807 w 5469570"/>
              <a:gd name="connsiteY10" fmla="*/ 1701316 h 2758828"/>
              <a:gd name="connsiteX11" fmla="*/ 3102831 w 5469570"/>
              <a:gd name="connsiteY11" fmla="*/ 1695055 h 2758828"/>
              <a:gd name="connsiteX12" fmla="*/ 2700942 w 5469570"/>
              <a:gd name="connsiteY12" fmla="*/ 1619087 h 2758828"/>
              <a:gd name="connsiteX13" fmla="*/ 2830674 w 5469570"/>
              <a:gd name="connsiteY13" fmla="*/ 1645727 h 2758828"/>
              <a:gd name="connsiteX14" fmla="*/ 2756911 w 5469570"/>
              <a:gd name="connsiteY14" fmla="*/ 1632357 h 2758828"/>
              <a:gd name="connsiteX15" fmla="*/ 2386149 w 5469570"/>
              <a:gd name="connsiteY15" fmla="*/ 1542276 h 2758828"/>
              <a:gd name="connsiteX16" fmla="*/ 2506046 w 5469570"/>
              <a:gd name="connsiteY16" fmla="*/ 1572875 h 2758828"/>
              <a:gd name="connsiteX17" fmla="*/ 2422821 w 5469570"/>
              <a:gd name="connsiteY17" fmla="*/ 1553141 h 2758828"/>
              <a:gd name="connsiteX18" fmla="*/ 2083906 w 5469570"/>
              <a:gd name="connsiteY18" fmla="*/ 1451595 h 2758828"/>
              <a:gd name="connsiteX19" fmla="*/ 2181718 w 5469570"/>
              <a:gd name="connsiteY19" fmla="*/ 1481706 h 2758828"/>
              <a:gd name="connsiteX20" fmla="*/ 2101697 w 5469570"/>
              <a:gd name="connsiteY20" fmla="*/ 1457997 h 2758828"/>
              <a:gd name="connsiteX21" fmla="*/ 1794582 w 5469570"/>
              <a:gd name="connsiteY21" fmla="*/ 1347475 h 2758828"/>
              <a:gd name="connsiteX22" fmla="*/ 1794677 w 5469570"/>
              <a:gd name="connsiteY22" fmla="*/ 1347515 h 2758828"/>
              <a:gd name="connsiteX23" fmla="*/ 1794754 w 5469570"/>
              <a:gd name="connsiteY23" fmla="*/ 1347543 h 2758828"/>
              <a:gd name="connsiteX24" fmla="*/ 1794676 w 5469570"/>
              <a:gd name="connsiteY24" fmla="*/ 1347515 h 2758828"/>
              <a:gd name="connsiteX25" fmla="*/ 1433980 w 5469570"/>
              <a:gd name="connsiteY25" fmla="*/ 1187410 h 2758828"/>
              <a:gd name="connsiteX26" fmla="*/ 1519727 w 5469570"/>
              <a:gd name="connsiteY26" fmla="*/ 1229512 h 2758828"/>
              <a:gd name="connsiteX27" fmla="*/ 1502892 w 5469570"/>
              <a:gd name="connsiteY27" fmla="*/ 1222286 h 2758828"/>
              <a:gd name="connsiteX28" fmla="*/ 1163045 w 5469570"/>
              <a:gd name="connsiteY28" fmla="*/ 1044685 h 2758828"/>
              <a:gd name="connsiteX29" fmla="*/ 1258806 w 5469570"/>
              <a:gd name="connsiteY29" fmla="*/ 1098754 h 2758828"/>
              <a:gd name="connsiteX30" fmla="*/ 1227482 w 5469570"/>
              <a:gd name="connsiteY30" fmla="*/ 1082901 h 2758828"/>
              <a:gd name="connsiteX31" fmla="*/ 918391 w 5469570"/>
              <a:gd name="connsiteY31" fmla="*/ 894447 h 2758828"/>
              <a:gd name="connsiteX32" fmla="*/ 1012639 w 5469570"/>
              <a:gd name="connsiteY32" fmla="*/ 955485 h 2758828"/>
              <a:gd name="connsiteX33" fmla="*/ 969581 w 5469570"/>
              <a:gd name="connsiteY33" fmla="*/ 929949 h 2758828"/>
              <a:gd name="connsiteX34" fmla="*/ 693836 w 5469570"/>
              <a:gd name="connsiteY34" fmla="*/ 734374 h 2758828"/>
              <a:gd name="connsiteX35" fmla="*/ 781729 w 5469570"/>
              <a:gd name="connsiteY35" fmla="*/ 799670 h 2758828"/>
              <a:gd name="connsiteX36" fmla="*/ 730326 w 5469570"/>
              <a:gd name="connsiteY36" fmla="*/ 764021 h 2758828"/>
              <a:gd name="connsiteX37" fmla="*/ 488374 w 5469570"/>
              <a:gd name="connsiteY37" fmla="*/ 564186 h 2758828"/>
              <a:gd name="connsiteX38" fmla="*/ 565916 w 5469570"/>
              <a:gd name="connsiteY38" fmla="*/ 630445 h 2758828"/>
              <a:gd name="connsiteX39" fmla="*/ 510852 w 5469570"/>
              <a:gd name="connsiteY39" fmla="*/ 585707 h 2758828"/>
              <a:gd name="connsiteX40" fmla="*/ 302157 w 5469570"/>
              <a:gd name="connsiteY40" fmla="*/ 384036 h 2758828"/>
              <a:gd name="connsiteX41" fmla="*/ 362151 w 5469570"/>
              <a:gd name="connsiteY41" fmla="*/ 443333 h 2758828"/>
              <a:gd name="connsiteX42" fmla="*/ 312295 w 5469570"/>
              <a:gd name="connsiteY42" fmla="*/ 395599 h 2758828"/>
              <a:gd name="connsiteX43" fmla="*/ 0 w 5469570"/>
              <a:gd name="connsiteY43" fmla="*/ 321499 h 2758828"/>
              <a:gd name="connsiteX44" fmla="*/ 15435 w 5469570"/>
              <a:gd name="connsiteY44" fmla="*/ 349141 h 2758828"/>
              <a:gd name="connsiteX45" fmla="*/ 15500 w 5469570"/>
              <a:gd name="connsiteY45" fmla="*/ 349234 h 2758828"/>
              <a:gd name="connsiteX46" fmla="*/ 220018 w 5469570"/>
              <a:gd name="connsiteY46" fmla="*/ 649569 h 2758828"/>
              <a:gd name="connsiteX47" fmla="*/ 236151 w 5469570"/>
              <a:gd name="connsiteY47" fmla="*/ 668684 h 2758828"/>
              <a:gd name="connsiteX48" fmla="*/ 248130 w 5469570"/>
              <a:gd name="connsiteY48" fmla="*/ 686026 h 2758828"/>
              <a:gd name="connsiteX49" fmla="*/ 320520 w 5469570"/>
              <a:gd name="connsiteY49" fmla="*/ 768648 h 2758828"/>
              <a:gd name="connsiteX50" fmla="*/ 460182 w 5469570"/>
              <a:gd name="connsiteY50" fmla="*/ 934126 h 2758828"/>
              <a:gd name="connsiteX51" fmla="*/ 497266 w 5469570"/>
              <a:gd name="connsiteY51" fmla="*/ 970375 h 2758828"/>
              <a:gd name="connsiteX52" fmla="*/ 525563 w 5469570"/>
              <a:gd name="connsiteY52" fmla="*/ 1002672 h 2758828"/>
              <a:gd name="connsiteX53" fmla="*/ 611195 w 5469570"/>
              <a:gd name="connsiteY53" fmla="*/ 1081741 h 2758828"/>
              <a:gd name="connsiteX54" fmla="*/ 734062 w 5469570"/>
              <a:gd name="connsiteY54" fmla="*/ 1201843 h 2758828"/>
              <a:gd name="connsiteX55" fmla="*/ 796852 w 5469570"/>
              <a:gd name="connsiteY55" fmla="*/ 1253170 h 2758828"/>
              <a:gd name="connsiteX56" fmla="*/ 845078 w 5469570"/>
              <a:gd name="connsiteY56" fmla="*/ 1297699 h 2758828"/>
              <a:gd name="connsiteX57" fmla="*/ 930870 w 5469570"/>
              <a:gd name="connsiteY57" fmla="*/ 1362718 h 2758828"/>
              <a:gd name="connsiteX58" fmla="*/ 1039793 w 5469570"/>
              <a:gd name="connsiteY58" fmla="*/ 1451754 h 2758828"/>
              <a:gd name="connsiteX59" fmla="*/ 1133275 w 5469570"/>
              <a:gd name="connsiteY59" fmla="*/ 1516114 h 2758828"/>
              <a:gd name="connsiteX60" fmla="*/ 1204020 w 5469570"/>
              <a:gd name="connsiteY60" fmla="*/ 1569730 h 2758828"/>
              <a:gd name="connsiteX61" fmla="*/ 1282392 w 5469570"/>
              <a:gd name="connsiteY61" fmla="*/ 1618778 h 2758828"/>
              <a:gd name="connsiteX62" fmla="*/ 1375513 w 5469570"/>
              <a:gd name="connsiteY62" fmla="*/ 1682890 h 2758828"/>
              <a:gd name="connsiteX63" fmla="*/ 1505584 w 5469570"/>
              <a:gd name="connsiteY63" fmla="*/ 1758461 h 2758828"/>
              <a:gd name="connsiteX64" fmla="*/ 1599736 w 5469570"/>
              <a:gd name="connsiteY64" fmla="*/ 1817385 h 2758828"/>
              <a:gd name="connsiteX65" fmla="*/ 1664943 w 5469570"/>
              <a:gd name="connsiteY65" fmla="*/ 1851048 h 2758828"/>
              <a:gd name="connsiteX66" fmla="*/ 1739355 w 5469570"/>
              <a:gd name="connsiteY66" fmla="*/ 1894282 h 2758828"/>
              <a:gd name="connsiteX67" fmla="*/ 1914863 w 5469570"/>
              <a:gd name="connsiteY67" fmla="*/ 1980069 h 2758828"/>
              <a:gd name="connsiteX68" fmla="*/ 2029571 w 5469570"/>
              <a:gd name="connsiteY68" fmla="*/ 2039287 h 2758828"/>
              <a:gd name="connsiteX69" fmla="*/ 2076870 w 5469570"/>
              <a:gd name="connsiteY69" fmla="*/ 2059258 h 2758828"/>
              <a:gd name="connsiteX70" fmla="*/ 2129457 w 5469570"/>
              <a:gd name="connsiteY70" fmla="*/ 2084962 h 2758828"/>
              <a:gd name="connsiteX71" fmla="*/ 2370995 w 5469570"/>
              <a:gd name="connsiteY71" fmla="*/ 2183443 h 2758828"/>
              <a:gd name="connsiteX72" fmla="*/ 2490869 w 5469570"/>
              <a:gd name="connsiteY72" fmla="*/ 2234056 h 2758828"/>
              <a:gd name="connsiteX73" fmla="*/ 2516236 w 5469570"/>
              <a:gd name="connsiteY73" fmla="*/ 2242662 h 2758828"/>
              <a:gd name="connsiteX74" fmla="*/ 2543952 w 5469570"/>
              <a:gd name="connsiteY74" fmla="*/ 2253962 h 2758828"/>
              <a:gd name="connsiteX75" fmla="*/ 2980779 w 5469570"/>
              <a:gd name="connsiteY75" fmla="*/ 2400248 h 2758828"/>
              <a:gd name="connsiteX76" fmla="*/ 2980976 w 5469570"/>
              <a:gd name="connsiteY76" fmla="*/ 2400315 h 2758828"/>
              <a:gd name="connsiteX77" fmla="*/ 3273037 w 5469570"/>
              <a:gd name="connsiteY77" fmla="*/ 2480996 h 2758828"/>
              <a:gd name="connsiteX78" fmla="*/ 3273037 w 5469570"/>
              <a:gd name="connsiteY78" fmla="*/ 2478635 h 2758828"/>
              <a:gd name="connsiteX79" fmla="*/ 3438667 w 5469570"/>
              <a:gd name="connsiteY79" fmla="*/ 2523051 h 2758828"/>
              <a:gd name="connsiteX80" fmla="*/ 5307228 w 5469570"/>
              <a:gd name="connsiteY80" fmla="*/ 2756452 h 2758828"/>
              <a:gd name="connsiteX81" fmla="*/ 5469570 w 5469570"/>
              <a:gd name="connsiteY81" fmla="*/ 2757290 h 2758828"/>
              <a:gd name="connsiteX82" fmla="*/ 5469570 w 5469570"/>
              <a:gd name="connsiteY82" fmla="*/ 2758828 h 2758828"/>
              <a:gd name="connsiteX83" fmla="*/ 4498459 w 5469570"/>
              <a:gd name="connsiteY83" fmla="*/ 2758828 h 2758828"/>
              <a:gd name="connsiteX84" fmla="*/ 3273037 w 5469570"/>
              <a:gd name="connsiteY84" fmla="*/ 2758828 h 2758828"/>
              <a:gd name="connsiteX85" fmla="*/ 0 w 5469570"/>
              <a:gd name="connsiteY85" fmla="*/ 2758828 h 2758828"/>
              <a:gd name="connsiteX86" fmla="*/ 1 w 5469570"/>
              <a:gd name="connsiteY86" fmla="*/ 0 h 2758828"/>
              <a:gd name="connsiteX87" fmla="*/ 135792 w 5469570"/>
              <a:gd name="connsiteY87" fmla="*/ 194286 h 2758828"/>
              <a:gd name="connsiteX88" fmla="*/ 135936 w 5469570"/>
              <a:gd name="connsiteY88" fmla="*/ 194451 h 2758828"/>
              <a:gd name="connsiteX89" fmla="*/ 135791 w 5469570"/>
              <a:gd name="connsiteY89" fmla="*/ 194286 h 2758828"/>
              <a:gd name="connsiteX90" fmla="*/ 1 w 5469570"/>
              <a:gd name="connsiteY90" fmla="*/ 1 h 2758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469570" h="2758828">
                <a:moveTo>
                  <a:pt x="3733464" y="1761514"/>
                </a:moveTo>
                <a:lnTo>
                  <a:pt x="3847041" y="1769082"/>
                </a:lnTo>
                <a:lnTo>
                  <a:pt x="3825618" y="1768533"/>
                </a:lnTo>
                <a:close/>
                <a:moveTo>
                  <a:pt x="3369729" y="1729174"/>
                </a:moveTo>
                <a:lnTo>
                  <a:pt x="3500756" y="1743790"/>
                </a:lnTo>
                <a:lnTo>
                  <a:pt x="3483511" y="1742476"/>
                </a:lnTo>
                <a:lnTo>
                  <a:pt x="3459444" y="1740643"/>
                </a:lnTo>
                <a:lnTo>
                  <a:pt x="3420809" y="1735704"/>
                </a:lnTo>
                <a:close/>
                <a:moveTo>
                  <a:pt x="3028263" y="1681540"/>
                </a:moveTo>
                <a:lnTo>
                  <a:pt x="3161918" y="1702608"/>
                </a:lnTo>
                <a:lnTo>
                  <a:pt x="3151807" y="1701316"/>
                </a:lnTo>
                <a:lnTo>
                  <a:pt x="3102831" y="1695055"/>
                </a:lnTo>
                <a:close/>
                <a:moveTo>
                  <a:pt x="2700942" y="1619087"/>
                </a:moveTo>
                <a:lnTo>
                  <a:pt x="2830674" y="1645727"/>
                </a:lnTo>
                <a:lnTo>
                  <a:pt x="2756911" y="1632357"/>
                </a:lnTo>
                <a:close/>
                <a:moveTo>
                  <a:pt x="2386149" y="1542276"/>
                </a:moveTo>
                <a:lnTo>
                  <a:pt x="2506046" y="1572875"/>
                </a:lnTo>
                <a:lnTo>
                  <a:pt x="2422821" y="1553141"/>
                </a:lnTo>
                <a:close/>
                <a:moveTo>
                  <a:pt x="2083906" y="1451595"/>
                </a:moveTo>
                <a:lnTo>
                  <a:pt x="2181718" y="1481706"/>
                </a:lnTo>
                <a:lnTo>
                  <a:pt x="2101697" y="1457997"/>
                </a:lnTo>
                <a:close/>
                <a:moveTo>
                  <a:pt x="1794582" y="1347475"/>
                </a:moveTo>
                <a:lnTo>
                  <a:pt x="1794677" y="1347515"/>
                </a:lnTo>
                <a:lnTo>
                  <a:pt x="1794754" y="1347543"/>
                </a:lnTo>
                <a:lnTo>
                  <a:pt x="1794676" y="1347515"/>
                </a:lnTo>
                <a:close/>
                <a:moveTo>
                  <a:pt x="1433980" y="1187410"/>
                </a:moveTo>
                <a:lnTo>
                  <a:pt x="1519727" y="1229512"/>
                </a:lnTo>
                <a:lnTo>
                  <a:pt x="1502892" y="1222286"/>
                </a:lnTo>
                <a:close/>
                <a:moveTo>
                  <a:pt x="1163045" y="1044685"/>
                </a:moveTo>
                <a:lnTo>
                  <a:pt x="1258806" y="1098754"/>
                </a:lnTo>
                <a:lnTo>
                  <a:pt x="1227482" y="1082901"/>
                </a:lnTo>
                <a:close/>
                <a:moveTo>
                  <a:pt x="918391" y="894447"/>
                </a:moveTo>
                <a:lnTo>
                  <a:pt x="1012639" y="955485"/>
                </a:lnTo>
                <a:lnTo>
                  <a:pt x="969581" y="929949"/>
                </a:lnTo>
                <a:close/>
                <a:moveTo>
                  <a:pt x="693836" y="734374"/>
                </a:moveTo>
                <a:lnTo>
                  <a:pt x="781729" y="799670"/>
                </a:lnTo>
                <a:lnTo>
                  <a:pt x="730326" y="764021"/>
                </a:lnTo>
                <a:close/>
                <a:moveTo>
                  <a:pt x="488374" y="564186"/>
                </a:moveTo>
                <a:lnTo>
                  <a:pt x="565916" y="630445"/>
                </a:lnTo>
                <a:lnTo>
                  <a:pt x="510852" y="585707"/>
                </a:lnTo>
                <a:close/>
                <a:moveTo>
                  <a:pt x="302157" y="384036"/>
                </a:moveTo>
                <a:lnTo>
                  <a:pt x="362151" y="443333"/>
                </a:lnTo>
                <a:lnTo>
                  <a:pt x="312295" y="395599"/>
                </a:lnTo>
                <a:close/>
                <a:moveTo>
                  <a:pt x="0" y="321499"/>
                </a:moveTo>
                <a:lnTo>
                  <a:pt x="15435" y="349141"/>
                </a:lnTo>
                <a:lnTo>
                  <a:pt x="15500" y="349234"/>
                </a:lnTo>
                <a:lnTo>
                  <a:pt x="220018" y="649569"/>
                </a:lnTo>
                <a:lnTo>
                  <a:pt x="236151" y="668684"/>
                </a:lnTo>
                <a:lnTo>
                  <a:pt x="248130" y="686026"/>
                </a:lnTo>
                <a:lnTo>
                  <a:pt x="320520" y="768648"/>
                </a:lnTo>
                <a:lnTo>
                  <a:pt x="460182" y="934126"/>
                </a:lnTo>
                <a:lnTo>
                  <a:pt x="497266" y="970375"/>
                </a:lnTo>
                <a:lnTo>
                  <a:pt x="525563" y="1002672"/>
                </a:lnTo>
                <a:lnTo>
                  <a:pt x="611195" y="1081741"/>
                </a:lnTo>
                <a:lnTo>
                  <a:pt x="734062" y="1201843"/>
                </a:lnTo>
                <a:lnTo>
                  <a:pt x="796852" y="1253170"/>
                </a:lnTo>
                <a:lnTo>
                  <a:pt x="845078" y="1297699"/>
                </a:lnTo>
                <a:lnTo>
                  <a:pt x="930870" y="1362718"/>
                </a:lnTo>
                <a:lnTo>
                  <a:pt x="1039793" y="1451754"/>
                </a:lnTo>
                <a:lnTo>
                  <a:pt x="1133275" y="1516114"/>
                </a:lnTo>
                <a:lnTo>
                  <a:pt x="1204020" y="1569730"/>
                </a:lnTo>
                <a:lnTo>
                  <a:pt x="1282392" y="1618778"/>
                </a:lnTo>
                <a:lnTo>
                  <a:pt x="1375513" y="1682890"/>
                </a:lnTo>
                <a:lnTo>
                  <a:pt x="1505584" y="1758461"/>
                </a:lnTo>
                <a:lnTo>
                  <a:pt x="1599736" y="1817385"/>
                </a:lnTo>
                <a:lnTo>
                  <a:pt x="1664943" y="1851048"/>
                </a:lnTo>
                <a:lnTo>
                  <a:pt x="1739355" y="1894282"/>
                </a:lnTo>
                <a:lnTo>
                  <a:pt x="1914863" y="1980069"/>
                </a:lnTo>
                <a:lnTo>
                  <a:pt x="2029571" y="2039287"/>
                </a:lnTo>
                <a:lnTo>
                  <a:pt x="2076870" y="2059258"/>
                </a:lnTo>
                <a:lnTo>
                  <a:pt x="2129457" y="2084962"/>
                </a:lnTo>
                <a:lnTo>
                  <a:pt x="2370995" y="2183443"/>
                </a:lnTo>
                <a:lnTo>
                  <a:pt x="2490869" y="2234056"/>
                </a:lnTo>
                <a:lnTo>
                  <a:pt x="2516236" y="2242662"/>
                </a:lnTo>
                <a:lnTo>
                  <a:pt x="2543952" y="2253962"/>
                </a:lnTo>
                <a:lnTo>
                  <a:pt x="2980779" y="2400248"/>
                </a:lnTo>
                <a:lnTo>
                  <a:pt x="2980976" y="2400315"/>
                </a:lnTo>
                <a:lnTo>
                  <a:pt x="3273037" y="2480996"/>
                </a:lnTo>
                <a:lnTo>
                  <a:pt x="3273037" y="2478635"/>
                </a:lnTo>
                <a:lnTo>
                  <a:pt x="3438667" y="2523051"/>
                </a:lnTo>
                <a:cubicBezTo>
                  <a:pt x="4022919" y="2661308"/>
                  <a:pt x="4651235" y="2741945"/>
                  <a:pt x="5307228" y="2756452"/>
                </a:cubicBezTo>
                <a:lnTo>
                  <a:pt x="5469570" y="2757290"/>
                </a:lnTo>
                <a:lnTo>
                  <a:pt x="5469570" y="2758828"/>
                </a:lnTo>
                <a:lnTo>
                  <a:pt x="4498459" y="2758828"/>
                </a:lnTo>
                <a:lnTo>
                  <a:pt x="3273037" y="2758828"/>
                </a:lnTo>
                <a:lnTo>
                  <a:pt x="0" y="2758828"/>
                </a:lnTo>
                <a:close/>
                <a:moveTo>
                  <a:pt x="1" y="0"/>
                </a:moveTo>
                <a:lnTo>
                  <a:pt x="135792" y="194286"/>
                </a:lnTo>
                <a:lnTo>
                  <a:pt x="135936" y="194451"/>
                </a:lnTo>
                <a:lnTo>
                  <a:pt x="135791" y="194286"/>
                </a:lnTo>
                <a:lnTo>
                  <a:pt x="1" y="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noFill/>
            </a:endParaRPr>
          </a:p>
        </p:txBody>
      </p:sp>
      <p:sp>
        <p:nvSpPr>
          <p:cNvPr id="25" name="Forme libre : forme 24">
            <a:extLst>
              <a:ext uri="{FF2B5EF4-FFF2-40B4-BE49-F238E27FC236}">
                <a16:creationId xmlns:a16="http://schemas.microsoft.com/office/drawing/2014/main" id="{41792BBA-2BD6-6E56-08C4-7089E21E3B1C}"/>
              </a:ext>
            </a:extLst>
          </p:cNvPr>
          <p:cNvSpPr>
            <a:spLocks/>
          </p:cNvSpPr>
          <p:nvPr userDrawn="1"/>
        </p:nvSpPr>
        <p:spPr>
          <a:xfrm>
            <a:off x="14514285" y="-1"/>
            <a:ext cx="1741712" cy="966529"/>
          </a:xfrm>
          <a:custGeom>
            <a:avLst/>
            <a:gdLst>
              <a:gd name="connsiteX0" fmla="*/ 0 w 1306284"/>
              <a:gd name="connsiteY0" fmla="*/ 0 h 724897"/>
              <a:gd name="connsiteX1" fmla="*/ 1306284 w 1306284"/>
              <a:gd name="connsiteY1" fmla="*/ 0 h 724897"/>
              <a:gd name="connsiteX2" fmla="*/ 1306284 w 1306284"/>
              <a:gd name="connsiteY2" fmla="*/ 724897 h 724897"/>
              <a:gd name="connsiteX3" fmla="*/ 1220588 w 1306284"/>
              <a:gd name="connsiteY3" fmla="*/ 584003 h 724897"/>
              <a:gd name="connsiteX4" fmla="*/ 917741 w 1306284"/>
              <a:gd name="connsiteY4" fmla="*/ 189252 h 724897"/>
              <a:gd name="connsiteX5" fmla="*/ 732691 w 1306284"/>
              <a:gd name="connsiteY5" fmla="*/ 1 h 724897"/>
              <a:gd name="connsiteX6" fmla="*/ 0 w 1306284"/>
              <a:gd name="connsiteY6" fmla="*/ 1 h 72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6284" h="724897">
                <a:moveTo>
                  <a:pt x="0" y="0"/>
                </a:moveTo>
                <a:lnTo>
                  <a:pt x="1306284" y="0"/>
                </a:lnTo>
                <a:lnTo>
                  <a:pt x="1306284" y="724897"/>
                </a:lnTo>
                <a:lnTo>
                  <a:pt x="1220588" y="584003"/>
                </a:lnTo>
                <a:cubicBezTo>
                  <a:pt x="1130587" y="447637"/>
                  <a:pt x="1029382" y="315921"/>
                  <a:pt x="917741" y="189252"/>
                </a:cubicBezTo>
                <a:lnTo>
                  <a:pt x="732691" y="1"/>
                </a:lnTo>
                <a:lnTo>
                  <a:pt x="0" y="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2" name="Forme libre : forme 1">
            <a:extLst>
              <a:ext uri="{FF2B5EF4-FFF2-40B4-BE49-F238E27FC236}">
                <a16:creationId xmlns:a16="http://schemas.microsoft.com/office/drawing/2014/main" id="{083E3231-3EB0-CC84-AD0A-471F0B39F92A}"/>
              </a:ext>
            </a:extLst>
          </p:cNvPr>
          <p:cNvSpPr>
            <a:spLocks noChangeAspect="1"/>
          </p:cNvSpPr>
          <p:nvPr userDrawn="1"/>
        </p:nvSpPr>
        <p:spPr>
          <a:xfrm>
            <a:off x="-1" y="0"/>
            <a:ext cx="16256000" cy="9144000"/>
          </a:xfrm>
          <a:custGeom>
            <a:avLst/>
            <a:gdLst>
              <a:gd name="connsiteX0" fmla="*/ 8345908 w 12192000"/>
              <a:gd name="connsiteY0" fmla="*/ 0 h 6858000"/>
              <a:gd name="connsiteX1" fmla="*/ 11754776 w 12192000"/>
              <a:gd name="connsiteY1" fmla="*/ 0 h 6858000"/>
              <a:gd name="connsiteX2" fmla="*/ 11770859 w 12192000"/>
              <a:gd name="connsiteY2" fmla="*/ 14998 h 6858000"/>
              <a:gd name="connsiteX3" fmla="*/ 12153480 w 12192000"/>
              <a:gd name="connsiteY3" fmla="*/ 452503 h 6858000"/>
              <a:gd name="connsiteX4" fmla="*/ 12192000 w 12192000"/>
              <a:gd name="connsiteY4" fmla="*/ 508809 h 6858000"/>
              <a:gd name="connsiteX5" fmla="*/ 12192000 w 12192000"/>
              <a:gd name="connsiteY5" fmla="*/ 3982881 h 6858000"/>
              <a:gd name="connsiteX6" fmla="*/ 12133651 w 12192000"/>
              <a:gd name="connsiteY6" fmla="*/ 4071036 h 6858000"/>
              <a:gd name="connsiteX7" fmla="*/ 6502286 w 12192000"/>
              <a:gd name="connsiteY7" fmla="*/ 6816793 h 6858000"/>
              <a:gd name="connsiteX8" fmla="*/ 28418 w 12192000"/>
              <a:gd name="connsiteY8" fmla="*/ 4579923 h 6858000"/>
              <a:gd name="connsiteX9" fmla="*/ 0 w 12192000"/>
              <a:gd name="connsiteY9" fmla="*/ 4535996 h 6858000"/>
              <a:gd name="connsiteX10" fmla="*/ 0 w 12192000"/>
              <a:gd name="connsiteY10" fmla="*/ 4263671 h 6858000"/>
              <a:gd name="connsiteX11" fmla="*/ 21757 w 12192000"/>
              <a:gd name="connsiteY11" fmla="*/ 4293240 h 6858000"/>
              <a:gd name="connsiteX12" fmla="*/ 4964689 w 12192000"/>
              <a:gd name="connsiteY12" fmla="*/ 5918668 h 6858000"/>
              <a:gd name="connsiteX13" fmla="*/ 9832064 w 12192000"/>
              <a:gd name="connsiteY13" fmla="*/ 2103295 h 6858000"/>
              <a:gd name="connsiteX14" fmla="*/ 8462081 w 12192000"/>
              <a:gd name="connsiteY14" fmla="*/ 720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0">
                <a:moveTo>
                  <a:pt x="8345908" y="0"/>
                </a:moveTo>
                <a:lnTo>
                  <a:pt x="11754776" y="0"/>
                </a:lnTo>
                <a:lnTo>
                  <a:pt x="11770859" y="14998"/>
                </a:lnTo>
                <a:cubicBezTo>
                  <a:pt x="11912077" y="154310"/>
                  <a:pt x="12040004" y="300344"/>
                  <a:pt x="12153480" y="452503"/>
                </a:cubicBezTo>
                <a:lnTo>
                  <a:pt x="12192000" y="508809"/>
                </a:lnTo>
                <a:lnTo>
                  <a:pt x="12192000" y="3982881"/>
                </a:lnTo>
                <a:lnTo>
                  <a:pt x="12133651" y="4071036"/>
                </a:lnTo>
                <a:cubicBezTo>
                  <a:pt x="11129001" y="5497612"/>
                  <a:pt x="9019489" y="6592893"/>
                  <a:pt x="6502286" y="6816793"/>
                </a:cubicBezTo>
                <a:cubicBezTo>
                  <a:pt x="3641782" y="7071224"/>
                  <a:pt x="1102961" y="6125762"/>
                  <a:pt x="28418" y="4579923"/>
                </a:cubicBezTo>
                <a:lnTo>
                  <a:pt x="0" y="4535996"/>
                </a:lnTo>
                <a:lnTo>
                  <a:pt x="0" y="4263671"/>
                </a:lnTo>
                <a:lnTo>
                  <a:pt x="21757" y="4293240"/>
                </a:lnTo>
                <a:cubicBezTo>
                  <a:pt x="913307" y="5427944"/>
                  <a:pt x="2824086" y="6109650"/>
                  <a:pt x="4964689" y="5918668"/>
                </a:cubicBezTo>
                <a:cubicBezTo>
                  <a:pt x="7818771" y="5656162"/>
                  <a:pt x="9997869" y="3958700"/>
                  <a:pt x="9832064" y="2103295"/>
                </a:cubicBezTo>
                <a:cubicBezTo>
                  <a:pt x="9759524" y="1291579"/>
                  <a:pt x="9250635" y="586772"/>
                  <a:pt x="8462081" y="72016"/>
                </a:cubicBezTo>
                <a:close/>
              </a:path>
            </a:pathLst>
          </a:custGeom>
          <a:gradFill flip="none" rotWithShape="1">
            <a:gsLst>
              <a:gs pos="0">
                <a:schemeClr val="bg1"/>
              </a:gs>
              <a:gs pos="100000">
                <a:schemeClr val="bg1">
                  <a:alpha val="0"/>
                </a:schemeClr>
              </a:gs>
            </a:gsLst>
            <a:lin ang="2700000" scaled="1"/>
            <a:tileRect/>
          </a:gradFill>
          <a:ln w="3685" cap="flat">
            <a:noFill/>
            <a:prstDash val="solid"/>
            <a:miter/>
          </a:ln>
        </p:spPr>
        <p:txBody>
          <a:bodyPr wrap="square" rtlCol="0" anchor="ctr">
            <a:noAutofit/>
          </a:bodyPr>
          <a:lstStyle/>
          <a:p>
            <a:pPr lvl="0"/>
            <a:endParaRPr lang="fr-FR" sz="2400"/>
          </a:p>
        </p:txBody>
      </p:sp>
      <p:sp>
        <p:nvSpPr>
          <p:cNvPr id="6" name="Espace réservé du texte 10">
            <a:extLst>
              <a:ext uri="{FF2B5EF4-FFF2-40B4-BE49-F238E27FC236}">
                <a16:creationId xmlns:a16="http://schemas.microsoft.com/office/drawing/2014/main" id="{33F172DF-268D-B010-44F4-125825E5CB09}"/>
              </a:ext>
            </a:extLst>
          </p:cNvPr>
          <p:cNvSpPr>
            <a:spLocks noGrp="1"/>
          </p:cNvSpPr>
          <p:nvPr>
            <p:ph type="body" sz="quarter" idx="10" hasCustomPrompt="1"/>
          </p:nvPr>
        </p:nvSpPr>
        <p:spPr>
          <a:xfrm>
            <a:off x="1917990" y="3371484"/>
            <a:ext cx="12420021" cy="2462213"/>
          </a:xfrm>
          <a:prstGeom prst="rect">
            <a:avLst/>
          </a:prstGeom>
          <a:noFill/>
          <a:effectLst/>
        </p:spPr>
        <p:txBody>
          <a:bodyPr vert="horz" wrap="square" lIns="0" tIns="0" rIns="0" bIns="0" rtlCol="0">
            <a:spAutoFit/>
          </a:bodyPr>
          <a:lstStyle>
            <a:lvl1pPr>
              <a:defRPr lang="en-US" sz="16000" b="1" dirty="0">
                <a:ln>
                  <a:gradFill>
                    <a:gsLst>
                      <a:gs pos="0">
                        <a:schemeClr val="accent1">
                          <a:lumMod val="5000"/>
                          <a:lumOff val="95000"/>
                          <a:alpha val="67000"/>
                        </a:schemeClr>
                      </a:gs>
                      <a:gs pos="100000">
                        <a:schemeClr val="bg1">
                          <a:lumMod val="75000"/>
                          <a:alpha val="44000"/>
                        </a:schemeClr>
                      </a:gs>
                    </a:gsLst>
                    <a:lin ang="5400000" scaled="1"/>
                  </a:gradFill>
                </a:ln>
                <a:gradFill>
                  <a:gsLst>
                    <a:gs pos="0">
                      <a:schemeClr val="bg1">
                        <a:alpha val="90000"/>
                      </a:schemeClr>
                    </a:gs>
                    <a:gs pos="100000">
                      <a:schemeClr val="bg2">
                        <a:alpha val="60000"/>
                      </a:schemeClr>
                    </a:gs>
                  </a:gsLst>
                  <a:lin ang="5400000" scaled="1"/>
                </a:gradFill>
                <a:effectLst>
                  <a:outerShdw blurRad="38100" dist="38100" dir="2700000" algn="tl">
                    <a:srgbClr val="000000">
                      <a:alpha val="43137"/>
                    </a:srgbClr>
                  </a:outerShdw>
                </a:effectLst>
                <a:latin typeface="+mj-lt"/>
                <a:ea typeface="+mj-ea"/>
                <a:cs typeface="+mj-cs"/>
              </a:defRPr>
            </a:lvl1pPr>
          </a:lstStyle>
          <a:p>
            <a:pPr lvl="0" algn="ctr">
              <a:spcBef>
                <a:spcPct val="0"/>
              </a:spcBef>
            </a:pPr>
            <a:r>
              <a:rPr lang="en-US"/>
              <a:t>Thank you !</a:t>
            </a:r>
          </a:p>
        </p:txBody>
      </p:sp>
    </p:spTree>
    <p:extLst>
      <p:ext uri="{BB962C8B-B14F-4D97-AF65-F5344CB8AC3E}">
        <p14:creationId xmlns:p14="http://schemas.microsoft.com/office/powerpoint/2010/main" val="141458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250"/>
                                        <p:tgtEl>
                                          <p:spTgt spid="7"/>
                                        </p:tgtEl>
                                      </p:cBhvr>
                                    </p:animEffect>
                                  </p:childTnLst>
                                </p:cTn>
                              </p:par>
                              <p:par>
                                <p:cTn id="8" presetID="6" presetClass="emph" presetSubtype="0" fill="hold" nodeType="withEffect">
                                  <p:stCondLst>
                                    <p:cond delay="250"/>
                                  </p:stCondLst>
                                  <p:childTnLst>
                                    <p:animScale>
                                      <p:cBhvr>
                                        <p:cTn id="9" dur="10" fill="hold"/>
                                        <p:tgtEl>
                                          <p:spTgt spid="7"/>
                                        </p:tgtEl>
                                      </p:cBhvr>
                                      <p:by x="125000" y="125000"/>
                                    </p:animScale>
                                  </p:childTnLst>
                                </p:cTn>
                              </p:par>
                              <p:par>
                                <p:cTn id="10" presetID="6" presetClass="emph" presetSubtype="0" decel="100000" fill="hold" nodeType="withEffect">
                                  <p:stCondLst>
                                    <p:cond delay="250"/>
                                  </p:stCondLst>
                                  <p:childTnLst>
                                    <p:animScale>
                                      <p:cBhvr>
                                        <p:cTn id="11" dur="2250" fill="hold"/>
                                        <p:tgtEl>
                                          <p:spTgt spid="7"/>
                                        </p:tgtEl>
                                      </p:cBhvr>
                                      <p:by x="80000" y="80000"/>
                                    </p:animScale>
                                  </p:childTnLst>
                                </p:cTn>
                              </p:par>
                              <p:par>
                                <p:cTn id="12" presetID="10" presetClass="entr" presetSubtype="0" fill="hold" grpId="0" nodeType="withEffect">
                                  <p:stCondLst>
                                    <p:cond delay="500"/>
                                  </p:stCondLst>
                                  <p:iterate type="wd">
                                    <p:tmPct val="20000"/>
                                  </p:iterate>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64" presetClass="path" presetSubtype="0" decel="100000" fill="hold" grpId="1" nodeType="withEffect">
                                  <p:stCondLst>
                                    <p:cond delay="500"/>
                                  </p:stCondLst>
                                  <p:iterate type="wd">
                                    <p:tmPct val="5000"/>
                                  </p:iterate>
                                  <p:childTnLst>
                                    <p:animMotion origin="layout" path="M 4.79167E-6 0.05255 L 4.79167E-6 -7.40741E-7 " pathEditMode="relative" rAng="0" ptsTypes="AA">
                                      <p:cBhvr>
                                        <p:cTn id="16" dur="1250" fill="hold"/>
                                        <p:tgtEl>
                                          <p:spTgt spid="6"/>
                                        </p:tgtEl>
                                        <p:attrNameLst>
                                          <p:attrName>ppt_x</p:attrName>
                                          <p:attrName>ppt_y</p:attrName>
                                        </p:attrNameLst>
                                      </p:cBhvr>
                                      <p:rCtr x="0" y="-2639"/>
                                    </p:animMotion>
                                  </p:childTnLst>
                                </p:cTn>
                              </p:par>
                              <p:par>
                                <p:cTn id="17" presetID="10" presetClass="entr" presetSubtype="0" fill="hold" grpId="0" nodeType="withEffect">
                                  <p:stCondLst>
                                    <p:cond delay="25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250"/>
                                        <p:tgtEl>
                                          <p:spTgt spid="10"/>
                                        </p:tgtEl>
                                      </p:cBhvr>
                                    </p:animEffect>
                                  </p:childTnLst>
                                </p:cTn>
                              </p:par>
                              <p:par>
                                <p:cTn id="20" presetID="6" presetClass="emph" presetSubtype="0" fill="hold" grpId="1" nodeType="withEffect">
                                  <p:stCondLst>
                                    <p:cond delay="250"/>
                                  </p:stCondLst>
                                  <p:childTnLst>
                                    <p:animScale>
                                      <p:cBhvr>
                                        <p:cTn id="21" dur="10" fill="hold"/>
                                        <p:tgtEl>
                                          <p:spTgt spid="10"/>
                                        </p:tgtEl>
                                      </p:cBhvr>
                                      <p:by x="125000" y="125000"/>
                                    </p:animScale>
                                  </p:childTnLst>
                                </p:cTn>
                              </p:par>
                              <p:par>
                                <p:cTn id="22" presetID="6" presetClass="emph" presetSubtype="0" decel="100000" fill="hold" grpId="2" nodeType="withEffect">
                                  <p:stCondLst>
                                    <p:cond delay="250"/>
                                  </p:stCondLst>
                                  <p:childTnLst>
                                    <p:animScale>
                                      <p:cBhvr>
                                        <p:cTn id="23" dur="2250" fill="hold"/>
                                        <p:tgtEl>
                                          <p:spTgt spid="10"/>
                                        </p:tgtEl>
                                      </p:cBhvr>
                                      <p:by x="80000" y="8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0" grpId="2" animBg="1"/>
      <p:bldP spid="6" grpId="0">
        <p:tmplLst>
          <p:tmpl>
            <p:tnLst>
              <p:par>
                <p:cTn presetID="10" presetClass="entr" presetSubtype="0" fill="hold" nodeType="withEffect">
                  <p:stCondLst>
                    <p:cond delay="500"/>
                  </p:stCondLst>
                  <p:iterate type="wd">
                    <p:tmPct val="20000"/>
                  </p:iterate>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6" grpId="1"/>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FINAL SLIDE">
    <p:spTree>
      <p:nvGrpSpPr>
        <p:cNvPr id="1" name=""/>
        <p:cNvGrpSpPr/>
        <p:nvPr/>
      </p:nvGrpSpPr>
      <p:grpSpPr>
        <a:xfrm>
          <a:off x="0" y="0"/>
          <a:ext cx="0" cy="0"/>
          <a:chOff x="0" y="0"/>
          <a:chExt cx="0" cy="0"/>
        </a:xfrm>
      </p:grpSpPr>
      <p:pic>
        <p:nvPicPr>
          <p:cNvPr id="5" name="Bildplatzhalter 4">
            <a:extLst>
              <a:ext uri="{FF2B5EF4-FFF2-40B4-BE49-F238E27FC236}">
                <a16:creationId xmlns:a16="http://schemas.microsoft.com/office/drawing/2014/main" id="{A58879B2-03B5-1EB4-655A-5E788B7A5A4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6256000" cy="9144000"/>
          </a:xfrm>
          <a:prstGeom prst="rect">
            <a:avLst/>
          </a:prstGeom>
          <a:gradFill flip="none" rotWithShape="1">
            <a:gsLst>
              <a:gs pos="0">
                <a:schemeClr val="tx1">
                  <a:lumMod val="50000"/>
                  <a:alpha val="0"/>
                </a:schemeClr>
              </a:gs>
              <a:gs pos="80000">
                <a:schemeClr val="tx1">
                  <a:lumMod val="50000"/>
                  <a:alpha val="65000"/>
                </a:schemeClr>
              </a:gs>
            </a:gsLst>
            <a:path path="circle">
              <a:fillToRect l="50000" t="50000" r="50000" b="50000"/>
            </a:path>
            <a:tileRect/>
          </a:gradFill>
          <a:ln>
            <a:noFill/>
          </a:ln>
        </p:spPr>
      </p:pic>
      <p:sp>
        <p:nvSpPr>
          <p:cNvPr id="3" name="Rectangle 2">
            <a:extLst>
              <a:ext uri="{FF2B5EF4-FFF2-40B4-BE49-F238E27FC236}">
                <a16:creationId xmlns:a16="http://schemas.microsoft.com/office/drawing/2014/main" id="{4FFA86A5-290F-2FC9-D29B-568F20C57917}"/>
              </a:ext>
            </a:extLst>
          </p:cNvPr>
          <p:cNvSpPr>
            <a:spLocks/>
          </p:cNvSpPr>
          <p:nvPr userDrawn="1"/>
        </p:nvSpPr>
        <p:spPr>
          <a:xfrm>
            <a:off x="-3" y="-515"/>
            <a:ext cx="16256000" cy="9144000"/>
          </a:xfrm>
          <a:prstGeom prst="rect">
            <a:avLst/>
          </a:prstGeom>
          <a:gradFill flip="none" rotWithShape="1">
            <a:gsLst>
              <a:gs pos="0">
                <a:schemeClr val="bg2">
                  <a:lumMod val="10000"/>
                  <a:alpha val="0"/>
                </a:schemeClr>
              </a:gs>
              <a:gs pos="90000">
                <a:schemeClr val="bg2">
                  <a:lumMod val="10000"/>
                  <a:alpha val="25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FR" sz="2400">
              <a:solidFill>
                <a:prstClr val="white"/>
              </a:solidFill>
              <a:latin typeface="Vinci Sans"/>
            </a:endParaRPr>
          </a:p>
        </p:txBody>
      </p:sp>
      <p:pic>
        <p:nvPicPr>
          <p:cNvPr id="8" name="Image 7" descr="Une image contenant Police, Graphique, texte, logo&#10;&#10;Description générée automatiquement">
            <a:extLst>
              <a:ext uri="{FF2B5EF4-FFF2-40B4-BE49-F238E27FC236}">
                <a16:creationId xmlns:a16="http://schemas.microsoft.com/office/drawing/2014/main" id="{A1B80AB3-9ABC-D1FD-708F-A2C2F170355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828022" y="8304023"/>
            <a:ext cx="2020517" cy="711524"/>
          </a:xfrm>
          <a:prstGeom prst="rect">
            <a:avLst/>
          </a:prstGeom>
        </p:spPr>
      </p:pic>
      <p:sp>
        <p:nvSpPr>
          <p:cNvPr id="9" name="Forme libre : forme 8">
            <a:extLst>
              <a:ext uri="{FF2B5EF4-FFF2-40B4-BE49-F238E27FC236}">
                <a16:creationId xmlns:a16="http://schemas.microsoft.com/office/drawing/2014/main" id="{8BA03D2D-C3D4-6CDB-D08E-6E663704002B}"/>
              </a:ext>
            </a:extLst>
          </p:cNvPr>
          <p:cNvSpPr>
            <a:spLocks noChangeAspect="1"/>
          </p:cNvSpPr>
          <p:nvPr userDrawn="1"/>
        </p:nvSpPr>
        <p:spPr>
          <a:xfrm>
            <a:off x="1" y="5465563"/>
            <a:ext cx="7292760" cy="3678437"/>
          </a:xfrm>
          <a:custGeom>
            <a:avLst/>
            <a:gdLst>
              <a:gd name="connsiteX0" fmla="*/ 3733464 w 5469570"/>
              <a:gd name="connsiteY0" fmla="*/ 1761514 h 2758828"/>
              <a:gd name="connsiteX1" fmla="*/ 3847041 w 5469570"/>
              <a:gd name="connsiteY1" fmla="*/ 1769082 h 2758828"/>
              <a:gd name="connsiteX2" fmla="*/ 3825618 w 5469570"/>
              <a:gd name="connsiteY2" fmla="*/ 1768533 h 2758828"/>
              <a:gd name="connsiteX3" fmla="*/ 3369729 w 5469570"/>
              <a:gd name="connsiteY3" fmla="*/ 1729174 h 2758828"/>
              <a:gd name="connsiteX4" fmla="*/ 3500756 w 5469570"/>
              <a:gd name="connsiteY4" fmla="*/ 1743790 h 2758828"/>
              <a:gd name="connsiteX5" fmla="*/ 3483511 w 5469570"/>
              <a:gd name="connsiteY5" fmla="*/ 1742476 h 2758828"/>
              <a:gd name="connsiteX6" fmla="*/ 3459444 w 5469570"/>
              <a:gd name="connsiteY6" fmla="*/ 1740643 h 2758828"/>
              <a:gd name="connsiteX7" fmla="*/ 3420809 w 5469570"/>
              <a:gd name="connsiteY7" fmla="*/ 1735704 h 2758828"/>
              <a:gd name="connsiteX8" fmla="*/ 3028263 w 5469570"/>
              <a:gd name="connsiteY8" fmla="*/ 1681540 h 2758828"/>
              <a:gd name="connsiteX9" fmla="*/ 3161918 w 5469570"/>
              <a:gd name="connsiteY9" fmla="*/ 1702608 h 2758828"/>
              <a:gd name="connsiteX10" fmla="*/ 3151807 w 5469570"/>
              <a:gd name="connsiteY10" fmla="*/ 1701316 h 2758828"/>
              <a:gd name="connsiteX11" fmla="*/ 3102831 w 5469570"/>
              <a:gd name="connsiteY11" fmla="*/ 1695055 h 2758828"/>
              <a:gd name="connsiteX12" fmla="*/ 2700942 w 5469570"/>
              <a:gd name="connsiteY12" fmla="*/ 1619087 h 2758828"/>
              <a:gd name="connsiteX13" fmla="*/ 2830674 w 5469570"/>
              <a:gd name="connsiteY13" fmla="*/ 1645727 h 2758828"/>
              <a:gd name="connsiteX14" fmla="*/ 2756911 w 5469570"/>
              <a:gd name="connsiteY14" fmla="*/ 1632357 h 2758828"/>
              <a:gd name="connsiteX15" fmla="*/ 2386149 w 5469570"/>
              <a:gd name="connsiteY15" fmla="*/ 1542276 h 2758828"/>
              <a:gd name="connsiteX16" fmla="*/ 2506046 w 5469570"/>
              <a:gd name="connsiteY16" fmla="*/ 1572875 h 2758828"/>
              <a:gd name="connsiteX17" fmla="*/ 2422821 w 5469570"/>
              <a:gd name="connsiteY17" fmla="*/ 1553141 h 2758828"/>
              <a:gd name="connsiteX18" fmla="*/ 2083906 w 5469570"/>
              <a:gd name="connsiteY18" fmla="*/ 1451595 h 2758828"/>
              <a:gd name="connsiteX19" fmla="*/ 2181718 w 5469570"/>
              <a:gd name="connsiteY19" fmla="*/ 1481706 h 2758828"/>
              <a:gd name="connsiteX20" fmla="*/ 2101697 w 5469570"/>
              <a:gd name="connsiteY20" fmla="*/ 1457997 h 2758828"/>
              <a:gd name="connsiteX21" fmla="*/ 1794582 w 5469570"/>
              <a:gd name="connsiteY21" fmla="*/ 1347475 h 2758828"/>
              <a:gd name="connsiteX22" fmla="*/ 1794677 w 5469570"/>
              <a:gd name="connsiteY22" fmla="*/ 1347515 h 2758828"/>
              <a:gd name="connsiteX23" fmla="*/ 1794754 w 5469570"/>
              <a:gd name="connsiteY23" fmla="*/ 1347543 h 2758828"/>
              <a:gd name="connsiteX24" fmla="*/ 1794676 w 5469570"/>
              <a:gd name="connsiteY24" fmla="*/ 1347515 h 2758828"/>
              <a:gd name="connsiteX25" fmla="*/ 1433980 w 5469570"/>
              <a:gd name="connsiteY25" fmla="*/ 1187410 h 2758828"/>
              <a:gd name="connsiteX26" fmla="*/ 1519727 w 5469570"/>
              <a:gd name="connsiteY26" fmla="*/ 1229512 h 2758828"/>
              <a:gd name="connsiteX27" fmla="*/ 1502892 w 5469570"/>
              <a:gd name="connsiteY27" fmla="*/ 1222286 h 2758828"/>
              <a:gd name="connsiteX28" fmla="*/ 1163045 w 5469570"/>
              <a:gd name="connsiteY28" fmla="*/ 1044685 h 2758828"/>
              <a:gd name="connsiteX29" fmla="*/ 1258806 w 5469570"/>
              <a:gd name="connsiteY29" fmla="*/ 1098754 h 2758828"/>
              <a:gd name="connsiteX30" fmla="*/ 1227482 w 5469570"/>
              <a:gd name="connsiteY30" fmla="*/ 1082901 h 2758828"/>
              <a:gd name="connsiteX31" fmla="*/ 918391 w 5469570"/>
              <a:gd name="connsiteY31" fmla="*/ 894447 h 2758828"/>
              <a:gd name="connsiteX32" fmla="*/ 1012639 w 5469570"/>
              <a:gd name="connsiteY32" fmla="*/ 955485 h 2758828"/>
              <a:gd name="connsiteX33" fmla="*/ 969581 w 5469570"/>
              <a:gd name="connsiteY33" fmla="*/ 929949 h 2758828"/>
              <a:gd name="connsiteX34" fmla="*/ 693836 w 5469570"/>
              <a:gd name="connsiteY34" fmla="*/ 734374 h 2758828"/>
              <a:gd name="connsiteX35" fmla="*/ 781729 w 5469570"/>
              <a:gd name="connsiteY35" fmla="*/ 799670 h 2758828"/>
              <a:gd name="connsiteX36" fmla="*/ 730326 w 5469570"/>
              <a:gd name="connsiteY36" fmla="*/ 764021 h 2758828"/>
              <a:gd name="connsiteX37" fmla="*/ 488374 w 5469570"/>
              <a:gd name="connsiteY37" fmla="*/ 564186 h 2758828"/>
              <a:gd name="connsiteX38" fmla="*/ 565916 w 5469570"/>
              <a:gd name="connsiteY38" fmla="*/ 630445 h 2758828"/>
              <a:gd name="connsiteX39" fmla="*/ 510852 w 5469570"/>
              <a:gd name="connsiteY39" fmla="*/ 585707 h 2758828"/>
              <a:gd name="connsiteX40" fmla="*/ 302157 w 5469570"/>
              <a:gd name="connsiteY40" fmla="*/ 384036 h 2758828"/>
              <a:gd name="connsiteX41" fmla="*/ 362151 w 5469570"/>
              <a:gd name="connsiteY41" fmla="*/ 443333 h 2758828"/>
              <a:gd name="connsiteX42" fmla="*/ 312295 w 5469570"/>
              <a:gd name="connsiteY42" fmla="*/ 395599 h 2758828"/>
              <a:gd name="connsiteX43" fmla="*/ 0 w 5469570"/>
              <a:gd name="connsiteY43" fmla="*/ 321499 h 2758828"/>
              <a:gd name="connsiteX44" fmla="*/ 15435 w 5469570"/>
              <a:gd name="connsiteY44" fmla="*/ 349141 h 2758828"/>
              <a:gd name="connsiteX45" fmla="*/ 15500 w 5469570"/>
              <a:gd name="connsiteY45" fmla="*/ 349234 h 2758828"/>
              <a:gd name="connsiteX46" fmla="*/ 220018 w 5469570"/>
              <a:gd name="connsiteY46" fmla="*/ 649569 h 2758828"/>
              <a:gd name="connsiteX47" fmla="*/ 236151 w 5469570"/>
              <a:gd name="connsiteY47" fmla="*/ 668684 h 2758828"/>
              <a:gd name="connsiteX48" fmla="*/ 248130 w 5469570"/>
              <a:gd name="connsiteY48" fmla="*/ 686026 h 2758828"/>
              <a:gd name="connsiteX49" fmla="*/ 320520 w 5469570"/>
              <a:gd name="connsiteY49" fmla="*/ 768648 h 2758828"/>
              <a:gd name="connsiteX50" fmla="*/ 460182 w 5469570"/>
              <a:gd name="connsiteY50" fmla="*/ 934126 h 2758828"/>
              <a:gd name="connsiteX51" fmla="*/ 497266 w 5469570"/>
              <a:gd name="connsiteY51" fmla="*/ 970375 h 2758828"/>
              <a:gd name="connsiteX52" fmla="*/ 525563 w 5469570"/>
              <a:gd name="connsiteY52" fmla="*/ 1002672 h 2758828"/>
              <a:gd name="connsiteX53" fmla="*/ 611195 w 5469570"/>
              <a:gd name="connsiteY53" fmla="*/ 1081741 h 2758828"/>
              <a:gd name="connsiteX54" fmla="*/ 734062 w 5469570"/>
              <a:gd name="connsiteY54" fmla="*/ 1201843 h 2758828"/>
              <a:gd name="connsiteX55" fmla="*/ 796852 w 5469570"/>
              <a:gd name="connsiteY55" fmla="*/ 1253170 h 2758828"/>
              <a:gd name="connsiteX56" fmla="*/ 845078 w 5469570"/>
              <a:gd name="connsiteY56" fmla="*/ 1297699 h 2758828"/>
              <a:gd name="connsiteX57" fmla="*/ 930870 w 5469570"/>
              <a:gd name="connsiteY57" fmla="*/ 1362718 h 2758828"/>
              <a:gd name="connsiteX58" fmla="*/ 1039793 w 5469570"/>
              <a:gd name="connsiteY58" fmla="*/ 1451754 h 2758828"/>
              <a:gd name="connsiteX59" fmla="*/ 1133275 w 5469570"/>
              <a:gd name="connsiteY59" fmla="*/ 1516114 h 2758828"/>
              <a:gd name="connsiteX60" fmla="*/ 1204020 w 5469570"/>
              <a:gd name="connsiteY60" fmla="*/ 1569730 h 2758828"/>
              <a:gd name="connsiteX61" fmla="*/ 1282392 w 5469570"/>
              <a:gd name="connsiteY61" fmla="*/ 1618778 h 2758828"/>
              <a:gd name="connsiteX62" fmla="*/ 1375513 w 5469570"/>
              <a:gd name="connsiteY62" fmla="*/ 1682890 h 2758828"/>
              <a:gd name="connsiteX63" fmla="*/ 1505584 w 5469570"/>
              <a:gd name="connsiteY63" fmla="*/ 1758461 h 2758828"/>
              <a:gd name="connsiteX64" fmla="*/ 1599736 w 5469570"/>
              <a:gd name="connsiteY64" fmla="*/ 1817385 h 2758828"/>
              <a:gd name="connsiteX65" fmla="*/ 1664943 w 5469570"/>
              <a:gd name="connsiteY65" fmla="*/ 1851048 h 2758828"/>
              <a:gd name="connsiteX66" fmla="*/ 1739355 w 5469570"/>
              <a:gd name="connsiteY66" fmla="*/ 1894282 h 2758828"/>
              <a:gd name="connsiteX67" fmla="*/ 1914863 w 5469570"/>
              <a:gd name="connsiteY67" fmla="*/ 1980069 h 2758828"/>
              <a:gd name="connsiteX68" fmla="*/ 2029571 w 5469570"/>
              <a:gd name="connsiteY68" fmla="*/ 2039287 h 2758828"/>
              <a:gd name="connsiteX69" fmla="*/ 2076870 w 5469570"/>
              <a:gd name="connsiteY69" fmla="*/ 2059258 h 2758828"/>
              <a:gd name="connsiteX70" fmla="*/ 2129457 w 5469570"/>
              <a:gd name="connsiteY70" fmla="*/ 2084962 h 2758828"/>
              <a:gd name="connsiteX71" fmla="*/ 2370995 w 5469570"/>
              <a:gd name="connsiteY71" fmla="*/ 2183443 h 2758828"/>
              <a:gd name="connsiteX72" fmla="*/ 2490869 w 5469570"/>
              <a:gd name="connsiteY72" fmla="*/ 2234056 h 2758828"/>
              <a:gd name="connsiteX73" fmla="*/ 2516236 w 5469570"/>
              <a:gd name="connsiteY73" fmla="*/ 2242662 h 2758828"/>
              <a:gd name="connsiteX74" fmla="*/ 2543952 w 5469570"/>
              <a:gd name="connsiteY74" fmla="*/ 2253962 h 2758828"/>
              <a:gd name="connsiteX75" fmla="*/ 2980779 w 5469570"/>
              <a:gd name="connsiteY75" fmla="*/ 2400248 h 2758828"/>
              <a:gd name="connsiteX76" fmla="*/ 2980976 w 5469570"/>
              <a:gd name="connsiteY76" fmla="*/ 2400315 h 2758828"/>
              <a:gd name="connsiteX77" fmla="*/ 3273037 w 5469570"/>
              <a:gd name="connsiteY77" fmla="*/ 2480996 h 2758828"/>
              <a:gd name="connsiteX78" fmla="*/ 3273037 w 5469570"/>
              <a:gd name="connsiteY78" fmla="*/ 2478635 h 2758828"/>
              <a:gd name="connsiteX79" fmla="*/ 3438667 w 5469570"/>
              <a:gd name="connsiteY79" fmla="*/ 2523051 h 2758828"/>
              <a:gd name="connsiteX80" fmla="*/ 5307228 w 5469570"/>
              <a:gd name="connsiteY80" fmla="*/ 2756452 h 2758828"/>
              <a:gd name="connsiteX81" fmla="*/ 5469570 w 5469570"/>
              <a:gd name="connsiteY81" fmla="*/ 2757290 h 2758828"/>
              <a:gd name="connsiteX82" fmla="*/ 5469570 w 5469570"/>
              <a:gd name="connsiteY82" fmla="*/ 2758828 h 2758828"/>
              <a:gd name="connsiteX83" fmla="*/ 4498459 w 5469570"/>
              <a:gd name="connsiteY83" fmla="*/ 2758828 h 2758828"/>
              <a:gd name="connsiteX84" fmla="*/ 3273037 w 5469570"/>
              <a:gd name="connsiteY84" fmla="*/ 2758828 h 2758828"/>
              <a:gd name="connsiteX85" fmla="*/ 0 w 5469570"/>
              <a:gd name="connsiteY85" fmla="*/ 2758828 h 2758828"/>
              <a:gd name="connsiteX86" fmla="*/ 1 w 5469570"/>
              <a:gd name="connsiteY86" fmla="*/ 0 h 2758828"/>
              <a:gd name="connsiteX87" fmla="*/ 135792 w 5469570"/>
              <a:gd name="connsiteY87" fmla="*/ 194286 h 2758828"/>
              <a:gd name="connsiteX88" fmla="*/ 135936 w 5469570"/>
              <a:gd name="connsiteY88" fmla="*/ 194451 h 2758828"/>
              <a:gd name="connsiteX89" fmla="*/ 135791 w 5469570"/>
              <a:gd name="connsiteY89" fmla="*/ 194286 h 2758828"/>
              <a:gd name="connsiteX90" fmla="*/ 1 w 5469570"/>
              <a:gd name="connsiteY90" fmla="*/ 1 h 2758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469570" h="2758828">
                <a:moveTo>
                  <a:pt x="3733464" y="1761514"/>
                </a:moveTo>
                <a:lnTo>
                  <a:pt x="3847041" y="1769082"/>
                </a:lnTo>
                <a:lnTo>
                  <a:pt x="3825618" y="1768533"/>
                </a:lnTo>
                <a:close/>
                <a:moveTo>
                  <a:pt x="3369729" y="1729174"/>
                </a:moveTo>
                <a:lnTo>
                  <a:pt x="3500756" y="1743790"/>
                </a:lnTo>
                <a:lnTo>
                  <a:pt x="3483511" y="1742476"/>
                </a:lnTo>
                <a:lnTo>
                  <a:pt x="3459444" y="1740643"/>
                </a:lnTo>
                <a:lnTo>
                  <a:pt x="3420809" y="1735704"/>
                </a:lnTo>
                <a:close/>
                <a:moveTo>
                  <a:pt x="3028263" y="1681540"/>
                </a:moveTo>
                <a:lnTo>
                  <a:pt x="3161918" y="1702608"/>
                </a:lnTo>
                <a:lnTo>
                  <a:pt x="3151807" y="1701316"/>
                </a:lnTo>
                <a:lnTo>
                  <a:pt x="3102831" y="1695055"/>
                </a:lnTo>
                <a:close/>
                <a:moveTo>
                  <a:pt x="2700942" y="1619087"/>
                </a:moveTo>
                <a:lnTo>
                  <a:pt x="2830674" y="1645727"/>
                </a:lnTo>
                <a:lnTo>
                  <a:pt x="2756911" y="1632357"/>
                </a:lnTo>
                <a:close/>
                <a:moveTo>
                  <a:pt x="2386149" y="1542276"/>
                </a:moveTo>
                <a:lnTo>
                  <a:pt x="2506046" y="1572875"/>
                </a:lnTo>
                <a:lnTo>
                  <a:pt x="2422821" y="1553141"/>
                </a:lnTo>
                <a:close/>
                <a:moveTo>
                  <a:pt x="2083906" y="1451595"/>
                </a:moveTo>
                <a:lnTo>
                  <a:pt x="2181718" y="1481706"/>
                </a:lnTo>
                <a:lnTo>
                  <a:pt x="2101697" y="1457997"/>
                </a:lnTo>
                <a:close/>
                <a:moveTo>
                  <a:pt x="1794582" y="1347475"/>
                </a:moveTo>
                <a:lnTo>
                  <a:pt x="1794677" y="1347515"/>
                </a:lnTo>
                <a:lnTo>
                  <a:pt x="1794754" y="1347543"/>
                </a:lnTo>
                <a:lnTo>
                  <a:pt x="1794676" y="1347515"/>
                </a:lnTo>
                <a:close/>
                <a:moveTo>
                  <a:pt x="1433980" y="1187410"/>
                </a:moveTo>
                <a:lnTo>
                  <a:pt x="1519727" y="1229512"/>
                </a:lnTo>
                <a:lnTo>
                  <a:pt x="1502892" y="1222286"/>
                </a:lnTo>
                <a:close/>
                <a:moveTo>
                  <a:pt x="1163045" y="1044685"/>
                </a:moveTo>
                <a:lnTo>
                  <a:pt x="1258806" y="1098754"/>
                </a:lnTo>
                <a:lnTo>
                  <a:pt x="1227482" y="1082901"/>
                </a:lnTo>
                <a:close/>
                <a:moveTo>
                  <a:pt x="918391" y="894447"/>
                </a:moveTo>
                <a:lnTo>
                  <a:pt x="1012639" y="955485"/>
                </a:lnTo>
                <a:lnTo>
                  <a:pt x="969581" y="929949"/>
                </a:lnTo>
                <a:close/>
                <a:moveTo>
                  <a:pt x="693836" y="734374"/>
                </a:moveTo>
                <a:lnTo>
                  <a:pt x="781729" y="799670"/>
                </a:lnTo>
                <a:lnTo>
                  <a:pt x="730326" y="764021"/>
                </a:lnTo>
                <a:close/>
                <a:moveTo>
                  <a:pt x="488374" y="564186"/>
                </a:moveTo>
                <a:lnTo>
                  <a:pt x="565916" y="630445"/>
                </a:lnTo>
                <a:lnTo>
                  <a:pt x="510852" y="585707"/>
                </a:lnTo>
                <a:close/>
                <a:moveTo>
                  <a:pt x="302157" y="384036"/>
                </a:moveTo>
                <a:lnTo>
                  <a:pt x="362151" y="443333"/>
                </a:lnTo>
                <a:lnTo>
                  <a:pt x="312295" y="395599"/>
                </a:lnTo>
                <a:close/>
                <a:moveTo>
                  <a:pt x="0" y="321499"/>
                </a:moveTo>
                <a:lnTo>
                  <a:pt x="15435" y="349141"/>
                </a:lnTo>
                <a:lnTo>
                  <a:pt x="15500" y="349234"/>
                </a:lnTo>
                <a:lnTo>
                  <a:pt x="220018" y="649569"/>
                </a:lnTo>
                <a:lnTo>
                  <a:pt x="236151" y="668684"/>
                </a:lnTo>
                <a:lnTo>
                  <a:pt x="248130" y="686026"/>
                </a:lnTo>
                <a:lnTo>
                  <a:pt x="320520" y="768648"/>
                </a:lnTo>
                <a:lnTo>
                  <a:pt x="460182" y="934126"/>
                </a:lnTo>
                <a:lnTo>
                  <a:pt x="497266" y="970375"/>
                </a:lnTo>
                <a:lnTo>
                  <a:pt x="525563" y="1002672"/>
                </a:lnTo>
                <a:lnTo>
                  <a:pt x="611195" y="1081741"/>
                </a:lnTo>
                <a:lnTo>
                  <a:pt x="734062" y="1201843"/>
                </a:lnTo>
                <a:lnTo>
                  <a:pt x="796852" y="1253170"/>
                </a:lnTo>
                <a:lnTo>
                  <a:pt x="845078" y="1297699"/>
                </a:lnTo>
                <a:lnTo>
                  <a:pt x="930870" y="1362718"/>
                </a:lnTo>
                <a:lnTo>
                  <a:pt x="1039793" y="1451754"/>
                </a:lnTo>
                <a:lnTo>
                  <a:pt x="1133275" y="1516114"/>
                </a:lnTo>
                <a:lnTo>
                  <a:pt x="1204020" y="1569730"/>
                </a:lnTo>
                <a:lnTo>
                  <a:pt x="1282392" y="1618778"/>
                </a:lnTo>
                <a:lnTo>
                  <a:pt x="1375513" y="1682890"/>
                </a:lnTo>
                <a:lnTo>
                  <a:pt x="1505584" y="1758461"/>
                </a:lnTo>
                <a:lnTo>
                  <a:pt x="1599736" y="1817385"/>
                </a:lnTo>
                <a:lnTo>
                  <a:pt x="1664943" y="1851048"/>
                </a:lnTo>
                <a:lnTo>
                  <a:pt x="1739355" y="1894282"/>
                </a:lnTo>
                <a:lnTo>
                  <a:pt x="1914863" y="1980069"/>
                </a:lnTo>
                <a:lnTo>
                  <a:pt x="2029571" y="2039287"/>
                </a:lnTo>
                <a:lnTo>
                  <a:pt x="2076870" y="2059258"/>
                </a:lnTo>
                <a:lnTo>
                  <a:pt x="2129457" y="2084962"/>
                </a:lnTo>
                <a:lnTo>
                  <a:pt x="2370995" y="2183443"/>
                </a:lnTo>
                <a:lnTo>
                  <a:pt x="2490869" y="2234056"/>
                </a:lnTo>
                <a:lnTo>
                  <a:pt x="2516236" y="2242662"/>
                </a:lnTo>
                <a:lnTo>
                  <a:pt x="2543952" y="2253962"/>
                </a:lnTo>
                <a:lnTo>
                  <a:pt x="2980779" y="2400248"/>
                </a:lnTo>
                <a:lnTo>
                  <a:pt x="2980976" y="2400315"/>
                </a:lnTo>
                <a:lnTo>
                  <a:pt x="3273037" y="2480996"/>
                </a:lnTo>
                <a:lnTo>
                  <a:pt x="3273037" y="2478635"/>
                </a:lnTo>
                <a:lnTo>
                  <a:pt x="3438667" y="2523051"/>
                </a:lnTo>
                <a:cubicBezTo>
                  <a:pt x="4022919" y="2661308"/>
                  <a:pt x="4651235" y="2741945"/>
                  <a:pt x="5307228" y="2756452"/>
                </a:cubicBezTo>
                <a:lnTo>
                  <a:pt x="5469570" y="2757290"/>
                </a:lnTo>
                <a:lnTo>
                  <a:pt x="5469570" y="2758828"/>
                </a:lnTo>
                <a:lnTo>
                  <a:pt x="4498459" y="2758828"/>
                </a:lnTo>
                <a:lnTo>
                  <a:pt x="3273037" y="2758828"/>
                </a:lnTo>
                <a:lnTo>
                  <a:pt x="0" y="2758828"/>
                </a:lnTo>
                <a:close/>
                <a:moveTo>
                  <a:pt x="1" y="0"/>
                </a:moveTo>
                <a:lnTo>
                  <a:pt x="135792" y="194286"/>
                </a:lnTo>
                <a:lnTo>
                  <a:pt x="135936" y="194451"/>
                </a:lnTo>
                <a:lnTo>
                  <a:pt x="135791" y="194286"/>
                </a:lnTo>
                <a:lnTo>
                  <a:pt x="1" y="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noFill/>
            </a:endParaRPr>
          </a:p>
        </p:txBody>
      </p:sp>
      <p:sp>
        <p:nvSpPr>
          <p:cNvPr id="15" name="Forme libre : forme 14">
            <a:extLst>
              <a:ext uri="{FF2B5EF4-FFF2-40B4-BE49-F238E27FC236}">
                <a16:creationId xmlns:a16="http://schemas.microsoft.com/office/drawing/2014/main" id="{81AEB56E-ED2A-D54E-C090-8B766C634F2F}"/>
              </a:ext>
            </a:extLst>
          </p:cNvPr>
          <p:cNvSpPr>
            <a:spLocks/>
          </p:cNvSpPr>
          <p:nvPr userDrawn="1"/>
        </p:nvSpPr>
        <p:spPr>
          <a:xfrm>
            <a:off x="14514285" y="-1"/>
            <a:ext cx="1741712" cy="966529"/>
          </a:xfrm>
          <a:custGeom>
            <a:avLst/>
            <a:gdLst>
              <a:gd name="connsiteX0" fmla="*/ 0 w 1306284"/>
              <a:gd name="connsiteY0" fmla="*/ 0 h 724897"/>
              <a:gd name="connsiteX1" fmla="*/ 1306284 w 1306284"/>
              <a:gd name="connsiteY1" fmla="*/ 0 h 724897"/>
              <a:gd name="connsiteX2" fmla="*/ 1306284 w 1306284"/>
              <a:gd name="connsiteY2" fmla="*/ 724897 h 724897"/>
              <a:gd name="connsiteX3" fmla="*/ 1220588 w 1306284"/>
              <a:gd name="connsiteY3" fmla="*/ 584003 h 724897"/>
              <a:gd name="connsiteX4" fmla="*/ 917741 w 1306284"/>
              <a:gd name="connsiteY4" fmla="*/ 189252 h 724897"/>
              <a:gd name="connsiteX5" fmla="*/ 732691 w 1306284"/>
              <a:gd name="connsiteY5" fmla="*/ 1 h 724897"/>
              <a:gd name="connsiteX6" fmla="*/ 0 w 1306284"/>
              <a:gd name="connsiteY6" fmla="*/ 1 h 72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6284" h="724897">
                <a:moveTo>
                  <a:pt x="0" y="0"/>
                </a:moveTo>
                <a:lnTo>
                  <a:pt x="1306284" y="0"/>
                </a:lnTo>
                <a:lnTo>
                  <a:pt x="1306284" y="724897"/>
                </a:lnTo>
                <a:lnTo>
                  <a:pt x="1220588" y="584003"/>
                </a:lnTo>
                <a:cubicBezTo>
                  <a:pt x="1130587" y="447637"/>
                  <a:pt x="1029382" y="315921"/>
                  <a:pt x="917741" y="189252"/>
                </a:cubicBezTo>
                <a:lnTo>
                  <a:pt x="732691" y="1"/>
                </a:lnTo>
                <a:lnTo>
                  <a:pt x="0" y="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2" name="Forme libre : forme 1">
            <a:extLst>
              <a:ext uri="{FF2B5EF4-FFF2-40B4-BE49-F238E27FC236}">
                <a16:creationId xmlns:a16="http://schemas.microsoft.com/office/drawing/2014/main" id="{3FBCF013-EF44-13A0-9979-08A57BA5D780}"/>
              </a:ext>
            </a:extLst>
          </p:cNvPr>
          <p:cNvSpPr>
            <a:spLocks noChangeAspect="1"/>
          </p:cNvSpPr>
          <p:nvPr userDrawn="1"/>
        </p:nvSpPr>
        <p:spPr>
          <a:xfrm>
            <a:off x="-1" y="0"/>
            <a:ext cx="16256000" cy="9144000"/>
          </a:xfrm>
          <a:custGeom>
            <a:avLst/>
            <a:gdLst>
              <a:gd name="connsiteX0" fmla="*/ 8345908 w 12192000"/>
              <a:gd name="connsiteY0" fmla="*/ 0 h 6858000"/>
              <a:gd name="connsiteX1" fmla="*/ 11754776 w 12192000"/>
              <a:gd name="connsiteY1" fmla="*/ 0 h 6858000"/>
              <a:gd name="connsiteX2" fmla="*/ 11770859 w 12192000"/>
              <a:gd name="connsiteY2" fmla="*/ 14998 h 6858000"/>
              <a:gd name="connsiteX3" fmla="*/ 12153480 w 12192000"/>
              <a:gd name="connsiteY3" fmla="*/ 452503 h 6858000"/>
              <a:gd name="connsiteX4" fmla="*/ 12192000 w 12192000"/>
              <a:gd name="connsiteY4" fmla="*/ 508809 h 6858000"/>
              <a:gd name="connsiteX5" fmla="*/ 12192000 w 12192000"/>
              <a:gd name="connsiteY5" fmla="*/ 3982881 h 6858000"/>
              <a:gd name="connsiteX6" fmla="*/ 12133651 w 12192000"/>
              <a:gd name="connsiteY6" fmla="*/ 4071036 h 6858000"/>
              <a:gd name="connsiteX7" fmla="*/ 6502286 w 12192000"/>
              <a:gd name="connsiteY7" fmla="*/ 6816793 h 6858000"/>
              <a:gd name="connsiteX8" fmla="*/ 28418 w 12192000"/>
              <a:gd name="connsiteY8" fmla="*/ 4579923 h 6858000"/>
              <a:gd name="connsiteX9" fmla="*/ 0 w 12192000"/>
              <a:gd name="connsiteY9" fmla="*/ 4535996 h 6858000"/>
              <a:gd name="connsiteX10" fmla="*/ 0 w 12192000"/>
              <a:gd name="connsiteY10" fmla="*/ 4263671 h 6858000"/>
              <a:gd name="connsiteX11" fmla="*/ 21757 w 12192000"/>
              <a:gd name="connsiteY11" fmla="*/ 4293240 h 6858000"/>
              <a:gd name="connsiteX12" fmla="*/ 4964689 w 12192000"/>
              <a:gd name="connsiteY12" fmla="*/ 5918668 h 6858000"/>
              <a:gd name="connsiteX13" fmla="*/ 9832064 w 12192000"/>
              <a:gd name="connsiteY13" fmla="*/ 2103295 h 6858000"/>
              <a:gd name="connsiteX14" fmla="*/ 8462081 w 12192000"/>
              <a:gd name="connsiteY14" fmla="*/ 720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0">
                <a:moveTo>
                  <a:pt x="8345908" y="0"/>
                </a:moveTo>
                <a:lnTo>
                  <a:pt x="11754776" y="0"/>
                </a:lnTo>
                <a:lnTo>
                  <a:pt x="11770859" y="14998"/>
                </a:lnTo>
                <a:cubicBezTo>
                  <a:pt x="11912077" y="154310"/>
                  <a:pt x="12040004" y="300344"/>
                  <a:pt x="12153480" y="452503"/>
                </a:cubicBezTo>
                <a:lnTo>
                  <a:pt x="12192000" y="508809"/>
                </a:lnTo>
                <a:lnTo>
                  <a:pt x="12192000" y="3982881"/>
                </a:lnTo>
                <a:lnTo>
                  <a:pt x="12133651" y="4071036"/>
                </a:lnTo>
                <a:cubicBezTo>
                  <a:pt x="11129001" y="5497612"/>
                  <a:pt x="9019489" y="6592893"/>
                  <a:pt x="6502286" y="6816793"/>
                </a:cubicBezTo>
                <a:cubicBezTo>
                  <a:pt x="3641782" y="7071224"/>
                  <a:pt x="1102961" y="6125762"/>
                  <a:pt x="28418" y="4579923"/>
                </a:cubicBezTo>
                <a:lnTo>
                  <a:pt x="0" y="4535996"/>
                </a:lnTo>
                <a:lnTo>
                  <a:pt x="0" y="4263671"/>
                </a:lnTo>
                <a:lnTo>
                  <a:pt x="21757" y="4293240"/>
                </a:lnTo>
                <a:cubicBezTo>
                  <a:pt x="913307" y="5427944"/>
                  <a:pt x="2824086" y="6109650"/>
                  <a:pt x="4964689" y="5918668"/>
                </a:cubicBezTo>
                <a:cubicBezTo>
                  <a:pt x="7818771" y="5656162"/>
                  <a:pt x="9997869" y="3958700"/>
                  <a:pt x="9832064" y="2103295"/>
                </a:cubicBezTo>
                <a:cubicBezTo>
                  <a:pt x="9759524" y="1291579"/>
                  <a:pt x="9250635" y="586772"/>
                  <a:pt x="8462081" y="72016"/>
                </a:cubicBezTo>
                <a:close/>
              </a:path>
            </a:pathLst>
          </a:custGeom>
          <a:gradFill flip="none" rotWithShape="1">
            <a:gsLst>
              <a:gs pos="0">
                <a:schemeClr val="bg1"/>
              </a:gs>
              <a:gs pos="100000">
                <a:schemeClr val="bg1">
                  <a:alpha val="0"/>
                </a:schemeClr>
              </a:gs>
            </a:gsLst>
            <a:lin ang="2700000" scaled="1"/>
            <a:tileRect/>
          </a:gradFill>
          <a:ln w="3685" cap="flat">
            <a:noFill/>
            <a:prstDash val="solid"/>
            <a:miter/>
          </a:ln>
        </p:spPr>
        <p:txBody>
          <a:bodyPr wrap="square" rtlCol="0" anchor="ctr">
            <a:noAutofit/>
          </a:bodyPr>
          <a:lstStyle/>
          <a:p>
            <a:pPr lvl="0"/>
            <a:endParaRPr lang="fr-FR" sz="2400"/>
          </a:p>
        </p:txBody>
      </p:sp>
      <p:sp>
        <p:nvSpPr>
          <p:cNvPr id="6" name="Espace réservé du texte 10">
            <a:extLst>
              <a:ext uri="{FF2B5EF4-FFF2-40B4-BE49-F238E27FC236}">
                <a16:creationId xmlns:a16="http://schemas.microsoft.com/office/drawing/2014/main" id="{5A0C3CAD-E6A8-2C83-0FE9-5D3994D7FA04}"/>
              </a:ext>
            </a:extLst>
          </p:cNvPr>
          <p:cNvSpPr>
            <a:spLocks noGrp="1"/>
          </p:cNvSpPr>
          <p:nvPr>
            <p:ph type="body" sz="quarter" idx="10" hasCustomPrompt="1"/>
          </p:nvPr>
        </p:nvSpPr>
        <p:spPr>
          <a:xfrm>
            <a:off x="1917990" y="3371484"/>
            <a:ext cx="12420021" cy="2462213"/>
          </a:xfrm>
          <a:prstGeom prst="rect">
            <a:avLst/>
          </a:prstGeom>
          <a:noFill/>
          <a:effectLst/>
        </p:spPr>
        <p:txBody>
          <a:bodyPr vert="horz" wrap="square" lIns="0" tIns="0" rIns="0" bIns="0" rtlCol="0">
            <a:spAutoFit/>
          </a:bodyPr>
          <a:lstStyle>
            <a:lvl1pPr>
              <a:defRPr lang="en-US" sz="16000" b="1" dirty="0">
                <a:ln>
                  <a:gradFill>
                    <a:gsLst>
                      <a:gs pos="0">
                        <a:schemeClr val="accent1">
                          <a:lumMod val="5000"/>
                          <a:lumOff val="95000"/>
                          <a:alpha val="67000"/>
                        </a:schemeClr>
                      </a:gs>
                      <a:gs pos="100000">
                        <a:schemeClr val="bg1">
                          <a:lumMod val="75000"/>
                          <a:alpha val="44000"/>
                        </a:schemeClr>
                      </a:gs>
                    </a:gsLst>
                    <a:lin ang="5400000" scaled="1"/>
                  </a:gradFill>
                </a:ln>
                <a:gradFill>
                  <a:gsLst>
                    <a:gs pos="0">
                      <a:schemeClr val="bg1">
                        <a:alpha val="90000"/>
                      </a:schemeClr>
                    </a:gs>
                    <a:gs pos="100000">
                      <a:schemeClr val="bg2">
                        <a:alpha val="60000"/>
                      </a:schemeClr>
                    </a:gs>
                  </a:gsLst>
                  <a:lin ang="5400000" scaled="1"/>
                </a:gradFill>
                <a:effectLst>
                  <a:outerShdw blurRad="38100" dist="38100" dir="2700000" algn="tl">
                    <a:srgbClr val="000000">
                      <a:alpha val="43137"/>
                    </a:srgbClr>
                  </a:outerShdw>
                </a:effectLst>
                <a:latin typeface="+mj-lt"/>
                <a:ea typeface="+mj-ea"/>
                <a:cs typeface="+mj-cs"/>
              </a:defRPr>
            </a:lvl1pPr>
          </a:lstStyle>
          <a:p>
            <a:pPr lvl="0" algn="ctr">
              <a:spcBef>
                <a:spcPct val="0"/>
              </a:spcBef>
            </a:pPr>
            <a:r>
              <a:rPr lang="en-US"/>
              <a:t>Thank you !</a:t>
            </a:r>
          </a:p>
        </p:txBody>
      </p:sp>
    </p:spTree>
    <p:extLst>
      <p:ext uri="{BB962C8B-B14F-4D97-AF65-F5344CB8AC3E}">
        <p14:creationId xmlns:p14="http://schemas.microsoft.com/office/powerpoint/2010/main" val="2812021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250"/>
                                        <p:tgtEl>
                                          <p:spTgt spid="5"/>
                                        </p:tgtEl>
                                      </p:cBhvr>
                                    </p:animEffect>
                                  </p:childTnLst>
                                </p:cTn>
                              </p:par>
                              <p:par>
                                <p:cTn id="8" presetID="6" presetClass="emph" presetSubtype="0" fill="hold" nodeType="withEffect">
                                  <p:stCondLst>
                                    <p:cond delay="250"/>
                                  </p:stCondLst>
                                  <p:childTnLst>
                                    <p:animScale>
                                      <p:cBhvr>
                                        <p:cTn id="9" dur="10" fill="hold"/>
                                        <p:tgtEl>
                                          <p:spTgt spid="5"/>
                                        </p:tgtEl>
                                      </p:cBhvr>
                                      <p:by x="125000" y="125000"/>
                                    </p:animScale>
                                  </p:childTnLst>
                                </p:cTn>
                              </p:par>
                              <p:par>
                                <p:cTn id="10" presetID="6" presetClass="emph" presetSubtype="0" decel="100000" fill="hold" nodeType="withEffect">
                                  <p:stCondLst>
                                    <p:cond delay="250"/>
                                  </p:stCondLst>
                                  <p:childTnLst>
                                    <p:animScale>
                                      <p:cBhvr>
                                        <p:cTn id="11" dur="2250" fill="hold"/>
                                        <p:tgtEl>
                                          <p:spTgt spid="5"/>
                                        </p:tgtEl>
                                      </p:cBhvr>
                                      <p:by x="80000" y="80000"/>
                                    </p:animScale>
                                  </p:childTnLst>
                                </p:cTn>
                              </p:par>
                              <p:par>
                                <p:cTn id="12" presetID="10" presetClass="entr" presetSubtype="0" fill="hold" grpId="0" nodeType="withEffect">
                                  <p:stCondLst>
                                    <p:cond delay="25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250"/>
                                        <p:tgtEl>
                                          <p:spTgt spid="3"/>
                                        </p:tgtEl>
                                      </p:cBhvr>
                                    </p:animEffect>
                                  </p:childTnLst>
                                </p:cTn>
                              </p:par>
                              <p:par>
                                <p:cTn id="15" presetID="6" presetClass="emph" presetSubtype="0" fill="hold" grpId="1" nodeType="withEffect">
                                  <p:stCondLst>
                                    <p:cond delay="250"/>
                                  </p:stCondLst>
                                  <p:childTnLst>
                                    <p:animScale>
                                      <p:cBhvr>
                                        <p:cTn id="16" dur="10" fill="hold"/>
                                        <p:tgtEl>
                                          <p:spTgt spid="3"/>
                                        </p:tgtEl>
                                      </p:cBhvr>
                                      <p:by x="125000" y="125000"/>
                                    </p:animScale>
                                  </p:childTnLst>
                                </p:cTn>
                              </p:par>
                              <p:par>
                                <p:cTn id="17" presetID="6" presetClass="emph" presetSubtype="0" decel="100000" fill="hold" grpId="2" nodeType="withEffect">
                                  <p:stCondLst>
                                    <p:cond delay="250"/>
                                  </p:stCondLst>
                                  <p:childTnLst>
                                    <p:animScale>
                                      <p:cBhvr>
                                        <p:cTn id="18" dur="2250" fill="hold"/>
                                        <p:tgtEl>
                                          <p:spTgt spid="3"/>
                                        </p:tgtEl>
                                      </p:cBhvr>
                                      <p:by x="80000" y="80000"/>
                                    </p:animScale>
                                  </p:childTnLst>
                                </p:cTn>
                              </p:par>
                              <p:par>
                                <p:cTn id="19" presetID="10" presetClass="entr" presetSubtype="0" fill="hold" grpId="0" nodeType="withEffect">
                                  <p:stCondLst>
                                    <p:cond delay="500"/>
                                  </p:stCondLst>
                                  <p:iterate type="wd">
                                    <p:tmPct val="20000"/>
                                  </p:iterate>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64" presetClass="path" presetSubtype="0" decel="100000" fill="hold" grpId="1" nodeType="withEffect">
                                  <p:stCondLst>
                                    <p:cond delay="500"/>
                                  </p:stCondLst>
                                  <p:iterate type="wd">
                                    <p:tmPct val="5000"/>
                                  </p:iterate>
                                  <p:childTnLst>
                                    <p:animMotion origin="layout" path="M 4.79167E-6 0.05255 L 4.79167E-6 -7.40741E-7 " pathEditMode="relative" rAng="0" ptsTypes="AA">
                                      <p:cBhvr>
                                        <p:cTn id="23" dur="1250" fill="hold"/>
                                        <p:tgtEl>
                                          <p:spTgt spid="6"/>
                                        </p:tgtEl>
                                        <p:attrNameLst>
                                          <p:attrName>ppt_x</p:attrName>
                                          <p:attrName>ppt_y</p:attrName>
                                        </p:attrNameLst>
                                      </p:cBhvr>
                                      <p:rCtr x="0" y="-26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6" grpId="0">
        <p:tmplLst>
          <p:tmpl>
            <p:tnLst>
              <p:par>
                <p:cTn presetID="10" presetClass="entr" presetSubtype="0" fill="hold" nodeType="withEffect">
                  <p:stCondLst>
                    <p:cond delay="500"/>
                  </p:stCondLst>
                  <p:iterate type="wd">
                    <p:tmPct val="20000"/>
                  </p:iterate>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6" grpId="1"/>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FINAL SLIDE">
    <p:spTree>
      <p:nvGrpSpPr>
        <p:cNvPr id="1" name=""/>
        <p:cNvGrpSpPr/>
        <p:nvPr/>
      </p:nvGrpSpPr>
      <p:grpSpPr>
        <a:xfrm>
          <a:off x="0" y="0"/>
          <a:ext cx="0" cy="0"/>
          <a:chOff x="0" y="0"/>
          <a:chExt cx="0" cy="0"/>
        </a:xfrm>
      </p:grpSpPr>
      <p:pic>
        <p:nvPicPr>
          <p:cNvPr id="7" name="Image 6" descr="Une image contenant ciel, nuage, plein air, herbe&#10;&#10;Description générée automatiquement">
            <a:extLst>
              <a:ext uri="{FF2B5EF4-FFF2-40B4-BE49-F238E27FC236}">
                <a16:creationId xmlns:a16="http://schemas.microsoft.com/office/drawing/2014/main" id="{6E177A00-FF19-8924-314B-84FF305DA71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332"/>
            <a:ext cx="16256000" cy="9133337"/>
          </a:xfrm>
          <a:prstGeom prst="rect">
            <a:avLst/>
          </a:prstGeom>
        </p:spPr>
      </p:pic>
      <p:sp>
        <p:nvSpPr>
          <p:cNvPr id="3" name="Rectangle 2">
            <a:extLst>
              <a:ext uri="{FF2B5EF4-FFF2-40B4-BE49-F238E27FC236}">
                <a16:creationId xmlns:a16="http://schemas.microsoft.com/office/drawing/2014/main" id="{4FFA86A5-290F-2FC9-D29B-568F20C57917}"/>
              </a:ext>
            </a:extLst>
          </p:cNvPr>
          <p:cNvSpPr>
            <a:spLocks/>
          </p:cNvSpPr>
          <p:nvPr userDrawn="1"/>
        </p:nvSpPr>
        <p:spPr>
          <a:xfrm>
            <a:off x="-3" y="-515"/>
            <a:ext cx="16256000" cy="9144000"/>
          </a:xfrm>
          <a:prstGeom prst="rect">
            <a:avLst/>
          </a:prstGeom>
          <a:gradFill flip="none" rotWithShape="1">
            <a:gsLst>
              <a:gs pos="0">
                <a:schemeClr val="bg2">
                  <a:lumMod val="10000"/>
                  <a:alpha val="0"/>
                </a:schemeClr>
              </a:gs>
              <a:gs pos="90000">
                <a:schemeClr val="bg2">
                  <a:lumMod val="10000"/>
                  <a:alpha val="25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FR" sz="2400">
              <a:solidFill>
                <a:prstClr val="white"/>
              </a:solidFill>
              <a:latin typeface="Vinci Sans"/>
            </a:endParaRPr>
          </a:p>
        </p:txBody>
      </p:sp>
      <p:pic>
        <p:nvPicPr>
          <p:cNvPr id="8" name="Image 7" descr="Une image contenant Police, Graphique, texte, logo&#10;&#10;Description générée automatiquement">
            <a:extLst>
              <a:ext uri="{FF2B5EF4-FFF2-40B4-BE49-F238E27FC236}">
                <a16:creationId xmlns:a16="http://schemas.microsoft.com/office/drawing/2014/main" id="{A1B80AB3-9ABC-D1FD-708F-A2C2F170355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828022" y="8304023"/>
            <a:ext cx="2020517" cy="711524"/>
          </a:xfrm>
          <a:prstGeom prst="rect">
            <a:avLst/>
          </a:prstGeom>
        </p:spPr>
      </p:pic>
      <p:sp>
        <p:nvSpPr>
          <p:cNvPr id="9" name="Forme libre : forme 8">
            <a:extLst>
              <a:ext uri="{FF2B5EF4-FFF2-40B4-BE49-F238E27FC236}">
                <a16:creationId xmlns:a16="http://schemas.microsoft.com/office/drawing/2014/main" id="{B424A776-2B9A-68E2-5F4F-84F7350F7C7C}"/>
              </a:ext>
            </a:extLst>
          </p:cNvPr>
          <p:cNvSpPr>
            <a:spLocks noChangeAspect="1"/>
          </p:cNvSpPr>
          <p:nvPr userDrawn="1"/>
        </p:nvSpPr>
        <p:spPr>
          <a:xfrm>
            <a:off x="1" y="5465563"/>
            <a:ext cx="7292760" cy="3678437"/>
          </a:xfrm>
          <a:custGeom>
            <a:avLst/>
            <a:gdLst>
              <a:gd name="connsiteX0" fmla="*/ 3733464 w 5469570"/>
              <a:gd name="connsiteY0" fmla="*/ 1761514 h 2758828"/>
              <a:gd name="connsiteX1" fmla="*/ 3847041 w 5469570"/>
              <a:gd name="connsiteY1" fmla="*/ 1769082 h 2758828"/>
              <a:gd name="connsiteX2" fmla="*/ 3825618 w 5469570"/>
              <a:gd name="connsiteY2" fmla="*/ 1768533 h 2758828"/>
              <a:gd name="connsiteX3" fmla="*/ 3369729 w 5469570"/>
              <a:gd name="connsiteY3" fmla="*/ 1729174 h 2758828"/>
              <a:gd name="connsiteX4" fmla="*/ 3500756 w 5469570"/>
              <a:gd name="connsiteY4" fmla="*/ 1743790 h 2758828"/>
              <a:gd name="connsiteX5" fmla="*/ 3483511 w 5469570"/>
              <a:gd name="connsiteY5" fmla="*/ 1742476 h 2758828"/>
              <a:gd name="connsiteX6" fmla="*/ 3459444 w 5469570"/>
              <a:gd name="connsiteY6" fmla="*/ 1740643 h 2758828"/>
              <a:gd name="connsiteX7" fmla="*/ 3420809 w 5469570"/>
              <a:gd name="connsiteY7" fmla="*/ 1735704 h 2758828"/>
              <a:gd name="connsiteX8" fmla="*/ 3028263 w 5469570"/>
              <a:gd name="connsiteY8" fmla="*/ 1681540 h 2758828"/>
              <a:gd name="connsiteX9" fmla="*/ 3161918 w 5469570"/>
              <a:gd name="connsiteY9" fmla="*/ 1702608 h 2758828"/>
              <a:gd name="connsiteX10" fmla="*/ 3151807 w 5469570"/>
              <a:gd name="connsiteY10" fmla="*/ 1701316 h 2758828"/>
              <a:gd name="connsiteX11" fmla="*/ 3102831 w 5469570"/>
              <a:gd name="connsiteY11" fmla="*/ 1695055 h 2758828"/>
              <a:gd name="connsiteX12" fmla="*/ 2700942 w 5469570"/>
              <a:gd name="connsiteY12" fmla="*/ 1619087 h 2758828"/>
              <a:gd name="connsiteX13" fmla="*/ 2830674 w 5469570"/>
              <a:gd name="connsiteY13" fmla="*/ 1645727 h 2758828"/>
              <a:gd name="connsiteX14" fmla="*/ 2756911 w 5469570"/>
              <a:gd name="connsiteY14" fmla="*/ 1632357 h 2758828"/>
              <a:gd name="connsiteX15" fmla="*/ 2386149 w 5469570"/>
              <a:gd name="connsiteY15" fmla="*/ 1542276 h 2758828"/>
              <a:gd name="connsiteX16" fmla="*/ 2506046 w 5469570"/>
              <a:gd name="connsiteY16" fmla="*/ 1572875 h 2758828"/>
              <a:gd name="connsiteX17" fmla="*/ 2422821 w 5469570"/>
              <a:gd name="connsiteY17" fmla="*/ 1553141 h 2758828"/>
              <a:gd name="connsiteX18" fmla="*/ 2083906 w 5469570"/>
              <a:gd name="connsiteY18" fmla="*/ 1451595 h 2758828"/>
              <a:gd name="connsiteX19" fmla="*/ 2181718 w 5469570"/>
              <a:gd name="connsiteY19" fmla="*/ 1481706 h 2758828"/>
              <a:gd name="connsiteX20" fmla="*/ 2101697 w 5469570"/>
              <a:gd name="connsiteY20" fmla="*/ 1457997 h 2758828"/>
              <a:gd name="connsiteX21" fmla="*/ 1794582 w 5469570"/>
              <a:gd name="connsiteY21" fmla="*/ 1347475 h 2758828"/>
              <a:gd name="connsiteX22" fmla="*/ 1794677 w 5469570"/>
              <a:gd name="connsiteY22" fmla="*/ 1347515 h 2758828"/>
              <a:gd name="connsiteX23" fmla="*/ 1794754 w 5469570"/>
              <a:gd name="connsiteY23" fmla="*/ 1347543 h 2758828"/>
              <a:gd name="connsiteX24" fmla="*/ 1794676 w 5469570"/>
              <a:gd name="connsiteY24" fmla="*/ 1347515 h 2758828"/>
              <a:gd name="connsiteX25" fmla="*/ 1433980 w 5469570"/>
              <a:gd name="connsiteY25" fmla="*/ 1187410 h 2758828"/>
              <a:gd name="connsiteX26" fmla="*/ 1519727 w 5469570"/>
              <a:gd name="connsiteY26" fmla="*/ 1229512 h 2758828"/>
              <a:gd name="connsiteX27" fmla="*/ 1502892 w 5469570"/>
              <a:gd name="connsiteY27" fmla="*/ 1222286 h 2758828"/>
              <a:gd name="connsiteX28" fmla="*/ 1163045 w 5469570"/>
              <a:gd name="connsiteY28" fmla="*/ 1044685 h 2758828"/>
              <a:gd name="connsiteX29" fmla="*/ 1258806 w 5469570"/>
              <a:gd name="connsiteY29" fmla="*/ 1098754 h 2758828"/>
              <a:gd name="connsiteX30" fmla="*/ 1227482 w 5469570"/>
              <a:gd name="connsiteY30" fmla="*/ 1082901 h 2758828"/>
              <a:gd name="connsiteX31" fmla="*/ 918391 w 5469570"/>
              <a:gd name="connsiteY31" fmla="*/ 894447 h 2758828"/>
              <a:gd name="connsiteX32" fmla="*/ 1012639 w 5469570"/>
              <a:gd name="connsiteY32" fmla="*/ 955485 h 2758828"/>
              <a:gd name="connsiteX33" fmla="*/ 969581 w 5469570"/>
              <a:gd name="connsiteY33" fmla="*/ 929949 h 2758828"/>
              <a:gd name="connsiteX34" fmla="*/ 693836 w 5469570"/>
              <a:gd name="connsiteY34" fmla="*/ 734374 h 2758828"/>
              <a:gd name="connsiteX35" fmla="*/ 781729 w 5469570"/>
              <a:gd name="connsiteY35" fmla="*/ 799670 h 2758828"/>
              <a:gd name="connsiteX36" fmla="*/ 730326 w 5469570"/>
              <a:gd name="connsiteY36" fmla="*/ 764021 h 2758828"/>
              <a:gd name="connsiteX37" fmla="*/ 488374 w 5469570"/>
              <a:gd name="connsiteY37" fmla="*/ 564186 h 2758828"/>
              <a:gd name="connsiteX38" fmla="*/ 565916 w 5469570"/>
              <a:gd name="connsiteY38" fmla="*/ 630445 h 2758828"/>
              <a:gd name="connsiteX39" fmla="*/ 510852 w 5469570"/>
              <a:gd name="connsiteY39" fmla="*/ 585707 h 2758828"/>
              <a:gd name="connsiteX40" fmla="*/ 302157 w 5469570"/>
              <a:gd name="connsiteY40" fmla="*/ 384036 h 2758828"/>
              <a:gd name="connsiteX41" fmla="*/ 362151 w 5469570"/>
              <a:gd name="connsiteY41" fmla="*/ 443333 h 2758828"/>
              <a:gd name="connsiteX42" fmla="*/ 312295 w 5469570"/>
              <a:gd name="connsiteY42" fmla="*/ 395599 h 2758828"/>
              <a:gd name="connsiteX43" fmla="*/ 0 w 5469570"/>
              <a:gd name="connsiteY43" fmla="*/ 321499 h 2758828"/>
              <a:gd name="connsiteX44" fmla="*/ 15435 w 5469570"/>
              <a:gd name="connsiteY44" fmla="*/ 349141 h 2758828"/>
              <a:gd name="connsiteX45" fmla="*/ 15500 w 5469570"/>
              <a:gd name="connsiteY45" fmla="*/ 349234 h 2758828"/>
              <a:gd name="connsiteX46" fmla="*/ 220018 w 5469570"/>
              <a:gd name="connsiteY46" fmla="*/ 649569 h 2758828"/>
              <a:gd name="connsiteX47" fmla="*/ 236151 w 5469570"/>
              <a:gd name="connsiteY47" fmla="*/ 668684 h 2758828"/>
              <a:gd name="connsiteX48" fmla="*/ 248130 w 5469570"/>
              <a:gd name="connsiteY48" fmla="*/ 686026 h 2758828"/>
              <a:gd name="connsiteX49" fmla="*/ 320520 w 5469570"/>
              <a:gd name="connsiteY49" fmla="*/ 768648 h 2758828"/>
              <a:gd name="connsiteX50" fmla="*/ 460182 w 5469570"/>
              <a:gd name="connsiteY50" fmla="*/ 934126 h 2758828"/>
              <a:gd name="connsiteX51" fmla="*/ 497266 w 5469570"/>
              <a:gd name="connsiteY51" fmla="*/ 970375 h 2758828"/>
              <a:gd name="connsiteX52" fmla="*/ 525563 w 5469570"/>
              <a:gd name="connsiteY52" fmla="*/ 1002672 h 2758828"/>
              <a:gd name="connsiteX53" fmla="*/ 611195 w 5469570"/>
              <a:gd name="connsiteY53" fmla="*/ 1081741 h 2758828"/>
              <a:gd name="connsiteX54" fmla="*/ 734062 w 5469570"/>
              <a:gd name="connsiteY54" fmla="*/ 1201843 h 2758828"/>
              <a:gd name="connsiteX55" fmla="*/ 796852 w 5469570"/>
              <a:gd name="connsiteY55" fmla="*/ 1253170 h 2758828"/>
              <a:gd name="connsiteX56" fmla="*/ 845078 w 5469570"/>
              <a:gd name="connsiteY56" fmla="*/ 1297699 h 2758828"/>
              <a:gd name="connsiteX57" fmla="*/ 930870 w 5469570"/>
              <a:gd name="connsiteY57" fmla="*/ 1362718 h 2758828"/>
              <a:gd name="connsiteX58" fmla="*/ 1039793 w 5469570"/>
              <a:gd name="connsiteY58" fmla="*/ 1451754 h 2758828"/>
              <a:gd name="connsiteX59" fmla="*/ 1133275 w 5469570"/>
              <a:gd name="connsiteY59" fmla="*/ 1516114 h 2758828"/>
              <a:gd name="connsiteX60" fmla="*/ 1204020 w 5469570"/>
              <a:gd name="connsiteY60" fmla="*/ 1569730 h 2758828"/>
              <a:gd name="connsiteX61" fmla="*/ 1282392 w 5469570"/>
              <a:gd name="connsiteY61" fmla="*/ 1618778 h 2758828"/>
              <a:gd name="connsiteX62" fmla="*/ 1375513 w 5469570"/>
              <a:gd name="connsiteY62" fmla="*/ 1682890 h 2758828"/>
              <a:gd name="connsiteX63" fmla="*/ 1505584 w 5469570"/>
              <a:gd name="connsiteY63" fmla="*/ 1758461 h 2758828"/>
              <a:gd name="connsiteX64" fmla="*/ 1599736 w 5469570"/>
              <a:gd name="connsiteY64" fmla="*/ 1817385 h 2758828"/>
              <a:gd name="connsiteX65" fmla="*/ 1664943 w 5469570"/>
              <a:gd name="connsiteY65" fmla="*/ 1851048 h 2758828"/>
              <a:gd name="connsiteX66" fmla="*/ 1739355 w 5469570"/>
              <a:gd name="connsiteY66" fmla="*/ 1894282 h 2758828"/>
              <a:gd name="connsiteX67" fmla="*/ 1914863 w 5469570"/>
              <a:gd name="connsiteY67" fmla="*/ 1980069 h 2758828"/>
              <a:gd name="connsiteX68" fmla="*/ 2029571 w 5469570"/>
              <a:gd name="connsiteY68" fmla="*/ 2039287 h 2758828"/>
              <a:gd name="connsiteX69" fmla="*/ 2076870 w 5469570"/>
              <a:gd name="connsiteY69" fmla="*/ 2059258 h 2758828"/>
              <a:gd name="connsiteX70" fmla="*/ 2129457 w 5469570"/>
              <a:gd name="connsiteY70" fmla="*/ 2084962 h 2758828"/>
              <a:gd name="connsiteX71" fmla="*/ 2370995 w 5469570"/>
              <a:gd name="connsiteY71" fmla="*/ 2183443 h 2758828"/>
              <a:gd name="connsiteX72" fmla="*/ 2490869 w 5469570"/>
              <a:gd name="connsiteY72" fmla="*/ 2234056 h 2758828"/>
              <a:gd name="connsiteX73" fmla="*/ 2516236 w 5469570"/>
              <a:gd name="connsiteY73" fmla="*/ 2242662 h 2758828"/>
              <a:gd name="connsiteX74" fmla="*/ 2543952 w 5469570"/>
              <a:gd name="connsiteY74" fmla="*/ 2253962 h 2758828"/>
              <a:gd name="connsiteX75" fmla="*/ 2980779 w 5469570"/>
              <a:gd name="connsiteY75" fmla="*/ 2400248 h 2758828"/>
              <a:gd name="connsiteX76" fmla="*/ 2980976 w 5469570"/>
              <a:gd name="connsiteY76" fmla="*/ 2400315 h 2758828"/>
              <a:gd name="connsiteX77" fmla="*/ 3273037 w 5469570"/>
              <a:gd name="connsiteY77" fmla="*/ 2480996 h 2758828"/>
              <a:gd name="connsiteX78" fmla="*/ 3273037 w 5469570"/>
              <a:gd name="connsiteY78" fmla="*/ 2478635 h 2758828"/>
              <a:gd name="connsiteX79" fmla="*/ 3438667 w 5469570"/>
              <a:gd name="connsiteY79" fmla="*/ 2523051 h 2758828"/>
              <a:gd name="connsiteX80" fmla="*/ 5307228 w 5469570"/>
              <a:gd name="connsiteY80" fmla="*/ 2756452 h 2758828"/>
              <a:gd name="connsiteX81" fmla="*/ 5469570 w 5469570"/>
              <a:gd name="connsiteY81" fmla="*/ 2757290 h 2758828"/>
              <a:gd name="connsiteX82" fmla="*/ 5469570 w 5469570"/>
              <a:gd name="connsiteY82" fmla="*/ 2758828 h 2758828"/>
              <a:gd name="connsiteX83" fmla="*/ 4498459 w 5469570"/>
              <a:gd name="connsiteY83" fmla="*/ 2758828 h 2758828"/>
              <a:gd name="connsiteX84" fmla="*/ 3273037 w 5469570"/>
              <a:gd name="connsiteY84" fmla="*/ 2758828 h 2758828"/>
              <a:gd name="connsiteX85" fmla="*/ 0 w 5469570"/>
              <a:gd name="connsiteY85" fmla="*/ 2758828 h 2758828"/>
              <a:gd name="connsiteX86" fmla="*/ 1 w 5469570"/>
              <a:gd name="connsiteY86" fmla="*/ 0 h 2758828"/>
              <a:gd name="connsiteX87" fmla="*/ 135792 w 5469570"/>
              <a:gd name="connsiteY87" fmla="*/ 194286 h 2758828"/>
              <a:gd name="connsiteX88" fmla="*/ 135936 w 5469570"/>
              <a:gd name="connsiteY88" fmla="*/ 194451 h 2758828"/>
              <a:gd name="connsiteX89" fmla="*/ 135791 w 5469570"/>
              <a:gd name="connsiteY89" fmla="*/ 194286 h 2758828"/>
              <a:gd name="connsiteX90" fmla="*/ 1 w 5469570"/>
              <a:gd name="connsiteY90" fmla="*/ 1 h 2758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469570" h="2758828">
                <a:moveTo>
                  <a:pt x="3733464" y="1761514"/>
                </a:moveTo>
                <a:lnTo>
                  <a:pt x="3847041" y="1769082"/>
                </a:lnTo>
                <a:lnTo>
                  <a:pt x="3825618" y="1768533"/>
                </a:lnTo>
                <a:close/>
                <a:moveTo>
                  <a:pt x="3369729" y="1729174"/>
                </a:moveTo>
                <a:lnTo>
                  <a:pt x="3500756" y="1743790"/>
                </a:lnTo>
                <a:lnTo>
                  <a:pt x="3483511" y="1742476"/>
                </a:lnTo>
                <a:lnTo>
                  <a:pt x="3459444" y="1740643"/>
                </a:lnTo>
                <a:lnTo>
                  <a:pt x="3420809" y="1735704"/>
                </a:lnTo>
                <a:close/>
                <a:moveTo>
                  <a:pt x="3028263" y="1681540"/>
                </a:moveTo>
                <a:lnTo>
                  <a:pt x="3161918" y="1702608"/>
                </a:lnTo>
                <a:lnTo>
                  <a:pt x="3151807" y="1701316"/>
                </a:lnTo>
                <a:lnTo>
                  <a:pt x="3102831" y="1695055"/>
                </a:lnTo>
                <a:close/>
                <a:moveTo>
                  <a:pt x="2700942" y="1619087"/>
                </a:moveTo>
                <a:lnTo>
                  <a:pt x="2830674" y="1645727"/>
                </a:lnTo>
                <a:lnTo>
                  <a:pt x="2756911" y="1632357"/>
                </a:lnTo>
                <a:close/>
                <a:moveTo>
                  <a:pt x="2386149" y="1542276"/>
                </a:moveTo>
                <a:lnTo>
                  <a:pt x="2506046" y="1572875"/>
                </a:lnTo>
                <a:lnTo>
                  <a:pt x="2422821" y="1553141"/>
                </a:lnTo>
                <a:close/>
                <a:moveTo>
                  <a:pt x="2083906" y="1451595"/>
                </a:moveTo>
                <a:lnTo>
                  <a:pt x="2181718" y="1481706"/>
                </a:lnTo>
                <a:lnTo>
                  <a:pt x="2101697" y="1457997"/>
                </a:lnTo>
                <a:close/>
                <a:moveTo>
                  <a:pt x="1794582" y="1347475"/>
                </a:moveTo>
                <a:lnTo>
                  <a:pt x="1794677" y="1347515"/>
                </a:lnTo>
                <a:lnTo>
                  <a:pt x="1794754" y="1347543"/>
                </a:lnTo>
                <a:lnTo>
                  <a:pt x="1794676" y="1347515"/>
                </a:lnTo>
                <a:close/>
                <a:moveTo>
                  <a:pt x="1433980" y="1187410"/>
                </a:moveTo>
                <a:lnTo>
                  <a:pt x="1519727" y="1229512"/>
                </a:lnTo>
                <a:lnTo>
                  <a:pt x="1502892" y="1222286"/>
                </a:lnTo>
                <a:close/>
                <a:moveTo>
                  <a:pt x="1163045" y="1044685"/>
                </a:moveTo>
                <a:lnTo>
                  <a:pt x="1258806" y="1098754"/>
                </a:lnTo>
                <a:lnTo>
                  <a:pt x="1227482" y="1082901"/>
                </a:lnTo>
                <a:close/>
                <a:moveTo>
                  <a:pt x="918391" y="894447"/>
                </a:moveTo>
                <a:lnTo>
                  <a:pt x="1012639" y="955485"/>
                </a:lnTo>
                <a:lnTo>
                  <a:pt x="969581" y="929949"/>
                </a:lnTo>
                <a:close/>
                <a:moveTo>
                  <a:pt x="693836" y="734374"/>
                </a:moveTo>
                <a:lnTo>
                  <a:pt x="781729" y="799670"/>
                </a:lnTo>
                <a:lnTo>
                  <a:pt x="730326" y="764021"/>
                </a:lnTo>
                <a:close/>
                <a:moveTo>
                  <a:pt x="488374" y="564186"/>
                </a:moveTo>
                <a:lnTo>
                  <a:pt x="565916" y="630445"/>
                </a:lnTo>
                <a:lnTo>
                  <a:pt x="510852" y="585707"/>
                </a:lnTo>
                <a:close/>
                <a:moveTo>
                  <a:pt x="302157" y="384036"/>
                </a:moveTo>
                <a:lnTo>
                  <a:pt x="362151" y="443333"/>
                </a:lnTo>
                <a:lnTo>
                  <a:pt x="312295" y="395599"/>
                </a:lnTo>
                <a:close/>
                <a:moveTo>
                  <a:pt x="0" y="321499"/>
                </a:moveTo>
                <a:lnTo>
                  <a:pt x="15435" y="349141"/>
                </a:lnTo>
                <a:lnTo>
                  <a:pt x="15500" y="349234"/>
                </a:lnTo>
                <a:lnTo>
                  <a:pt x="220018" y="649569"/>
                </a:lnTo>
                <a:lnTo>
                  <a:pt x="236151" y="668684"/>
                </a:lnTo>
                <a:lnTo>
                  <a:pt x="248130" y="686026"/>
                </a:lnTo>
                <a:lnTo>
                  <a:pt x="320520" y="768648"/>
                </a:lnTo>
                <a:lnTo>
                  <a:pt x="460182" y="934126"/>
                </a:lnTo>
                <a:lnTo>
                  <a:pt x="497266" y="970375"/>
                </a:lnTo>
                <a:lnTo>
                  <a:pt x="525563" y="1002672"/>
                </a:lnTo>
                <a:lnTo>
                  <a:pt x="611195" y="1081741"/>
                </a:lnTo>
                <a:lnTo>
                  <a:pt x="734062" y="1201843"/>
                </a:lnTo>
                <a:lnTo>
                  <a:pt x="796852" y="1253170"/>
                </a:lnTo>
                <a:lnTo>
                  <a:pt x="845078" y="1297699"/>
                </a:lnTo>
                <a:lnTo>
                  <a:pt x="930870" y="1362718"/>
                </a:lnTo>
                <a:lnTo>
                  <a:pt x="1039793" y="1451754"/>
                </a:lnTo>
                <a:lnTo>
                  <a:pt x="1133275" y="1516114"/>
                </a:lnTo>
                <a:lnTo>
                  <a:pt x="1204020" y="1569730"/>
                </a:lnTo>
                <a:lnTo>
                  <a:pt x="1282392" y="1618778"/>
                </a:lnTo>
                <a:lnTo>
                  <a:pt x="1375513" y="1682890"/>
                </a:lnTo>
                <a:lnTo>
                  <a:pt x="1505584" y="1758461"/>
                </a:lnTo>
                <a:lnTo>
                  <a:pt x="1599736" y="1817385"/>
                </a:lnTo>
                <a:lnTo>
                  <a:pt x="1664943" y="1851048"/>
                </a:lnTo>
                <a:lnTo>
                  <a:pt x="1739355" y="1894282"/>
                </a:lnTo>
                <a:lnTo>
                  <a:pt x="1914863" y="1980069"/>
                </a:lnTo>
                <a:lnTo>
                  <a:pt x="2029571" y="2039287"/>
                </a:lnTo>
                <a:lnTo>
                  <a:pt x="2076870" y="2059258"/>
                </a:lnTo>
                <a:lnTo>
                  <a:pt x="2129457" y="2084962"/>
                </a:lnTo>
                <a:lnTo>
                  <a:pt x="2370995" y="2183443"/>
                </a:lnTo>
                <a:lnTo>
                  <a:pt x="2490869" y="2234056"/>
                </a:lnTo>
                <a:lnTo>
                  <a:pt x="2516236" y="2242662"/>
                </a:lnTo>
                <a:lnTo>
                  <a:pt x="2543952" y="2253962"/>
                </a:lnTo>
                <a:lnTo>
                  <a:pt x="2980779" y="2400248"/>
                </a:lnTo>
                <a:lnTo>
                  <a:pt x="2980976" y="2400315"/>
                </a:lnTo>
                <a:lnTo>
                  <a:pt x="3273037" y="2480996"/>
                </a:lnTo>
                <a:lnTo>
                  <a:pt x="3273037" y="2478635"/>
                </a:lnTo>
                <a:lnTo>
                  <a:pt x="3438667" y="2523051"/>
                </a:lnTo>
                <a:cubicBezTo>
                  <a:pt x="4022919" y="2661308"/>
                  <a:pt x="4651235" y="2741945"/>
                  <a:pt x="5307228" y="2756452"/>
                </a:cubicBezTo>
                <a:lnTo>
                  <a:pt x="5469570" y="2757290"/>
                </a:lnTo>
                <a:lnTo>
                  <a:pt x="5469570" y="2758828"/>
                </a:lnTo>
                <a:lnTo>
                  <a:pt x="4498459" y="2758828"/>
                </a:lnTo>
                <a:lnTo>
                  <a:pt x="3273037" y="2758828"/>
                </a:lnTo>
                <a:lnTo>
                  <a:pt x="0" y="2758828"/>
                </a:lnTo>
                <a:close/>
                <a:moveTo>
                  <a:pt x="1" y="0"/>
                </a:moveTo>
                <a:lnTo>
                  <a:pt x="135792" y="194286"/>
                </a:lnTo>
                <a:lnTo>
                  <a:pt x="135936" y="194451"/>
                </a:lnTo>
                <a:lnTo>
                  <a:pt x="135791" y="194286"/>
                </a:lnTo>
                <a:lnTo>
                  <a:pt x="1" y="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noFill/>
            </a:endParaRPr>
          </a:p>
        </p:txBody>
      </p:sp>
      <p:sp>
        <p:nvSpPr>
          <p:cNvPr id="15" name="Forme libre : forme 14">
            <a:extLst>
              <a:ext uri="{FF2B5EF4-FFF2-40B4-BE49-F238E27FC236}">
                <a16:creationId xmlns:a16="http://schemas.microsoft.com/office/drawing/2014/main" id="{DC8C4E0D-A439-F2CA-3F6C-8AC43D05166A}"/>
              </a:ext>
            </a:extLst>
          </p:cNvPr>
          <p:cNvSpPr>
            <a:spLocks/>
          </p:cNvSpPr>
          <p:nvPr userDrawn="1"/>
        </p:nvSpPr>
        <p:spPr>
          <a:xfrm>
            <a:off x="14514285" y="-1"/>
            <a:ext cx="1741712" cy="966529"/>
          </a:xfrm>
          <a:custGeom>
            <a:avLst/>
            <a:gdLst>
              <a:gd name="connsiteX0" fmla="*/ 0 w 1306284"/>
              <a:gd name="connsiteY0" fmla="*/ 0 h 724897"/>
              <a:gd name="connsiteX1" fmla="*/ 1306284 w 1306284"/>
              <a:gd name="connsiteY1" fmla="*/ 0 h 724897"/>
              <a:gd name="connsiteX2" fmla="*/ 1306284 w 1306284"/>
              <a:gd name="connsiteY2" fmla="*/ 724897 h 724897"/>
              <a:gd name="connsiteX3" fmla="*/ 1220588 w 1306284"/>
              <a:gd name="connsiteY3" fmla="*/ 584003 h 724897"/>
              <a:gd name="connsiteX4" fmla="*/ 917741 w 1306284"/>
              <a:gd name="connsiteY4" fmla="*/ 189252 h 724897"/>
              <a:gd name="connsiteX5" fmla="*/ 732691 w 1306284"/>
              <a:gd name="connsiteY5" fmla="*/ 1 h 724897"/>
              <a:gd name="connsiteX6" fmla="*/ 0 w 1306284"/>
              <a:gd name="connsiteY6" fmla="*/ 1 h 72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6284" h="724897">
                <a:moveTo>
                  <a:pt x="0" y="0"/>
                </a:moveTo>
                <a:lnTo>
                  <a:pt x="1306284" y="0"/>
                </a:lnTo>
                <a:lnTo>
                  <a:pt x="1306284" y="724897"/>
                </a:lnTo>
                <a:lnTo>
                  <a:pt x="1220588" y="584003"/>
                </a:lnTo>
                <a:cubicBezTo>
                  <a:pt x="1130587" y="447637"/>
                  <a:pt x="1029382" y="315921"/>
                  <a:pt x="917741" y="189252"/>
                </a:cubicBezTo>
                <a:lnTo>
                  <a:pt x="732691" y="1"/>
                </a:lnTo>
                <a:lnTo>
                  <a:pt x="0" y="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2" name="Forme libre : forme 1">
            <a:extLst>
              <a:ext uri="{FF2B5EF4-FFF2-40B4-BE49-F238E27FC236}">
                <a16:creationId xmlns:a16="http://schemas.microsoft.com/office/drawing/2014/main" id="{B64CA014-84ED-422B-65F4-672E91B3990D}"/>
              </a:ext>
            </a:extLst>
          </p:cNvPr>
          <p:cNvSpPr>
            <a:spLocks noChangeAspect="1"/>
          </p:cNvSpPr>
          <p:nvPr userDrawn="1"/>
        </p:nvSpPr>
        <p:spPr>
          <a:xfrm>
            <a:off x="-1" y="0"/>
            <a:ext cx="16256000" cy="9144000"/>
          </a:xfrm>
          <a:custGeom>
            <a:avLst/>
            <a:gdLst>
              <a:gd name="connsiteX0" fmla="*/ 8345908 w 12192000"/>
              <a:gd name="connsiteY0" fmla="*/ 0 h 6858000"/>
              <a:gd name="connsiteX1" fmla="*/ 11754776 w 12192000"/>
              <a:gd name="connsiteY1" fmla="*/ 0 h 6858000"/>
              <a:gd name="connsiteX2" fmla="*/ 11770859 w 12192000"/>
              <a:gd name="connsiteY2" fmla="*/ 14998 h 6858000"/>
              <a:gd name="connsiteX3" fmla="*/ 12153480 w 12192000"/>
              <a:gd name="connsiteY3" fmla="*/ 452503 h 6858000"/>
              <a:gd name="connsiteX4" fmla="*/ 12192000 w 12192000"/>
              <a:gd name="connsiteY4" fmla="*/ 508809 h 6858000"/>
              <a:gd name="connsiteX5" fmla="*/ 12192000 w 12192000"/>
              <a:gd name="connsiteY5" fmla="*/ 3982881 h 6858000"/>
              <a:gd name="connsiteX6" fmla="*/ 12133651 w 12192000"/>
              <a:gd name="connsiteY6" fmla="*/ 4071036 h 6858000"/>
              <a:gd name="connsiteX7" fmla="*/ 6502286 w 12192000"/>
              <a:gd name="connsiteY7" fmla="*/ 6816793 h 6858000"/>
              <a:gd name="connsiteX8" fmla="*/ 28418 w 12192000"/>
              <a:gd name="connsiteY8" fmla="*/ 4579923 h 6858000"/>
              <a:gd name="connsiteX9" fmla="*/ 0 w 12192000"/>
              <a:gd name="connsiteY9" fmla="*/ 4535996 h 6858000"/>
              <a:gd name="connsiteX10" fmla="*/ 0 w 12192000"/>
              <a:gd name="connsiteY10" fmla="*/ 4263671 h 6858000"/>
              <a:gd name="connsiteX11" fmla="*/ 21757 w 12192000"/>
              <a:gd name="connsiteY11" fmla="*/ 4293240 h 6858000"/>
              <a:gd name="connsiteX12" fmla="*/ 4964689 w 12192000"/>
              <a:gd name="connsiteY12" fmla="*/ 5918668 h 6858000"/>
              <a:gd name="connsiteX13" fmla="*/ 9832064 w 12192000"/>
              <a:gd name="connsiteY13" fmla="*/ 2103295 h 6858000"/>
              <a:gd name="connsiteX14" fmla="*/ 8462081 w 12192000"/>
              <a:gd name="connsiteY14" fmla="*/ 720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0">
                <a:moveTo>
                  <a:pt x="8345908" y="0"/>
                </a:moveTo>
                <a:lnTo>
                  <a:pt x="11754776" y="0"/>
                </a:lnTo>
                <a:lnTo>
                  <a:pt x="11770859" y="14998"/>
                </a:lnTo>
                <a:cubicBezTo>
                  <a:pt x="11912077" y="154310"/>
                  <a:pt x="12040004" y="300344"/>
                  <a:pt x="12153480" y="452503"/>
                </a:cubicBezTo>
                <a:lnTo>
                  <a:pt x="12192000" y="508809"/>
                </a:lnTo>
                <a:lnTo>
                  <a:pt x="12192000" y="3982881"/>
                </a:lnTo>
                <a:lnTo>
                  <a:pt x="12133651" y="4071036"/>
                </a:lnTo>
                <a:cubicBezTo>
                  <a:pt x="11129001" y="5497612"/>
                  <a:pt x="9019489" y="6592893"/>
                  <a:pt x="6502286" y="6816793"/>
                </a:cubicBezTo>
                <a:cubicBezTo>
                  <a:pt x="3641782" y="7071224"/>
                  <a:pt x="1102961" y="6125762"/>
                  <a:pt x="28418" y="4579923"/>
                </a:cubicBezTo>
                <a:lnTo>
                  <a:pt x="0" y="4535996"/>
                </a:lnTo>
                <a:lnTo>
                  <a:pt x="0" y="4263671"/>
                </a:lnTo>
                <a:lnTo>
                  <a:pt x="21757" y="4293240"/>
                </a:lnTo>
                <a:cubicBezTo>
                  <a:pt x="913307" y="5427944"/>
                  <a:pt x="2824086" y="6109650"/>
                  <a:pt x="4964689" y="5918668"/>
                </a:cubicBezTo>
                <a:cubicBezTo>
                  <a:pt x="7818771" y="5656162"/>
                  <a:pt x="9997869" y="3958700"/>
                  <a:pt x="9832064" y="2103295"/>
                </a:cubicBezTo>
                <a:cubicBezTo>
                  <a:pt x="9759524" y="1291579"/>
                  <a:pt x="9250635" y="586772"/>
                  <a:pt x="8462081" y="72016"/>
                </a:cubicBezTo>
                <a:close/>
              </a:path>
            </a:pathLst>
          </a:custGeom>
          <a:gradFill flip="none" rotWithShape="1">
            <a:gsLst>
              <a:gs pos="0">
                <a:schemeClr val="bg1"/>
              </a:gs>
              <a:gs pos="100000">
                <a:schemeClr val="bg1">
                  <a:alpha val="0"/>
                </a:schemeClr>
              </a:gs>
            </a:gsLst>
            <a:lin ang="2700000" scaled="1"/>
            <a:tileRect/>
          </a:gradFill>
          <a:ln w="3685" cap="flat">
            <a:noFill/>
            <a:prstDash val="solid"/>
            <a:miter/>
          </a:ln>
        </p:spPr>
        <p:txBody>
          <a:bodyPr wrap="square" rtlCol="0" anchor="ctr">
            <a:noAutofit/>
          </a:bodyPr>
          <a:lstStyle/>
          <a:p>
            <a:pPr lvl="0"/>
            <a:endParaRPr lang="fr-FR" sz="2400"/>
          </a:p>
        </p:txBody>
      </p:sp>
      <p:sp>
        <p:nvSpPr>
          <p:cNvPr id="4" name="Espace réservé du texte 10">
            <a:extLst>
              <a:ext uri="{FF2B5EF4-FFF2-40B4-BE49-F238E27FC236}">
                <a16:creationId xmlns:a16="http://schemas.microsoft.com/office/drawing/2014/main" id="{102B55CD-EF87-52BC-6D66-04A54E159C72}"/>
              </a:ext>
            </a:extLst>
          </p:cNvPr>
          <p:cNvSpPr>
            <a:spLocks noGrp="1"/>
          </p:cNvSpPr>
          <p:nvPr>
            <p:ph type="body" sz="quarter" idx="10" hasCustomPrompt="1"/>
          </p:nvPr>
        </p:nvSpPr>
        <p:spPr>
          <a:xfrm>
            <a:off x="1917990" y="3371484"/>
            <a:ext cx="12420021" cy="2462213"/>
          </a:xfrm>
          <a:prstGeom prst="rect">
            <a:avLst/>
          </a:prstGeom>
          <a:noFill/>
          <a:effectLst/>
        </p:spPr>
        <p:txBody>
          <a:bodyPr vert="horz" wrap="square" lIns="0" tIns="0" rIns="0" bIns="0" rtlCol="0">
            <a:spAutoFit/>
          </a:bodyPr>
          <a:lstStyle>
            <a:lvl1pPr>
              <a:defRPr lang="en-US" sz="16000" b="1" dirty="0">
                <a:ln>
                  <a:gradFill>
                    <a:gsLst>
                      <a:gs pos="0">
                        <a:schemeClr val="accent1">
                          <a:lumMod val="5000"/>
                          <a:lumOff val="95000"/>
                          <a:alpha val="67000"/>
                        </a:schemeClr>
                      </a:gs>
                      <a:gs pos="100000">
                        <a:schemeClr val="bg1">
                          <a:lumMod val="75000"/>
                          <a:alpha val="44000"/>
                        </a:schemeClr>
                      </a:gs>
                    </a:gsLst>
                    <a:lin ang="5400000" scaled="1"/>
                  </a:gradFill>
                </a:ln>
                <a:gradFill>
                  <a:gsLst>
                    <a:gs pos="0">
                      <a:schemeClr val="bg1">
                        <a:alpha val="90000"/>
                      </a:schemeClr>
                    </a:gs>
                    <a:gs pos="100000">
                      <a:schemeClr val="bg2">
                        <a:alpha val="60000"/>
                      </a:schemeClr>
                    </a:gs>
                  </a:gsLst>
                  <a:lin ang="5400000" scaled="1"/>
                </a:gradFill>
                <a:effectLst>
                  <a:outerShdw blurRad="38100" dist="38100" dir="2700000" algn="tl">
                    <a:srgbClr val="000000">
                      <a:alpha val="43137"/>
                    </a:srgbClr>
                  </a:outerShdw>
                </a:effectLst>
                <a:latin typeface="+mj-lt"/>
                <a:ea typeface="+mj-ea"/>
                <a:cs typeface="+mj-cs"/>
              </a:defRPr>
            </a:lvl1pPr>
          </a:lstStyle>
          <a:p>
            <a:pPr lvl="0" algn="ctr">
              <a:spcBef>
                <a:spcPct val="0"/>
              </a:spcBef>
            </a:pPr>
            <a:r>
              <a:rPr lang="en-US"/>
              <a:t>Thank you !</a:t>
            </a:r>
          </a:p>
        </p:txBody>
      </p:sp>
    </p:spTree>
    <p:extLst>
      <p:ext uri="{BB962C8B-B14F-4D97-AF65-F5344CB8AC3E}">
        <p14:creationId xmlns:p14="http://schemas.microsoft.com/office/powerpoint/2010/main" val="3840643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250"/>
                                        <p:tgtEl>
                                          <p:spTgt spid="3"/>
                                        </p:tgtEl>
                                      </p:cBhvr>
                                    </p:animEffect>
                                  </p:childTnLst>
                                </p:cTn>
                              </p:par>
                              <p:par>
                                <p:cTn id="8" presetID="6" presetClass="emph" presetSubtype="0" fill="hold" grpId="1" nodeType="withEffect">
                                  <p:stCondLst>
                                    <p:cond delay="250"/>
                                  </p:stCondLst>
                                  <p:childTnLst>
                                    <p:animScale>
                                      <p:cBhvr>
                                        <p:cTn id="9" dur="10" fill="hold"/>
                                        <p:tgtEl>
                                          <p:spTgt spid="3"/>
                                        </p:tgtEl>
                                      </p:cBhvr>
                                      <p:by x="125000" y="125000"/>
                                    </p:animScale>
                                  </p:childTnLst>
                                </p:cTn>
                              </p:par>
                              <p:par>
                                <p:cTn id="10" presetID="6" presetClass="emph" presetSubtype="0" decel="100000" fill="hold" grpId="2" nodeType="withEffect">
                                  <p:stCondLst>
                                    <p:cond delay="250"/>
                                  </p:stCondLst>
                                  <p:childTnLst>
                                    <p:animScale>
                                      <p:cBhvr>
                                        <p:cTn id="11" dur="2250" fill="hold"/>
                                        <p:tgtEl>
                                          <p:spTgt spid="3"/>
                                        </p:tgtEl>
                                      </p:cBhvr>
                                      <p:by x="80000" y="80000"/>
                                    </p:animScale>
                                  </p:childTnLst>
                                </p:cTn>
                              </p:par>
                              <p:par>
                                <p:cTn id="12" presetID="10" presetClass="entr" presetSubtype="0" fill="hold" nodeType="withEffect">
                                  <p:stCondLst>
                                    <p:cond delay="25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250"/>
                                        <p:tgtEl>
                                          <p:spTgt spid="7"/>
                                        </p:tgtEl>
                                      </p:cBhvr>
                                    </p:animEffect>
                                  </p:childTnLst>
                                </p:cTn>
                              </p:par>
                              <p:par>
                                <p:cTn id="15" presetID="6" presetClass="emph" presetSubtype="0" fill="hold" nodeType="withEffect">
                                  <p:stCondLst>
                                    <p:cond delay="250"/>
                                  </p:stCondLst>
                                  <p:childTnLst>
                                    <p:animScale>
                                      <p:cBhvr>
                                        <p:cTn id="16" dur="10" fill="hold"/>
                                        <p:tgtEl>
                                          <p:spTgt spid="7"/>
                                        </p:tgtEl>
                                      </p:cBhvr>
                                      <p:by x="125000" y="125000"/>
                                    </p:animScale>
                                  </p:childTnLst>
                                </p:cTn>
                              </p:par>
                              <p:par>
                                <p:cTn id="17" presetID="6" presetClass="emph" presetSubtype="0" decel="100000" fill="hold" nodeType="withEffect">
                                  <p:stCondLst>
                                    <p:cond delay="250"/>
                                  </p:stCondLst>
                                  <p:childTnLst>
                                    <p:animScale>
                                      <p:cBhvr>
                                        <p:cTn id="18" dur="2250" fill="hold"/>
                                        <p:tgtEl>
                                          <p:spTgt spid="7"/>
                                        </p:tgtEl>
                                      </p:cBhvr>
                                      <p:by x="80000" y="80000"/>
                                    </p:animScale>
                                  </p:childTnLst>
                                </p:cTn>
                              </p:par>
                              <p:par>
                                <p:cTn id="19" presetID="10" presetClass="entr" presetSubtype="0" fill="hold" grpId="0" nodeType="withEffect">
                                  <p:stCondLst>
                                    <p:cond delay="500"/>
                                  </p:stCondLst>
                                  <p:iterate type="wd">
                                    <p:tmPct val="20000"/>
                                  </p:iterate>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64" presetClass="path" presetSubtype="0" decel="100000" fill="hold" grpId="1" nodeType="withEffect">
                                  <p:stCondLst>
                                    <p:cond delay="500"/>
                                  </p:stCondLst>
                                  <p:iterate type="wd">
                                    <p:tmPct val="5000"/>
                                  </p:iterate>
                                  <p:childTnLst>
                                    <p:animMotion origin="layout" path="M 4.79167E-6 0.05255 L 4.79167E-6 -7.40741E-7 " pathEditMode="relative" rAng="0" ptsTypes="AA">
                                      <p:cBhvr>
                                        <p:cTn id="23" dur="1250" fill="hold"/>
                                        <p:tgtEl>
                                          <p:spTgt spid="4"/>
                                        </p:tgtEl>
                                        <p:attrNameLst>
                                          <p:attrName>ppt_x</p:attrName>
                                          <p:attrName>ppt_y</p:attrName>
                                        </p:attrNameLst>
                                      </p:cBhvr>
                                      <p:rCtr x="0" y="-26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4" grpId="0">
        <p:tmplLst>
          <p:tmpl>
            <p:tnLst>
              <p:par>
                <p:cTn presetID="10" presetClass="entr" presetSubtype="0" fill="hold" nodeType="withEffect">
                  <p:stCondLst>
                    <p:cond delay="500"/>
                  </p:stCondLst>
                  <p:iterate type="wd">
                    <p:tmPct val="20000"/>
                  </p:iterate>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4" grpId="1"/>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_FINAL SLIDE">
    <p:spTree>
      <p:nvGrpSpPr>
        <p:cNvPr id="1" name=""/>
        <p:cNvGrpSpPr/>
        <p:nvPr/>
      </p:nvGrpSpPr>
      <p:grpSpPr>
        <a:xfrm>
          <a:off x="0" y="0"/>
          <a:ext cx="0" cy="0"/>
          <a:chOff x="0" y="0"/>
          <a:chExt cx="0" cy="0"/>
        </a:xfrm>
      </p:grpSpPr>
      <p:pic>
        <p:nvPicPr>
          <p:cNvPr id="4" name="Image 3" descr="Une image contenant plein air, énergie solaire, panneau solaire, cellule solaire&#10;&#10;Description générée automatiquement">
            <a:extLst>
              <a:ext uri="{FF2B5EF4-FFF2-40B4-BE49-F238E27FC236}">
                <a16:creationId xmlns:a16="http://schemas.microsoft.com/office/drawing/2014/main" id="{0C8CC122-DEBD-F36C-7F10-FD17846EEC3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 y="-1028"/>
            <a:ext cx="16256001" cy="9145029"/>
          </a:xfrm>
          <a:prstGeom prst="rect">
            <a:avLst/>
          </a:prstGeom>
        </p:spPr>
      </p:pic>
      <p:sp>
        <p:nvSpPr>
          <p:cNvPr id="3" name="Rectangle 2">
            <a:extLst>
              <a:ext uri="{FF2B5EF4-FFF2-40B4-BE49-F238E27FC236}">
                <a16:creationId xmlns:a16="http://schemas.microsoft.com/office/drawing/2014/main" id="{4FFA86A5-290F-2FC9-D29B-568F20C57917}"/>
              </a:ext>
            </a:extLst>
          </p:cNvPr>
          <p:cNvSpPr>
            <a:spLocks/>
          </p:cNvSpPr>
          <p:nvPr userDrawn="1"/>
        </p:nvSpPr>
        <p:spPr>
          <a:xfrm>
            <a:off x="-3" y="-515"/>
            <a:ext cx="16256000" cy="9144000"/>
          </a:xfrm>
          <a:prstGeom prst="rect">
            <a:avLst/>
          </a:prstGeom>
          <a:gradFill flip="none" rotWithShape="1">
            <a:gsLst>
              <a:gs pos="0">
                <a:schemeClr val="bg2">
                  <a:lumMod val="10000"/>
                  <a:alpha val="0"/>
                </a:schemeClr>
              </a:gs>
              <a:gs pos="90000">
                <a:schemeClr val="bg2">
                  <a:lumMod val="10000"/>
                  <a:alpha val="25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FR" sz="2400">
              <a:solidFill>
                <a:prstClr val="white"/>
              </a:solidFill>
              <a:latin typeface="Vinci Sans"/>
            </a:endParaRPr>
          </a:p>
        </p:txBody>
      </p:sp>
      <p:pic>
        <p:nvPicPr>
          <p:cNvPr id="8" name="Image 7" descr="Une image contenant Police, Graphique, texte, logo&#10;&#10;Description générée automatiquement">
            <a:extLst>
              <a:ext uri="{FF2B5EF4-FFF2-40B4-BE49-F238E27FC236}">
                <a16:creationId xmlns:a16="http://schemas.microsoft.com/office/drawing/2014/main" id="{A1B80AB3-9ABC-D1FD-708F-A2C2F170355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828022" y="8304023"/>
            <a:ext cx="2020517" cy="711524"/>
          </a:xfrm>
          <a:prstGeom prst="rect">
            <a:avLst/>
          </a:prstGeom>
        </p:spPr>
      </p:pic>
      <p:sp>
        <p:nvSpPr>
          <p:cNvPr id="9" name="Forme libre : forme 8">
            <a:extLst>
              <a:ext uri="{FF2B5EF4-FFF2-40B4-BE49-F238E27FC236}">
                <a16:creationId xmlns:a16="http://schemas.microsoft.com/office/drawing/2014/main" id="{0AA3AB9A-6A52-BF5A-23B7-5D3A5C0F5EAE}"/>
              </a:ext>
            </a:extLst>
          </p:cNvPr>
          <p:cNvSpPr>
            <a:spLocks noChangeAspect="1"/>
          </p:cNvSpPr>
          <p:nvPr userDrawn="1"/>
        </p:nvSpPr>
        <p:spPr>
          <a:xfrm>
            <a:off x="1" y="5465563"/>
            <a:ext cx="7292760" cy="3678437"/>
          </a:xfrm>
          <a:custGeom>
            <a:avLst/>
            <a:gdLst>
              <a:gd name="connsiteX0" fmla="*/ 3733464 w 5469570"/>
              <a:gd name="connsiteY0" fmla="*/ 1761514 h 2758828"/>
              <a:gd name="connsiteX1" fmla="*/ 3847041 w 5469570"/>
              <a:gd name="connsiteY1" fmla="*/ 1769082 h 2758828"/>
              <a:gd name="connsiteX2" fmla="*/ 3825618 w 5469570"/>
              <a:gd name="connsiteY2" fmla="*/ 1768533 h 2758828"/>
              <a:gd name="connsiteX3" fmla="*/ 3369729 w 5469570"/>
              <a:gd name="connsiteY3" fmla="*/ 1729174 h 2758828"/>
              <a:gd name="connsiteX4" fmla="*/ 3500756 w 5469570"/>
              <a:gd name="connsiteY4" fmla="*/ 1743790 h 2758828"/>
              <a:gd name="connsiteX5" fmla="*/ 3483511 w 5469570"/>
              <a:gd name="connsiteY5" fmla="*/ 1742476 h 2758828"/>
              <a:gd name="connsiteX6" fmla="*/ 3459444 w 5469570"/>
              <a:gd name="connsiteY6" fmla="*/ 1740643 h 2758828"/>
              <a:gd name="connsiteX7" fmla="*/ 3420809 w 5469570"/>
              <a:gd name="connsiteY7" fmla="*/ 1735704 h 2758828"/>
              <a:gd name="connsiteX8" fmla="*/ 3028263 w 5469570"/>
              <a:gd name="connsiteY8" fmla="*/ 1681540 h 2758828"/>
              <a:gd name="connsiteX9" fmla="*/ 3161918 w 5469570"/>
              <a:gd name="connsiteY9" fmla="*/ 1702608 h 2758828"/>
              <a:gd name="connsiteX10" fmla="*/ 3151807 w 5469570"/>
              <a:gd name="connsiteY10" fmla="*/ 1701316 h 2758828"/>
              <a:gd name="connsiteX11" fmla="*/ 3102831 w 5469570"/>
              <a:gd name="connsiteY11" fmla="*/ 1695055 h 2758828"/>
              <a:gd name="connsiteX12" fmla="*/ 2700942 w 5469570"/>
              <a:gd name="connsiteY12" fmla="*/ 1619087 h 2758828"/>
              <a:gd name="connsiteX13" fmla="*/ 2830674 w 5469570"/>
              <a:gd name="connsiteY13" fmla="*/ 1645727 h 2758828"/>
              <a:gd name="connsiteX14" fmla="*/ 2756911 w 5469570"/>
              <a:gd name="connsiteY14" fmla="*/ 1632357 h 2758828"/>
              <a:gd name="connsiteX15" fmla="*/ 2386149 w 5469570"/>
              <a:gd name="connsiteY15" fmla="*/ 1542276 h 2758828"/>
              <a:gd name="connsiteX16" fmla="*/ 2506046 w 5469570"/>
              <a:gd name="connsiteY16" fmla="*/ 1572875 h 2758828"/>
              <a:gd name="connsiteX17" fmla="*/ 2422821 w 5469570"/>
              <a:gd name="connsiteY17" fmla="*/ 1553141 h 2758828"/>
              <a:gd name="connsiteX18" fmla="*/ 2083906 w 5469570"/>
              <a:gd name="connsiteY18" fmla="*/ 1451595 h 2758828"/>
              <a:gd name="connsiteX19" fmla="*/ 2181718 w 5469570"/>
              <a:gd name="connsiteY19" fmla="*/ 1481706 h 2758828"/>
              <a:gd name="connsiteX20" fmla="*/ 2101697 w 5469570"/>
              <a:gd name="connsiteY20" fmla="*/ 1457997 h 2758828"/>
              <a:gd name="connsiteX21" fmla="*/ 1794582 w 5469570"/>
              <a:gd name="connsiteY21" fmla="*/ 1347475 h 2758828"/>
              <a:gd name="connsiteX22" fmla="*/ 1794677 w 5469570"/>
              <a:gd name="connsiteY22" fmla="*/ 1347515 h 2758828"/>
              <a:gd name="connsiteX23" fmla="*/ 1794754 w 5469570"/>
              <a:gd name="connsiteY23" fmla="*/ 1347543 h 2758828"/>
              <a:gd name="connsiteX24" fmla="*/ 1794676 w 5469570"/>
              <a:gd name="connsiteY24" fmla="*/ 1347515 h 2758828"/>
              <a:gd name="connsiteX25" fmla="*/ 1433980 w 5469570"/>
              <a:gd name="connsiteY25" fmla="*/ 1187410 h 2758828"/>
              <a:gd name="connsiteX26" fmla="*/ 1519727 w 5469570"/>
              <a:gd name="connsiteY26" fmla="*/ 1229512 h 2758828"/>
              <a:gd name="connsiteX27" fmla="*/ 1502892 w 5469570"/>
              <a:gd name="connsiteY27" fmla="*/ 1222286 h 2758828"/>
              <a:gd name="connsiteX28" fmla="*/ 1163045 w 5469570"/>
              <a:gd name="connsiteY28" fmla="*/ 1044685 h 2758828"/>
              <a:gd name="connsiteX29" fmla="*/ 1258806 w 5469570"/>
              <a:gd name="connsiteY29" fmla="*/ 1098754 h 2758828"/>
              <a:gd name="connsiteX30" fmla="*/ 1227482 w 5469570"/>
              <a:gd name="connsiteY30" fmla="*/ 1082901 h 2758828"/>
              <a:gd name="connsiteX31" fmla="*/ 918391 w 5469570"/>
              <a:gd name="connsiteY31" fmla="*/ 894447 h 2758828"/>
              <a:gd name="connsiteX32" fmla="*/ 1012639 w 5469570"/>
              <a:gd name="connsiteY32" fmla="*/ 955485 h 2758828"/>
              <a:gd name="connsiteX33" fmla="*/ 969581 w 5469570"/>
              <a:gd name="connsiteY33" fmla="*/ 929949 h 2758828"/>
              <a:gd name="connsiteX34" fmla="*/ 693836 w 5469570"/>
              <a:gd name="connsiteY34" fmla="*/ 734374 h 2758828"/>
              <a:gd name="connsiteX35" fmla="*/ 781729 w 5469570"/>
              <a:gd name="connsiteY35" fmla="*/ 799670 h 2758828"/>
              <a:gd name="connsiteX36" fmla="*/ 730326 w 5469570"/>
              <a:gd name="connsiteY36" fmla="*/ 764021 h 2758828"/>
              <a:gd name="connsiteX37" fmla="*/ 488374 w 5469570"/>
              <a:gd name="connsiteY37" fmla="*/ 564186 h 2758828"/>
              <a:gd name="connsiteX38" fmla="*/ 565916 w 5469570"/>
              <a:gd name="connsiteY38" fmla="*/ 630445 h 2758828"/>
              <a:gd name="connsiteX39" fmla="*/ 510852 w 5469570"/>
              <a:gd name="connsiteY39" fmla="*/ 585707 h 2758828"/>
              <a:gd name="connsiteX40" fmla="*/ 302157 w 5469570"/>
              <a:gd name="connsiteY40" fmla="*/ 384036 h 2758828"/>
              <a:gd name="connsiteX41" fmla="*/ 362151 w 5469570"/>
              <a:gd name="connsiteY41" fmla="*/ 443333 h 2758828"/>
              <a:gd name="connsiteX42" fmla="*/ 312295 w 5469570"/>
              <a:gd name="connsiteY42" fmla="*/ 395599 h 2758828"/>
              <a:gd name="connsiteX43" fmla="*/ 0 w 5469570"/>
              <a:gd name="connsiteY43" fmla="*/ 321499 h 2758828"/>
              <a:gd name="connsiteX44" fmla="*/ 15435 w 5469570"/>
              <a:gd name="connsiteY44" fmla="*/ 349141 h 2758828"/>
              <a:gd name="connsiteX45" fmla="*/ 15500 w 5469570"/>
              <a:gd name="connsiteY45" fmla="*/ 349234 h 2758828"/>
              <a:gd name="connsiteX46" fmla="*/ 220018 w 5469570"/>
              <a:gd name="connsiteY46" fmla="*/ 649569 h 2758828"/>
              <a:gd name="connsiteX47" fmla="*/ 236151 w 5469570"/>
              <a:gd name="connsiteY47" fmla="*/ 668684 h 2758828"/>
              <a:gd name="connsiteX48" fmla="*/ 248130 w 5469570"/>
              <a:gd name="connsiteY48" fmla="*/ 686026 h 2758828"/>
              <a:gd name="connsiteX49" fmla="*/ 320520 w 5469570"/>
              <a:gd name="connsiteY49" fmla="*/ 768648 h 2758828"/>
              <a:gd name="connsiteX50" fmla="*/ 460182 w 5469570"/>
              <a:gd name="connsiteY50" fmla="*/ 934126 h 2758828"/>
              <a:gd name="connsiteX51" fmla="*/ 497266 w 5469570"/>
              <a:gd name="connsiteY51" fmla="*/ 970375 h 2758828"/>
              <a:gd name="connsiteX52" fmla="*/ 525563 w 5469570"/>
              <a:gd name="connsiteY52" fmla="*/ 1002672 h 2758828"/>
              <a:gd name="connsiteX53" fmla="*/ 611195 w 5469570"/>
              <a:gd name="connsiteY53" fmla="*/ 1081741 h 2758828"/>
              <a:gd name="connsiteX54" fmla="*/ 734062 w 5469570"/>
              <a:gd name="connsiteY54" fmla="*/ 1201843 h 2758828"/>
              <a:gd name="connsiteX55" fmla="*/ 796852 w 5469570"/>
              <a:gd name="connsiteY55" fmla="*/ 1253170 h 2758828"/>
              <a:gd name="connsiteX56" fmla="*/ 845078 w 5469570"/>
              <a:gd name="connsiteY56" fmla="*/ 1297699 h 2758828"/>
              <a:gd name="connsiteX57" fmla="*/ 930870 w 5469570"/>
              <a:gd name="connsiteY57" fmla="*/ 1362718 h 2758828"/>
              <a:gd name="connsiteX58" fmla="*/ 1039793 w 5469570"/>
              <a:gd name="connsiteY58" fmla="*/ 1451754 h 2758828"/>
              <a:gd name="connsiteX59" fmla="*/ 1133275 w 5469570"/>
              <a:gd name="connsiteY59" fmla="*/ 1516114 h 2758828"/>
              <a:gd name="connsiteX60" fmla="*/ 1204020 w 5469570"/>
              <a:gd name="connsiteY60" fmla="*/ 1569730 h 2758828"/>
              <a:gd name="connsiteX61" fmla="*/ 1282392 w 5469570"/>
              <a:gd name="connsiteY61" fmla="*/ 1618778 h 2758828"/>
              <a:gd name="connsiteX62" fmla="*/ 1375513 w 5469570"/>
              <a:gd name="connsiteY62" fmla="*/ 1682890 h 2758828"/>
              <a:gd name="connsiteX63" fmla="*/ 1505584 w 5469570"/>
              <a:gd name="connsiteY63" fmla="*/ 1758461 h 2758828"/>
              <a:gd name="connsiteX64" fmla="*/ 1599736 w 5469570"/>
              <a:gd name="connsiteY64" fmla="*/ 1817385 h 2758828"/>
              <a:gd name="connsiteX65" fmla="*/ 1664943 w 5469570"/>
              <a:gd name="connsiteY65" fmla="*/ 1851048 h 2758828"/>
              <a:gd name="connsiteX66" fmla="*/ 1739355 w 5469570"/>
              <a:gd name="connsiteY66" fmla="*/ 1894282 h 2758828"/>
              <a:gd name="connsiteX67" fmla="*/ 1914863 w 5469570"/>
              <a:gd name="connsiteY67" fmla="*/ 1980069 h 2758828"/>
              <a:gd name="connsiteX68" fmla="*/ 2029571 w 5469570"/>
              <a:gd name="connsiteY68" fmla="*/ 2039287 h 2758828"/>
              <a:gd name="connsiteX69" fmla="*/ 2076870 w 5469570"/>
              <a:gd name="connsiteY69" fmla="*/ 2059258 h 2758828"/>
              <a:gd name="connsiteX70" fmla="*/ 2129457 w 5469570"/>
              <a:gd name="connsiteY70" fmla="*/ 2084962 h 2758828"/>
              <a:gd name="connsiteX71" fmla="*/ 2370995 w 5469570"/>
              <a:gd name="connsiteY71" fmla="*/ 2183443 h 2758828"/>
              <a:gd name="connsiteX72" fmla="*/ 2490869 w 5469570"/>
              <a:gd name="connsiteY72" fmla="*/ 2234056 h 2758828"/>
              <a:gd name="connsiteX73" fmla="*/ 2516236 w 5469570"/>
              <a:gd name="connsiteY73" fmla="*/ 2242662 h 2758828"/>
              <a:gd name="connsiteX74" fmla="*/ 2543952 w 5469570"/>
              <a:gd name="connsiteY74" fmla="*/ 2253962 h 2758828"/>
              <a:gd name="connsiteX75" fmla="*/ 2980779 w 5469570"/>
              <a:gd name="connsiteY75" fmla="*/ 2400248 h 2758828"/>
              <a:gd name="connsiteX76" fmla="*/ 2980976 w 5469570"/>
              <a:gd name="connsiteY76" fmla="*/ 2400315 h 2758828"/>
              <a:gd name="connsiteX77" fmla="*/ 3273037 w 5469570"/>
              <a:gd name="connsiteY77" fmla="*/ 2480996 h 2758828"/>
              <a:gd name="connsiteX78" fmla="*/ 3273037 w 5469570"/>
              <a:gd name="connsiteY78" fmla="*/ 2478635 h 2758828"/>
              <a:gd name="connsiteX79" fmla="*/ 3438667 w 5469570"/>
              <a:gd name="connsiteY79" fmla="*/ 2523051 h 2758828"/>
              <a:gd name="connsiteX80" fmla="*/ 5307228 w 5469570"/>
              <a:gd name="connsiteY80" fmla="*/ 2756452 h 2758828"/>
              <a:gd name="connsiteX81" fmla="*/ 5469570 w 5469570"/>
              <a:gd name="connsiteY81" fmla="*/ 2757290 h 2758828"/>
              <a:gd name="connsiteX82" fmla="*/ 5469570 w 5469570"/>
              <a:gd name="connsiteY82" fmla="*/ 2758828 h 2758828"/>
              <a:gd name="connsiteX83" fmla="*/ 4498459 w 5469570"/>
              <a:gd name="connsiteY83" fmla="*/ 2758828 h 2758828"/>
              <a:gd name="connsiteX84" fmla="*/ 3273037 w 5469570"/>
              <a:gd name="connsiteY84" fmla="*/ 2758828 h 2758828"/>
              <a:gd name="connsiteX85" fmla="*/ 0 w 5469570"/>
              <a:gd name="connsiteY85" fmla="*/ 2758828 h 2758828"/>
              <a:gd name="connsiteX86" fmla="*/ 1 w 5469570"/>
              <a:gd name="connsiteY86" fmla="*/ 0 h 2758828"/>
              <a:gd name="connsiteX87" fmla="*/ 135792 w 5469570"/>
              <a:gd name="connsiteY87" fmla="*/ 194286 h 2758828"/>
              <a:gd name="connsiteX88" fmla="*/ 135936 w 5469570"/>
              <a:gd name="connsiteY88" fmla="*/ 194451 h 2758828"/>
              <a:gd name="connsiteX89" fmla="*/ 135791 w 5469570"/>
              <a:gd name="connsiteY89" fmla="*/ 194286 h 2758828"/>
              <a:gd name="connsiteX90" fmla="*/ 1 w 5469570"/>
              <a:gd name="connsiteY90" fmla="*/ 1 h 2758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469570" h="2758828">
                <a:moveTo>
                  <a:pt x="3733464" y="1761514"/>
                </a:moveTo>
                <a:lnTo>
                  <a:pt x="3847041" y="1769082"/>
                </a:lnTo>
                <a:lnTo>
                  <a:pt x="3825618" y="1768533"/>
                </a:lnTo>
                <a:close/>
                <a:moveTo>
                  <a:pt x="3369729" y="1729174"/>
                </a:moveTo>
                <a:lnTo>
                  <a:pt x="3500756" y="1743790"/>
                </a:lnTo>
                <a:lnTo>
                  <a:pt x="3483511" y="1742476"/>
                </a:lnTo>
                <a:lnTo>
                  <a:pt x="3459444" y="1740643"/>
                </a:lnTo>
                <a:lnTo>
                  <a:pt x="3420809" y="1735704"/>
                </a:lnTo>
                <a:close/>
                <a:moveTo>
                  <a:pt x="3028263" y="1681540"/>
                </a:moveTo>
                <a:lnTo>
                  <a:pt x="3161918" y="1702608"/>
                </a:lnTo>
                <a:lnTo>
                  <a:pt x="3151807" y="1701316"/>
                </a:lnTo>
                <a:lnTo>
                  <a:pt x="3102831" y="1695055"/>
                </a:lnTo>
                <a:close/>
                <a:moveTo>
                  <a:pt x="2700942" y="1619087"/>
                </a:moveTo>
                <a:lnTo>
                  <a:pt x="2830674" y="1645727"/>
                </a:lnTo>
                <a:lnTo>
                  <a:pt x="2756911" y="1632357"/>
                </a:lnTo>
                <a:close/>
                <a:moveTo>
                  <a:pt x="2386149" y="1542276"/>
                </a:moveTo>
                <a:lnTo>
                  <a:pt x="2506046" y="1572875"/>
                </a:lnTo>
                <a:lnTo>
                  <a:pt x="2422821" y="1553141"/>
                </a:lnTo>
                <a:close/>
                <a:moveTo>
                  <a:pt x="2083906" y="1451595"/>
                </a:moveTo>
                <a:lnTo>
                  <a:pt x="2181718" y="1481706"/>
                </a:lnTo>
                <a:lnTo>
                  <a:pt x="2101697" y="1457997"/>
                </a:lnTo>
                <a:close/>
                <a:moveTo>
                  <a:pt x="1794582" y="1347475"/>
                </a:moveTo>
                <a:lnTo>
                  <a:pt x="1794677" y="1347515"/>
                </a:lnTo>
                <a:lnTo>
                  <a:pt x="1794754" y="1347543"/>
                </a:lnTo>
                <a:lnTo>
                  <a:pt x="1794676" y="1347515"/>
                </a:lnTo>
                <a:close/>
                <a:moveTo>
                  <a:pt x="1433980" y="1187410"/>
                </a:moveTo>
                <a:lnTo>
                  <a:pt x="1519727" y="1229512"/>
                </a:lnTo>
                <a:lnTo>
                  <a:pt x="1502892" y="1222286"/>
                </a:lnTo>
                <a:close/>
                <a:moveTo>
                  <a:pt x="1163045" y="1044685"/>
                </a:moveTo>
                <a:lnTo>
                  <a:pt x="1258806" y="1098754"/>
                </a:lnTo>
                <a:lnTo>
                  <a:pt x="1227482" y="1082901"/>
                </a:lnTo>
                <a:close/>
                <a:moveTo>
                  <a:pt x="918391" y="894447"/>
                </a:moveTo>
                <a:lnTo>
                  <a:pt x="1012639" y="955485"/>
                </a:lnTo>
                <a:lnTo>
                  <a:pt x="969581" y="929949"/>
                </a:lnTo>
                <a:close/>
                <a:moveTo>
                  <a:pt x="693836" y="734374"/>
                </a:moveTo>
                <a:lnTo>
                  <a:pt x="781729" y="799670"/>
                </a:lnTo>
                <a:lnTo>
                  <a:pt x="730326" y="764021"/>
                </a:lnTo>
                <a:close/>
                <a:moveTo>
                  <a:pt x="488374" y="564186"/>
                </a:moveTo>
                <a:lnTo>
                  <a:pt x="565916" y="630445"/>
                </a:lnTo>
                <a:lnTo>
                  <a:pt x="510852" y="585707"/>
                </a:lnTo>
                <a:close/>
                <a:moveTo>
                  <a:pt x="302157" y="384036"/>
                </a:moveTo>
                <a:lnTo>
                  <a:pt x="362151" y="443333"/>
                </a:lnTo>
                <a:lnTo>
                  <a:pt x="312295" y="395599"/>
                </a:lnTo>
                <a:close/>
                <a:moveTo>
                  <a:pt x="0" y="321499"/>
                </a:moveTo>
                <a:lnTo>
                  <a:pt x="15435" y="349141"/>
                </a:lnTo>
                <a:lnTo>
                  <a:pt x="15500" y="349234"/>
                </a:lnTo>
                <a:lnTo>
                  <a:pt x="220018" y="649569"/>
                </a:lnTo>
                <a:lnTo>
                  <a:pt x="236151" y="668684"/>
                </a:lnTo>
                <a:lnTo>
                  <a:pt x="248130" y="686026"/>
                </a:lnTo>
                <a:lnTo>
                  <a:pt x="320520" y="768648"/>
                </a:lnTo>
                <a:lnTo>
                  <a:pt x="460182" y="934126"/>
                </a:lnTo>
                <a:lnTo>
                  <a:pt x="497266" y="970375"/>
                </a:lnTo>
                <a:lnTo>
                  <a:pt x="525563" y="1002672"/>
                </a:lnTo>
                <a:lnTo>
                  <a:pt x="611195" y="1081741"/>
                </a:lnTo>
                <a:lnTo>
                  <a:pt x="734062" y="1201843"/>
                </a:lnTo>
                <a:lnTo>
                  <a:pt x="796852" y="1253170"/>
                </a:lnTo>
                <a:lnTo>
                  <a:pt x="845078" y="1297699"/>
                </a:lnTo>
                <a:lnTo>
                  <a:pt x="930870" y="1362718"/>
                </a:lnTo>
                <a:lnTo>
                  <a:pt x="1039793" y="1451754"/>
                </a:lnTo>
                <a:lnTo>
                  <a:pt x="1133275" y="1516114"/>
                </a:lnTo>
                <a:lnTo>
                  <a:pt x="1204020" y="1569730"/>
                </a:lnTo>
                <a:lnTo>
                  <a:pt x="1282392" y="1618778"/>
                </a:lnTo>
                <a:lnTo>
                  <a:pt x="1375513" y="1682890"/>
                </a:lnTo>
                <a:lnTo>
                  <a:pt x="1505584" y="1758461"/>
                </a:lnTo>
                <a:lnTo>
                  <a:pt x="1599736" y="1817385"/>
                </a:lnTo>
                <a:lnTo>
                  <a:pt x="1664943" y="1851048"/>
                </a:lnTo>
                <a:lnTo>
                  <a:pt x="1739355" y="1894282"/>
                </a:lnTo>
                <a:lnTo>
                  <a:pt x="1914863" y="1980069"/>
                </a:lnTo>
                <a:lnTo>
                  <a:pt x="2029571" y="2039287"/>
                </a:lnTo>
                <a:lnTo>
                  <a:pt x="2076870" y="2059258"/>
                </a:lnTo>
                <a:lnTo>
                  <a:pt x="2129457" y="2084962"/>
                </a:lnTo>
                <a:lnTo>
                  <a:pt x="2370995" y="2183443"/>
                </a:lnTo>
                <a:lnTo>
                  <a:pt x="2490869" y="2234056"/>
                </a:lnTo>
                <a:lnTo>
                  <a:pt x="2516236" y="2242662"/>
                </a:lnTo>
                <a:lnTo>
                  <a:pt x="2543952" y="2253962"/>
                </a:lnTo>
                <a:lnTo>
                  <a:pt x="2980779" y="2400248"/>
                </a:lnTo>
                <a:lnTo>
                  <a:pt x="2980976" y="2400315"/>
                </a:lnTo>
                <a:lnTo>
                  <a:pt x="3273037" y="2480996"/>
                </a:lnTo>
                <a:lnTo>
                  <a:pt x="3273037" y="2478635"/>
                </a:lnTo>
                <a:lnTo>
                  <a:pt x="3438667" y="2523051"/>
                </a:lnTo>
                <a:cubicBezTo>
                  <a:pt x="4022919" y="2661308"/>
                  <a:pt x="4651235" y="2741945"/>
                  <a:pt x="5307228" y="2756452"/>
                </a:cubicBezTo>
                <a:lnTo>
                  <a:pt x="5469570" y="2757290"/>
                </a:lnTo>
                <a:lnTo>
                  <a:pt x="5469570" y="2758828"/>
                </a:lnTo>
                <a:lnTo>
                  <a:pt x="4498459" y="2758828"/>
                </a:lnTo>
                <a:lnTo>
                  <a:pt x="3273037" y="2758828"/>
                </a:lnTo>
                <a:lnTo>
                  <a:pt x="0" y="2758828"/>
                </a:lnTo>
                <a:close/>
                <a:moveTo>
                  <a:pt x="1" y="0"/>
                </a:moveTo>
                <a:lnTo>
                  <a:pt x="135792" y="194286"/>
                </a:lnTo>
                <a:lnTo>
                  <a:pt x="135936" y="194451"/>
                </a:lnTo>
                <a:lnTo>
                  <a:pt x="135791" y="194286"/>
                </a:lnTo>
                <a:lnTo>
                  <a:pt x="1" y="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noFill/>
            </a:endParaRPr>
          </a:p>
        </p:txBody>
      </p:sp>
      <p:sp>
        <p:nvSpPr>
          <p:cNvPr id="15" name="Forme libre : forme 14">
            <a:extLst>
              <a:ext uri="{FF2B5EF4-FFF2-40B4-BE49-F238E27FC236}">
                <a16:creationId xmlns:a16="http://schemas.microsoft.com/office/drawing/2014/main" id="{0C00ED1E-4775-DA03-EC46-4855E68C44EB}"/>
              </a:ext>
            </a:extLst>
          </p:cNvPr>
          <p:cNvSpPr>
            <a:spLocks/>
          </p:cNvSpPr>
          <p:nvPr userDrawn="1"/>
        </p:nvSpPr>
        <p:spPr>
          <a:xfrm>
            <a:off x="14514285" y="-1"/>
            <a:ext cx="1741712" cy="966529"/>
          </a:xfrm>
          <a:custGeom>
            <a:avLst/>
            <a:gdLst>
              <a:gd name="connsiteX0" fmla="*/ 0 w 1306284"/>
              <a:gd name="connsiteY0" fmla="*/ 0 h 724897"/>
              <a:gd name="connsiteX1" fmla="*/ 1306284 w 1306284"/>
              <a:gd name="connsiteY1" fmla="*/ 0 h 724897"/>
              <a:gd name="connsiteX2" fmla="*/ 1306284 w 1306284"/>
              <a:gd name="connsiteY2" fmla="*/ 724897 h 724897"/>
              <a:gd name="connsiteX3" fmla="*/ 1220588 w 1306284"/>
              <a:gd name="connsiteY3" fmla="*/ 584003 h 724897"/>
              <a:gd name="connsiteX4" fmla="*/ 917741 w 1306284"/>
              <a:gd name="connsiteY4" fmla="*/ 189252 h 724897"/>
              <a:gd name="connsiteX5" fmla="*/ 732691 w 1306284"/>
              <a:gd name="connsiteY5" fmla="*/ 1 h 724897"/>
              <a:gd name="connsiteX6" fmla="*/ 0 w 1306284"/>
              <a:gd name="connsiteY6" fmla="*/ 1 h 72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6284" h="724897">
                <a:moveTo>
                  <a:pt x="0" y="0"/>
                </a:moveTo>
                <a:lnTo>
                  <a:pt x="1306284" y="0"/>
                </a:lnTo>
                <a:lnTo>
                  <a:pt x="1306284" y="724897"/>
                </a:lnTo>
                <a:lnTo>
                  <a:pt x="1220588" y="584003"/>
                </a:lnTo>
                <a:cubicBezTo>
                  <a:pt x="1130587" y="447637"/>
                  <a:pt x="1029382" y="315921"/>
                  <a:pt x="917741" y="189252"/>
                </a:cubicBezTo>
                <a:lnTo>
                  <a:pt x="732691" y="1"/>
                </a:lnTo>
                <a:lnTo>
                  <a:pt x="0" y="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2" name="Forme libre : forme 1">
            <a:extLst>
              <a:ext uri="{FF2B5EF4-FFF2-40B4-BE49-F238E27FC236}">
                <a16:creationId xmlns:a16="http://schemas.microsoft.com/office/drawing/2014/main" id="{D089AF39-E77D-408D-851E-E23579ED4434}"/>
              </a:ext>
            </a:extLst>
          </p:cNvPr>
          <p:cNvSpPr>
            <a:spLocks noChangeAspect="1"/>
          </p:cNvSpPr>
          <p:nvPr userDrawn="1"/>
        </p:nvSpPr>
        <p:spPr>
          <a:xfrm>
            <a:off x="-1" y="0"/>
            <a:ext cx="16256000" cy="9144000"/>
          </a:xfrm>
          <a:custGeom>
            <a:avLst/>
            <a:gdLst>
              <a:gd name="connsiteX0" fmla="*/ 8345908 w 12192000"/>
              <a:gd name="connsiteY0" fmla="*/ 0 h 6858000"/>
              <a:gd name="connsiteX1" fmla="*/ 11754776 w 12192000"/>
              <a:gd name="connsiteY1" fmla="*/ 0 h 6858000"/>
              <a:gd name="connsiteX2" fmla="*/ 11770859 w 12192000"/>
              <a:gd name="connsiteY2" fmla="*/ 14998 h 6858000"/>
              <a:gd name="connsiteX3" fmla="*/ 12153480 w 12192000"/>
              <a:gd name="connsiteY3" fmla="*/ 452503 h 6858000"/>
              <a:gd name="connsiteX4" fmla="*/ 12192000 w 12192000"/>
              <a:gd name="connsiteY4" fmla="*/ 508809 h 6858000"/>
              <a:gd name="connsiteX5" fmla="*/ 12192000 w 12192000"/>
              <a:gd name="connsiteY5" fmla="*/ 3982881 h 6858000"/>
              <a:gd name="connsiteX6" fmla="*/ 12133651 w 12192000"/>
              <a:gd name="connsiteY6" fmla="*/ 4071036 h 6858000"/>
              <a:gd name="connsiteX7" fmla="*/ 6502286 w 12192000"/>
              <a:gd name="connsiteY7" fmla="*/ 6816793 h 6858000"/>
              <a:gd name="connsiteX8" fmla="*/ 28418 w 12192000"/>
              <a:gd name="connsiteY8" fmla="*/ 4579923 h 6858000"/>
              <a:gd name="connsiteX9" fmla="*/ 0 w 12192000"/>
              <a:gd name="connsiteY9" fmla="*/ 4535996 h 6858000"/>
              <a:gd name="connsiteX10" fmla="*/ 0 w 12192000"/>
              <a:gd name="connsiteY10" fmla="*/ 4263671 h 6858000"/>
              <a:gd name="connsiteX11" fmla="*/ 21757 w 12192000"/>
              <a:gd name="connsiteY11" fmla="*/ 4293240 h 6858000"/>
              <a:gd name="connsiteX12" fmla="*/ 4964689 w 12192000"/>
              <a:gd name="connsiteY12" fmla="*/ 5918668 h 6858000"/>
              <a:gd name="connsiteX13" fmla="*/ 9832064 w 12192000"/>
              <a:gd name="connsiteY13" fmla="*/ 2103295 h 6858000"/>
              <a:gd name="connsiteX14" fmla="*/ 8462081 w 12192000"/>
              <a:gd name="connsiteY14" fmla="*/ 720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0">
                <a:moveTo>
                  <a:pt x="8345908" y="0"/>
                </a:moveTo>
                <a:lnTo>
                  <a:pt x="11754776" y="0"/>
                </a:lnTo>
                <a:lnTo>
                  <a:pt x="11770859" y="14998"/>
                </a:lnTo>
                <a:cubicBezTo>
                  <a:pt x="11912077" y="154310"/>
                  <a:pt x="12040004" y="300344"/>
                  <a:pt x="12153480" y="452503"/>
                </a:cubicBezTo>
                <a:lnTo>
                  <a:pt x="12192000" y="508809"/>
                </a:lnTo>
                <a:lnTo>
                  <a:pt x="12192000" y="3982881"/>
                </a:lnTo>
                <a:lnTo>
                  <a:pt x="12133651" y="4071036"/>
                </a:lnTo>
                <a:cubicBezTo>
                  <a:pt x="11129001" y="5497612"/>
                  <a:pt x="9019489" y="6592893"/>
                  <a:pt x="6502286" y="6816793"/>
                </a:cubicBezTo>
                <a:cubicBezTo>
                  <a:pt x="3641782" y="7071224"/>
                  <a:pt x="1102961" y="6125762"/>
                  <a:pt x="28418" y="4579923"/>
                </a:cubicBezTo>
                <a:lnTo>
                  <a:pt x="0" y="4535996"/>
                </a:lnTo>
                <a:lnTo>
                  <a:pt x="0" y="4263671"/>
                </a:lnTo>
                <a:lnTo>
                  <a:pt x="21757" y="4293240"/>
                </a:lnTo>
                <a:cubicBezTo>
                  <a:pt x="913307" y="5427944"/>
                  <a:pt x="2824086" y="6109650"/>
                  <a:pt x="4964689" y="5918668"/>
                </a:cubicBezTo>
                <a:cubicBezTo>
                  <a:pt x="7818771" y="5656162"/>
                  <a:pt x="9997869" y="3958700"/>
                  <a:pt x="9832064" y="2103295"/>
                </a:cubicBezTo>
                <a:cubicBezTo>
                  <a:pt x="9759524" y="1291579"/>
                  <a:pt x="9250635" y="586772"/>
                  <a:pt x="8462081" y="72016"/>
                </a:cubicBezTo>
                <a:close/>
              </a:path>
            </a:pathLst>
          </a:custGeom>
          <a:gradFill flip="none" rotWithShape="1">
            <a:gsLst>
              <a:gs pos="0">
                <a:schemeClr val="bg1"/>
              </a:gs>
              <a:gs pos="100000">
                <a:schemeClr val="bg1">
                  <a:alpha val="0"/>
                </a:schemeClr>
              </a:gs>
            </a:gsLst>
            <a:lin ang="2700000" scaled="1"/>
            <a:tileRect/>
          </a:gradFill>
          <a:ln w="3685" cap="flat">
            <a:noFill/>
            <a:prstDash val="solid"/>
            <a:miter/>
          </a:ln>
        </p:spPr>
        <p:txBody>
          <a:bodyPr wrap="square" rtlCol="0" anchor="ctr">
            <a:noAutofit/>
          </a:bodyPr>
          <a:lstStyle/>
          <a:p>
            <a:pPr lvl="0"/>
            <a:endParaRPr lang="fr-FR" sz="2400"/>
          </a:p>
        </p:txBody>
      </p:sp>
      <p:sp>
        <p:nvSpPr>
          <p:cNvPr id="6" name="Espace réservé du texte 10">
            <a:extLst>
              <a:ext uri="{FF2B5EF4-FFF2-40B4-BE49-F238E27FC236}">
                <a16:creationId xmlns:a16="http://schemas.microsoft.com/office/drawing/2014/main" id="{892A39DF-1CB2-77EE-F5D5-A8291CAA8DA9}"/>
              </a:ext>
            </a:extLst>
          </p:cNvPr>
          <p:cNvSpPr>
            <a:spLocks noGrp="1"/>
          </p:cNvSpPr>
          <p:nvPr>
            <p:ph type="body" sz="quarter" idx="10" hasCustomPrompt="1"/>
          </p:nvPr>
        </p:nvSpPr>
        <p:spPr>
          <a:xfrm>
            <a:off x="1917990" y="3371484"/>
            <a:ext cx="12420021" cy="2462213"/>
          </a:xfrm>
          <a:prstGeom prst="rect">
            <a:avLst/>
          </a:prstGeom>
          <a:noFill/>
          <a:effectLst/>
        </p:spPr>
        <p:txBody>
          <a:bodyPr vert="horz" wrap="square" lIns="0" tIns="0" rIns="0" bIns="0" rtlCol="0">
            <a:spAutoFit/>
          </a:bodyPr>
          <a:lstStyle>
            <a:lvl1pPr>
              <a:defRPr lang="en-US" sz="16000" b="1" dirty="0">
                <a:ln>
                  <a:gradFill>
                    <a:gsLst>
                      <a:gs pos="0">
                        <a:schemeClr val="accent1">
                          <a:lumMod val="5000"/>
                          <a:lumOff val="95000"/>
                          <a:alpha val="67000"/>
                        </a:schemeClr>
                      </a:gs>
                      <a:gs pos="100000">
                        <a:schemeClr val="bg1">
                          <a:lumMod val="75000"/>
                          <a:alpha val="44000"/>
                        </a:schemeClr>
                      </a:gs>
                    </a:gsLst>
                    <a:lin ang="5400000" scaled="1"/>
                  </a:gradFill>
                </a:ln>
                <a:gradFill>
                  <a:gsLst>
                    <a:gs pos="0">
                      <a:schemeClr val="bg1">
                        <a:alpha val="90000"/>
                      </a:schemeClr>
                    </a:gs>
                    <a:gs pos="100000">
                      <a:schemeClr val="bg2">
                        <a:alpha val="60000"/>
                      </a:schemeClr>
                    </a:gs>
                  </a:gsLst>
                  <a:lin ang="5400000" scaled="1"/>
                </a:gradFill>
                <a:effectLst>
                  <a:outerShdw blurRad="38100" dist="38100" dir="2700000" algn="tl">
                    <a:srgbClr val="000000">
                      <a:alpha val="43137"/>
                    </a:srgbClr>
                  </a:outerShdw>
                </a:effectLst>
                <a:latin typeface="+mj-lt"/>
                <a:ea typeface="+mj-ea"/>
                <a:cs typeface="+mj-cs"/>
              </a:defRPr>
            </a:lvl1pPr>
          </a:lstStyle>
          <a:p>
            <a:pPr lvl="0" algn="ctr">
              <a:spcBef>
                <a:spcPct val="0"/>
              </a:spcBef>
            </a:pPr>
            <a:r>
              <a:rPr lang="en-US"/>
              <a:t>Thank you !</a:t>
            </a:r>
          </a:p>
        </p:txBody>
      </p:sp>
    </p:spTree>
    <p:extLst>
      <p:ext uri="{BB962C8B-B14F-4D97-AF65-F5344CB8AC3E}">
        <p14:creationId xmlns:p14="http://schemas.microsoft.com/office/powerpoint/2010/main" val="1781939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250"/>
                                        <p:tgtEl>
                                          <p:spTgt spid="3"/>
                                        </p:tgtEl>
                                      </p:cBhvr>
                                    </p:animEffect>
                                  </p:childTnLst>
                                </p:cTn>
                              </p:par>
                              <p:par>
                                <p:cTn id="8" presetID="6" presetClass="emph" presetSubtype="0" fill="hold" grpId="1" nodeType="withEffect">
                                  <p:stCondLst>
                                    <p:cond delay="250"/>
                                  </p:stCondLst>
                                  <p:childTnLst>
                                    <p:animScale>
                                      <p:cBhvr>
                                        <p:cTn id="9" dur="10" fill="hold"/>
                                        <p:tgtEl>
                                          <p:spTgt spid="3"/>
                                        </p:tgtEl>
                                      </p:cBhvr>
                                      <p:by x="125000" y="125000"/>
                                    </p:animScale>
                                  </p:childTnLst>
                                </p:cTn>
                              </p:par>
                              <p:par>
                                <p:cTn id="10" presetID="6" presetClass="emph" presetSubtype="0" decel="100000" fill="hold" grpId="2" nodeType="withEffect">
                                  <p:stCondLst>
                                    <p:cond delay="250"/>
                                  </p:stCondLst>
                                  <p:childTnLst>
                                    <p:animScale>
                                      <p:cBhvr>
                                        <p:cTn id="11" dur="2250" fill="hold"/>
                                        <p:tgtEl>
                                          <p:spTgt spid="3"/>
                                        </p:tgtEl>
                                      </p:cBhvr>
                                      <p:by x="80000" y="80000"/>
                                    </p:animScale>
                                  </p:childTnLst>
                                </p:cTn>
                              </p:par>
                              <p:par>
                                <p:cTn id="12" presetID="10" presetClass="entr" presetSubtype="0" fill="hold" grpId="0" nodeType="withEffect">
                                  <p:stCondLst>
                                    <p:cond delay="500"/>
                                  </p:stCondLst>
                                  <p:iterate type="wd">
                                    <p:tmPct val="20000"/>
                                  </p:iterate>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64" presetClass="path" presetSubtype="0" decel="100000" fill="hold" grpId="1" nodeType="withEffect">
                                  <p:stCondLst>
                                    <p:cond delay="500"/>
                                  </p:stCondLst>
                                  <p:iterate type="wd">
                                    <p:tmPct val="5000"/>
                                  </p:iterate>
                                  <p:childTnLst>
                                    <p:animMotion origin="layout" path="M 4.79167E-6 0.05255 L 4.79167E-6 -7.40741E-7 " pathEditMode="relative" rAng="0" ptsTypes="AA">
                                      <p:cBhvr>
                                        <p:cTn id="16" dur="1250" fill="hold"/>
                                        <p:tgtEl>
                                          <p:spTgt spid="6"/>
                                        </p:tgtEl>
                                        <p:attrNameLst>
                                          <p:attrName>ppt_x</p:attrName>
                                          <p:attrName>ppt_y</p:attrName>
                                        </p:attrNameLst>
                                      </p:cBhvr>
                                      <p:rCtr x="0" y="-26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6" grpId="0">
        <p:tmplLst>
          <p:tmpl>
            <p:tnLst>
              <p:par>
                <p:cTn presetID="10" presetClass="entr" presetSubtype="0" fill="hold" nodeType="withEffect">
                  <p:stCondLst>
                    <p:cond delay="500"/>
                  </p:stCondLst>
                  <p:iterate type="wd">
                    <p:tmPct val="20000"/>
                  </p:iterate>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6" grpId="1"/>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FINAL SLIDE">
    <p:spTree>
      <p:nvGrpSpPr>
        <p:cNvPr id="1" name=""/>
        <p:cNvGrpSpPr/>
        <p:nvPr/>
      </p:nvGrpSpPr>
      <p:grpSpPr>
        <a:xfrm>
          <a:off x="0" y="0"/>
          <a:ext cx="0" cy="0"/>
          <a:chOff x="0" y="0"/>
          <a:chExt cx="0" cy="0"/>
        </a:xfrm>
      </p:grpSpPr>
      <p:pic>
        <p:nvPicPr>
          <p:cNvPr id="7" name="Image 6" descr="Une image contenant plein air, plante, ciel, habits&#10;&#10;Description générée automatiquement">
            <a:extLst>
              <a:ext uri="{FF2B5EF4-FFF2-40B4-BE49-F238E27FC236}">
                <a16:creationId xmlns:a16="http://schemas.microsoft.com/office/drawing/2014/main" id="{49336524-0D72-A445-6FD8-C9D936CBA29B}"/>
              </a:ext>
            </a:extLst>
          </p:cNvPr>
          <p:cNvPicPr>
            <a:picLocks noChangeAspect="1"/>
          </p:cNvPicPr>
          <p:nvPr userDrawn="1"/>
        </p:nvPicPr>
        <p:blipFill>
          <a:blip r:embed="rId2">
            <a:extLst>
              <a:ext uri="{28A0092B-C50C-407E-A947-70E740481C1C}">
                <a14:useLocalDpi xmlns:a14="http://schemas.microsoft.com/office/drawing/2010/main" val="0"/>
              </a:ext>
            </a:extLst>
          </a:blip>
          <a:srcRect l="11028" t="8626" r="8626" b="11028"/>
          <a:stretch/>
        </p:blipFill>
        <p:spPr>
          <a:xfrm>
            <a:off x="0" y="1"/>
            <a:ext cx="16256000" cy="9143999"/>
          </a:xfrm>
          <a:prstGeom prst="rect">
            <a:avLst/>
          </a:prstGeom>
        </p:spPr>
      </p:pic>
      <p:sp>
        <p:nvSpPr>
          <p:cNvPr id="3" name="Rectangle 2">
            <a:extLst>
              <a:ext uri="{FF2B5EF4-FFF2-40B4-BE49-F238E27FC236}">
                <a16:creationId xmlns:a16="http://schemas.microsoft.com/office/drawing/2014/main" id="{4FFA86A5-290F-2FC9-D29B-568F20C57917}"/>
              </a:ext>
            </a:extLst>
          </p:cNvPr>
          <p:cNvSpPr>
            <a:spLocks/>
          </p:cNvSpPr>
          <p:nvPr userDrawn="1"/>
        </p:nvSpPr>
        <p:spPr>
          <a:xfrm>
            <a:off x="-3" y="-515"/>
            <a:ext cx="16256000" cy="9144000"/>
          </a:xfrm>
          <a:prstGeom prst="rect">
            <a:avLst/>
          </a:prstGeom>
          <a:gradFill flip="none" rotWithShape="1">
            <a:gsLst>
              <a:gs pos="0">
                <a:schemeClr val="bg2">
                  <a:lumMod val="10000"/>
                  <a:alpha val="0"/>
                </a:schemeClr>
              </a:gs>
              <a:gs pos="90000">
                <a:schemeClr val="bg2">
                  <a:lumMod val="10000"/>
                  <a:alpha val="25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FR" sz="2400">
              <a:solidFill>
                <a:prstClr val="white"/>
              </a:solidFill>
              <a:latin typeface="Vinci Sans"/>
            </a:endParaRPr>
          </a:p>
        </p:txBody>
      </p:sp>
      <p:pic>
        <p:nvPicPr>
          <p:cNvPr id="8" name="Image 7" descr="Une image contenant Police, Graphique, texte, logo&#10;&#10;Description générée automatiquement">
            <a:extLst>
              <a:ext uri="{FF2B5EF4-FFF2-40B4-BE49-F238E27FC236}">
                <a16:creationId xmlns:a16="http://schemas.microsoft.com/office/drawing/2014/main" id="{A1B80AB3-9ABC-D1FD-708F-A2C2F170355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828022" y="8304023"/>
            <a:ext cx="2020517" cy="711524"/>
          </a:xfrm>
          <a:prstGeom prst="rect">
            <a:avLst/>
          </a:prstGeom>
        </p:spPr>
      </p:pic>
      <p:sp>
        <p:nvSpPr>
          <p:cNvPr id="9" name="Forme libre : forme 8">
            <a:extLst>
              <a:ext uri="{FF2B5EF4-FFF2-40B4-BE49-F238E27FC236}">
                <a16:creationId xmlns:a16="http://schemas.microsoft.com/office/drawing/2014/main" id="{0AA3AB9A-6A52-BF5A-23B7-5D3A5C0F5EAE}"/>
              </a:ext>
            </a:extLst>
          </p:cNvPr>
          <p:cNvSpPr>
            <a:spLocks noChangeAspect="1"/>
          </p:cNvSpPr>
          <p:nvPr userDrawn="1"/>
        </p:nvSpPr>
        <p:spPr>
          <a:xfrm>
            <a:off x="1" y="5465563"/>
            <a:ext cx="7292760" cy="3678437"/>
          </a:xfrm>
          <a:custGeom>
            <a:avLst/>
            <a:gdLst>
              <a:gd name="connsiteX0" fmla="*/ 3733464 w 5469570"/>
              <a:gd name="connsiteY0" fmla="*/ 1761514 h 2758828"/>
              <a:gd name="connsiteX1" fmla="*/ 3847041 w 5469570"/>
              <a:gd name="connsiteY1" fmla="*/ 1769082 h 2758828"/>
              <a:gd name="connsiteX2" fmla="*/ 3825618 w 5469570"/>
              <a:gd name="connsiteY2" fmla="*/ 1768533 h 2758828"/>
              <a:gd name="connsiteX3" fmla="*/ 3369729 w 5469570"/>
              <a:gd name="connsiteY3" fmla="*/ 1729174 h 2758828"/>
              <a:gd name="connsiteX4" fmla="*/ 3500756 w 5469570"/>
              <a:gd name="connsiteY4" fmla="*/ 1743790 h 2758828"/>
              <a:gd name="connsiteX5" fmla="*/ 3483511 w 5469570"/>
              <a:gd name="connsiteY5" fmla="*/ 1742476 h 2758828"/>
              <a:gd name="connsiteX6" fmla="*/ 3459444 w 5469570"/>
              <a:gd name="connsiteY6" fmla="*/ 1740643 h 2758828"/>
              <a:gd name="connsiteX7" fmla="*/ 3420809 w 5469570"/>
              <a:gd name="connsiteY7" fmla="*/ 1735704 h 2758828"/>
              <a:gd name="connsiteX8" fmla="*/ 3028263 w 5469570"/>
              <a:gd name="connsiteY8" fmla="*/ 1681540 h 2758828"/>
              <a:gd name="connsiteX9" fmla="*/ 3161918 w 5469570"/>
              <a:gd name="connsiteY9" fmla="*/ 1702608 h 2758828"/>
              <a:gd name="connsiteX10" fmla="*/ 3151807 w 5469570"/>
              <a:gd name="connsiteY10" fmla="*/ 1701316 h 2758828"/>
              <a:gd name="connsiteX11" fmla="*/ 3102831 w 5469570"/>
              <a:gd name="connsiteY11" fmla="*/ 1695055 h 2758828"/>
              <a:gd name="connsiteX12" fmla="*/ 2700942 w 5469570"/>
              <a:gd name="connsiteY12" fmla="*/ 1619087 h 2758828"/>
              <a:gd name="connsiteX13" fmla="*/ 2830674 w 5469570"/>
              <a:gd name="connsiteY13" fmla="*/ 1645727 h 2758828"/>
              <a:gd name="connsiteX14" fmla="*/ 2756911 w 5469570"/>
              <a:gd name="connsiteY14" fmla="*/ 1632357 h 2758828"/>
              <a:gd name="connsiteX15" fmla="*/ 2386149 w 5469570"/>
              <a:gd name="connsiteY15" fmla="*/ 1542276 h 2758828"/>
              <a:gd name="connsiteX16" fmla="*/ 2506046 w 5469570"/>
              <a:gd name="connsiteY16" fmla="*/ 1572875 h 2758828"/>
              <a:gd name="connsiteX17" fmla="*/ 2422821 w 5469570"/>
              <a:gd name="connsiteY17" fmla="*/ 1553141 h 2758828"/>
              <a:gd name="connsiteX18" fmla="*/ 2083906 w 5469570"/>
              <a:gd name="connsiteY18" fmla="*/ 1451595 h 2758828"/>
              <a:gd name="connsiteX19" fmla="*/ 2181718 w 5469570"/>
              <a:gd name="connsiteY19" fmla="*/ 1481706 h 2758828"/>
              <a:gd name="connsiteX20" fmla="*/ 2101697 w 5469570"/>
              <a:gd name="connsiteY20" fmla="*/ 1457997 h 2758828"/>
              <a:gd name="connsiteX21" fmla="*/ 1794582 w 5469570"/>
              <a:gd name="connsiteY21" fmla="*/ 1347475 h 2758828"/>
              <a:gd name="connsiteX22" fmla="*/ 1794677 w 5469570"/>
              <a:gd name="connsiteY22" fmla="*/ 1347515 h 2758828"/>
              <a:gd name="connsiteX23" fmla="*/ 1794754 w 5469570"/>
              <a:gd name="connsiteY23" fmla="*/ 1347543 h 2758828"/>
              <a:gd name="connsiteX24" fmla="*/ 1794676 w 5469570"/>
              <a:gd name="connsiteY24" fmla="*/ 1347515 h 2758828"/>
              <a:gd name="connsiteX25" fmla="*/ 1433980 w 5469570"/>
              <a:gd name="connsiteY25" fmla="*/ 1187410 h 2758828"/>
              <a:gd name="connsiteX26" fmla="*/ 1519727 w 5469570"/>
              <a:gd name="connsiteY26" fmla="*/ 1229512 h 2758828"/>
              <a:gd name="connsiteX27" fmla="*/ 1502892 w 5469570"/>
              <a:gd name="connsiteY27" fmla="*/ 1222286 h 2758828"/>
              <a:gd name="connsiteX28" fmla="*/ 1163045 w 5469570"/>
              <a:gd name="connsiteY28" fmla="*/ 1044685 h 2758828"/>
              <a:gd name="connsiteX29" fmla="*/ 1258806 w 5469570"/>
              <a:gd name="connsiteY29" fmla="*/ 1098754 h 2758828"/>
              <a:gd name="connsiteX30" fmla="*/ 1227482 w 5469570"/>
              <a:gd name="connsiteY30" fmla="*/ 1082901 h 2758828"/>
              <a:gd name="connsiteX31" fmla="*/ 918391 w 5469570"/>
              <a:gd name="connsiteY31" fmla="*/ 894447 h 2758828"/>
              <a:gd name="connsiteX32" fmla="*/ 1012639 w 5469570"/>
              <a:gd name="connsiteY32" fmla="*/ 955485 h 2758828"/>
              <a:gd name="connsiteX33" fmla="*/ 969581 w 5469570"/>
              <a:gd name="connsiteY33" fmla="*/ 929949 h 2758828"/>
              <a:gd name="connsiteX34" fmla="*/ 693836 w 5469570"/>
              <a:gd name="connsiteY34" fmla="*/ 734374 h 2758828"/>
              <a:gd name="connsiteX35" fmla="*/ 781729 w 5469570"/>
              <a:gd name="connsiteY35" fmla="*/ 799670 h 2758828"/>
              <a:gd name="connsiteX36" fmla="*/ 730326 w 5469570"/>
              <a:gd name="connsiteY36" fmla="*/ 764021 h 2758828"/>
              <a:gd name="connsiteX37" fmla="*/ 488374 w 5469570"/>
              <a:gd name="connsiteY37" fmla="*/ 564186 h 2758828"/>
              <a:gd name="connsiteX38" fmla="*/ 565916 w 5469570"/>
              <a:gd name="connsiteY38" fmla="*/ 630445 h 2758828"/>
              <a:gd name="connsiteX39" fmla="*/ 510852 w 5469570"/>
              <a:gd name="connsiteY39" fmla="*/ 585707 h 2758828"/>
              <a:gd name="connsiteX40" fmla="*/ 302157 w 5469570"/>
              <a:gd name="connsiteY40" fmla="*/ 384036 h 2758828"/>
              <a:gd name="connsiteX41" fmla="*/ 362151 w 5469570"/>
              <a:gd name="connsiteY41" fmla="*/ 443333 h 2758828"/>
              <a:gd name="connsiteX42" fmla="*/ 312295 w 5469570"/>
              <a:gd name="connsiteY42" fmla="*/ 395599 h 2758828"/>
              <a:gd name="connsiteX43" fmla="*/ 0 w 5469570"/>
              <a:gd name="connsiteY43" fmla="*/ 321499 h 2758828"/>
              <a:gd name="connsiteX44" fmla="*/ 15435 w 5469570"/>
              <a:gd name="connsiteY44" fmla="*/ 349141 h 2758828"/>
              <a:gd name="connsiteX45" fmla="*/ 15500 w 5469570"/>
              <a:gd name="connsiteY45" fmla="*/ 349234 h 2758828"/>
              <a:gd name="connsiteX46" fmla="*/ 220018 w 5469570"/>
              <a:gd name="connsiteY46" fmla="*/ 649569 h 2758828"/>
              <a:gd name="connsiteX47" fmla="*/ 236151 w 5469570"/>
              <a:gd name="connsiteY47" fmla="*/ 668684 h 2758828"/>
              <a:gd name="connsiteX48" fmla="*/ 248130 w 5469570"/>
              <a:gd name="connsiteY48" fmla="*/ 686026 h 2758828"/>
              <a:gd name="connsiteX49" fmla="*/ 320520 w 5469570"/>
              <a:gd name="connsiteY49" fmla="*/ 768648 h 2758828"/>
              <a:gd name="connsiteX50" fmla="*/ 460182 w 5469570"/>
              <a:gd name="connsiteY50" fmla="*/ 934126 h 2758828"/>
              <a:gd name="connsiteX51" fmla="*/ 497266 w 5469570"/>
              <a:gd name="connsiteY51" fmla="*/ 970375 h 2758828"/>
              <a:gd name="connsiteX52" fmla="*/ 525563 w 5469570"/>
              <a:gd name="connsiteY52" fmla="*/ 1002672 h 2758828"/>
              <a:gd name="connsiteX53" fmla="*/ 611195 w 5469570"/>
              <a:gd name="connsiteY53" fmla="*/ 1081741 h 2758828"/>
              <a:gd name="connsiteX54" fmla="*/ 734062 w 5469570"/>
              <a:gd name="connsiteY54" fmla="*/ 1201843 h 2758828"/>
              <a:gd name="connsiteX55" fmla="*/ 796852 w 5469570"/>
              <a:gd name="connsiteY55" fmla="*/ 1253170 h 2758828"/>
              <a:gd name="connsiteX56" fmla="*/ 845078 w 5469570"/>
              <a:gd name="connsiteY56" fmla="*/ 1297699 h 2758828"/>
              <a:gd name="connsiteX57" fmla="*/ 930870 w 5469570"/>
              <a:gd name="connsiteY57" fmla="*/ 1362718 h 2758828"/>
              <a:gd name="connsiteX58" fmla="*/ 1039793 w 5469570"/>
              <a:gd name="connsiteY58" fmla="*/ 1451754 h 2758828"/>
              <a:gd name="connsiteX59" fmla="*/ 1133275 w 5469570"/>
              <a:gd name="connsiteY59" fmla="*/ 1516114 h 2758828"/>
              <a:gd name="connsiteX60" fmla="*/ 1204020 w 5469570"/>
              <a:gd name="connsiteY60" fmla="*/ 1569730 h 2758828"/>
              <a:gd name="connsiteX61" fmla="*/ 1282392 w 5469570"/>
              <a:gd name="connsiteY61" fmla="*/ 1618778 h 2758828"/>
              <a:gd name="connsiteX62" fmla="*/ 1375513 w 5469570"/>
              <a:gd name="connsiteY62" fmla="*/ 1682890 h 2758828"/>
              <a:gd name="connsiteX63" fmla="*/ 1505584 w 5469570"/>
              <a:gd name="connsiteY63" fmla="*/ 1758461 h 2758828"/>
              <a:gd name="connsiteX64" fmla="*/ 1599736 w 5469570"/>
              <a:gd name="connsiteY64" fmla="*/ 1817385 h 2758828"/>
              <a:gd name="connsiteX65" fmla="*/ 1664943 w 5469570"/>
              <a:gd name="connsiteY65" fmla="*/ 1851048 h 2758828"/>
              <a:gd name="connsiteX66" fmla="*/ 1739355 w 5469570"/>
              <a:gd name="connsiteY66" fmla="*/ 1894282 h 2758828"/>
              <a:gd name="connsiteX67" fmla="*/ 1914863 w 5469570"/>
              <a:gd name="connsiteY67" fmla="*/ 1980069 h 2758828"/>
              <a:gd name="connsiteX68" fmla="*/ 2029571 w 5469570"/>
              <a:gd name="connsiteY68" fmla="*/ 2039287 h 2758828"/>
              <a:gd name="connsiteX69" fmla="*/ 2076870 w 5469570"/>
              <a:gd name="connsiteY69" fmla="*/ 2059258 h 2758828"/>
              <a:gd name="connsiteX70" fmla="*/ 2129457 w 5469570"/>
              <a:gd name="connsiteY70" fmla="*/ 2084962 h 2758828"/>
              <a:gd name="connsiteX71" fmla="*/ 2370995 w 5469570"/>
              <a:gd name="connsiteY71" fmla="*/ 2183443 h 2758828"/>
              <a:gd name="connsiteX72" fmla="*/ 2490869 w 5469570"/>
              <a:gd name="connsiteY72" fmla="*/ 2234056 h 2758828"/>
              <a:gd name="connsiteX73" fmla="*/ 2516236 w 5469570"/>
              <a:gd name="connsiteY73" fmla="*/ 2242662 h 2758828"/>
              <a:gd name="connsiteX74" fmla="*/ 2543952 w 5469570"/>
              <a:gd name="connsiteY74" fmla="*/ 2253962 h 2758828"/>
              <a:gd name="connsiteX75" fmla="*/ 2980779 w 5469570"/>
              <a:gd name="connsiteY75" fmla="*/ 2400248 h 2758828"/>
              <a:gd name="connsiteX76" fmla="*/ 2980976 w 5469570"/>
              <a:gd name="connsiteY76" fmla="*/ 2400315 h 2758828"/>
              <a:gd name="connsiteX77" fmla="*/ 3273037 w 5469570"/>
              <a:gd name="connsiteY77" fmla="*/ 2480996 h 2758828"/>
              <a:gd name="connsiteX78" fmla="*/ 3273037 w 5469570"/>
              <a:gd name="connsiteY78" fmla="*/ 2478635 h 2758828"/>
              <a:gd name="connsiteX79" fmla="*/ 3438667 w 5469570"/>
              <a:gd name="connsiteY79" fmla="*/ 2523051 h 2758828"/>
              <a:gd name="connsiteX80" fmla="*/ 5307228 w 5469570"/>
              <a:gd name="connsiteY80" fmla="*/ 2756452 h 2758828"/>
              <a:gd name="connsiteX81" fmla="*/ 5469570 w 5469570"/>
              <a:gd name="connsiteY81" fmla="*/ 2757290 h 2758828"/>
              <a:gd name="connsiteX82" fmla="*/ 5469570 w 5469570"/>
              <a:gd name="connsiteY82" fmla="*/ 2758828 h 2758828"/>
              <a:gd name="connsiteX83" fmla="*/ 4498459 w 5469570"/>
              <a:gd name="connsiteY83" fmla="*/ 2758828 h 2758828"/>
              <a:gd name="connsiteX84" fmla="*/ 3273037 w 5469570"/>
              <a:gd name="connsiteY84" fmla="*/ 2758828 h 2758828"/>
              <a:gd name="connsiteX85" fmla="*/ 0 w 5469570"/>
              <a:gd name="connsiteY85" fmla="*/ 2758828 h 2758828"/>
              <a:gd name="connsiteX86" fmla="*/ 1 w 5469570"/>
              <a:gd name="connsiteY86" fmla="*/ 0 h 2758828"/>
              <a:gd name="connsiteX87" fmla="*/ 135792 w 5469570"/>
              <a:gd name="connsiteY87" fmla="*/ 194286 h 2758828"/>
              <a:gd name="connsiteX88" fmla="*/ 135936 w 5469570"/>
              <a:gd name="connsiteY88" fmla="*/ 194451 h 2758828"/>
              <a:gd name="connsiteX89" fmla="*/ 135791 w 5469570"/>
              <a:gd name="connsiteY89" fmla="*/ 194286 h 2758828"/>
              <a:gd name="connsiteX90" fmla="*/ 1 w 5469570"/>
              <a:gd name="connsiteY90" fmla="*/ 1 h 2758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469570" h="2758828">
                <a:moveTo>
                  <a:pt x="3733464" y="1761514"/>
                </a:moveTo>
                <a:lnTo>
                  <a:pt x="3847041" y="1769082"/>
                </a:lnTo>
                <a:lnTo>
                  <a:pt x="3825618" y="1768533"/>
                </a:lnTo>
                <a:close/>
                <a:moveTo>
                  <a:pt x="3369729" y="1729174"/>
                </a:moveTo>
                <a:lnTo>
                  <a:pt x="3500756" y="1743790"/>
                </a:lnTo>
                <a:lnTo>
                  <a:pt x="3483511" y="1742476"/>
                </a:lnTo>
                <a:lnTo>
                  <a:pt x="3459444" y="1740643"/>
                </a:lnTo>
                <a:lnTo>
                  <a:pt x="3420809" y="1735704"/>
                </a:lnTo>
                <a:close/>
                <a:moveTo>
                  <a:pt x="3028263" y="1681540"/>
                </a:moveTo>
                <a:lnTo>
                  <a:pt x="3161918" y="1702608"/>
                </a:lnTo>
                <a:lnTo>
                  <a:pt x="3151807" y="1701316"/>
                </a:lnTo>
                <a:lnTo>
                  <a:pt x="3102831" y="1695055"/>
                </a:lnTo>
                <a:close/>
                <a:moveTo>
                  <a:pt x="2700942" y="1619087"/>
                </a:moveTo>
                <a:lnTo>
                  <a:pt x="2830674" y="1645727"/>
                </a:lnTo>
                <a:lnTo>
                  <a:pt x="2756911" y="1632357"/>
                </a:lnTo>
                <a:close/>
                <a:moveTo>
                  <a:pt x="2386149" y="1542276"/>
                </a:moveTo>
                <a:lnTo>
                  <a:pt x="2506046" y="1572875"/>
                </a:lnTo>
                <a:lnTo>
                  <a:pt x="2422821" y="1553141"/>
                </a:lnTo>
                <a:close/>
                <a:moveTo>
                  <a:pt x="2083906" y="1451595"/>
                </a:moveTo>
                <a:lnTo>
                  <a:pt x="2181718" y="1481706"/>
                </a:lnTo>
                <a:lnTo>
                  <a:pt x="2101697" y="1457997"/>
                </a:lnTo>
                <a:close/>
                <a:moveTo>
                  <a:pt x="1794582" y="1347475"/>
                </a:moveTo>
                <a:lnTo>
                  <a:pt x="1794677" y="1347515"/>
                </a:lnTo>
                <a:lnTo>
                  <a:pt x="1794754" y="1347543"/>
                </a:lnTo>
                <a:lnTo>
                  <a:pt x="1794676" y="1347515"/>
                </a:lnTo>
                <a:close/>
                <a:moveTo>
                  <a:pt x="1433980" y="1187410"/>
                </a:moveTo>
                <a:lnTo>
                  <a:pt x="1519727" y="1229512"/>
                </a:lnTo>
                <a:lnTo>
                  <a:pt x="1502892" y="1222286"/>
                </a:lnTo>
                <a:close/>
                <a:moveTo>
                  <a:pt x="1163045" y="1044685"/>
                </a:moveTo>
                <a:lnTo>
                  <a:pt x="1258806" y="1098754"/>
                </a:lnTo>
                <a:lnTo>
                  <a:pt x="1227482" y="1082901"/>
                </a:lnTo>
                <a:close/>
                <a:moveTo>
                  <a:pt x="918391" y="894447"/>
                </a:moveTo>
                <a:lnTo>
                  <a:pt x="1012639" y="955485"/>
                </a:lnTo>
                <a:lnTo>
                  <a:pt x="969581" y="929949"/>
                </a:lnTo>
                <a:close/>
                <a:moveTo>
                  <a:pt x="693836" y="734374"/>
                </a:moveTo>
                <a:lnTo>
                  <a:pt x="781729" y="799670"/>
                </a:lnTo>
                <a:lnTo>
                  <a:pt x="730326" y="764021"/>
                </a:lnTo>
                <a:close/>
                <a:moveTo>
                  <a:pt x="488374" y="564186"/>
                </a:moveTo>
                <a:lnTo>
                  <a:pt x="565916" y="630445"/>
                </a:lnTo>
                <a:lnTo>
                  <a:pt x="510852" y="585707"/>
                </a:lnTo>
                <a:close/>
                <a:moveTo>
                  <a:pt x="302157" y="384036"/>
                </a:moveTo>
                <a:lnTo>
                  <a:pt x="362151" y="443333"/>
                </a:lnTo>
                <a:lnTo>
                  <a:pt x="312295" y="395599"/>
                </a:lnTo>
                <a:close/>
                <a:moveTo>
                  <a:pt x="0" y="321499"/>
                </a:moveTo>
                <a:lnTo>
                  <a:pt x="15435" y="349141"/>
                </a:lnTo>
                <a:lnTo>
                  <a:pt x="15500" y="349234"/>
                </a:lnTo>
                <a:lnTo>
                  <a:pt x="220018" y="649569"/>
                </a:lnTo>
                <a:lnTo>
                  <a:pt x="236151" y="668684"/>
                </a:lnTo>
                <a:lnTo>
                  <a:pt x="248130" y="686026"/>
                </a:lnTo>
                <a:lnTo>
                  <a:pt x="320520" y="768648"/>
                </a:lnTo>
                <a:lnTo>
                  <a:pt x="460182" y="934126"/>
                </a:lnTo>
                <a:lnTo>
                  <a:pt x="497266" y="970375"/>
                </a:lnTo>
                <a:lnTo>
                  <a:pt x="525563" y="1002672"/>
                </a:lnTo>
                <a:lnTo>
                  <a:pt x="611195" y="1081741"/>
                </a:lnTo>
                <a:lnTo>
                  <a:pt x="734062" y="1201843"/>
                </a:lnTo>
                <a:lnTo>
                  <a:pt x="796852" y="1253170"/>
                </a:lnTo>
                <a:lnTo>
                  <a:pt x="845078" y="1297699"/>
                </a:lnTo>
                <a:lnTo>
                  <a:pt x="930870" y="1362718"/>
                </a:lnTo>
                <a:lnTo>
                  <a:pt x="1039793" y="1451754"/>
                </a:lnTo>
                <a:lnTo>
                  <a:pt x="1133275" y="1516114"/>
                </a:lnTo>
                <a:lnTo>
                  <a:pt x="1204020" y="1569730"/>
                </a:lnTo>
                <a:lnTo>
                  <a:pt x="1282392" y="1618778"/>
                </a:lnTo>
                <a:lnTo>
                  <a:pt x="1375513" y="1682890"/>
                </a:lnTo>
                <a:lnTo>
                  <a:pt x="1505584" y="1758461"/>
                </a:lnTo>
                <a:lnTo>
                  <a:pt x="1599736" y="1817385"/>
                </a:lnTo>
                <a:lnTo>
                  <a:pt x="1664943" y="1851048"/>
                </a:lnTo>
                <a:lnTo>
                  <a:pt x="1739355" y="1894282"/>
                </a:lnTo>
                <a:lnTo>
                  <a:pt x="1914863" y="1980069"/>
                </a:lnTo>
                <a:lnTo>
                  <a:pt x="2029571" y="2039287"/>
                </a:lnTo>
                <a:lnTo>
                  <a:pt x="2076870" y="2059258"/>
                </a:lnTo>
                <a:lnTo>
                  <a:pt x="2129457" y="2084962"/>
                </a:lnTo>
                <a:lnTo>
                  <a:pt x="2370995" y="2183443"/>
                </a:lnTo>
                <a:lnTo>
                  <a:pt x="2490869" y="2234056"/>
                </a:lnTo>
                <a:lnTo>
                  <a:pt x="2516236" y="2242662"/>
                </a:lnTo>
                <a:lnTo>
                  <a:pt x="2543952" y="2253962"/>
                </a:lnTo>
                <a:lnTo>
                  <a:pt x="2980779" y="2400248"/>
                </a:lnTo>
                <a:lnTo>
                  <a:pt x="2980976" y="2400315"/>
                </a:lnTo>
                <a:lnTo>
                  <a:pt x="3273037" y="2480996"/>
                </a:lnTo>
                <a:lnTo>
                  <a:pt x="3273037" y="2478635"/>
                </a:lnTo>
                <a:lnTo>
                  <a:pt x="3438667" y="2523051"/>
                </a:lnTo>
                <a:cubicBezTo>
                  <a:pt x="4022919" y="2661308"/>
                  <a:pt x="4651235" y="2741945"/>
                  <a:pt x="5307228" y="2756452"/>
                </a:cubicBezTo>
                <a:lnTo>
                  <a:pt x="5469570" y="2757290"/>
                </a:lnTo>
                <a:lnTo>
                  <a:pt x="5469570" y="2758828"/>
                </a:lnTo>
                <a:lnTo>
                  <a:pt x="4498459" y="2758828"/>
                </a:lnTo>
                <a:lnTo>
                  <a:pt x="3273037" y="2758828"/>
                </a:lnTo>
                <a:lnTo>
                  <a:pt x="0" y="2758828"/>
                </a:lnTo>
                <a:close/>
                <a:moveTo>
                  <a:pt x="1" y="0"/>
                </a:moveTo>
                <a:lnTo>
                  <a:pt x="135792" y="194286"/>
                </a:lnTo>
                <a:lnTo>
                  <a:pt x="135936" y="194451"/>
                </a:lnTo>
                <a:lnTo>
                  <a:pt x="135791" y="194286"/>
                </a:lnTo>
                <a:lnTo>
                  <a:pt x="1" y="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noFill/>
            </a:endParaRPr>
          </a:p>
        </p:txBody>
      </p:sp>
      <p:sp>
        <p:nvSpPr>
          <p:cNvPr id="15" name="Forme libre : forme 14">
            <a:extLst>
              <a:ext uri="{FF2B5EF4-FFF2-40B4-BE49-F238E27FC236}">
                <a16:creationId xmlns:a16="http://schemas.microsoft.com/office/drawing/2014/main" id="{0C00ED1E-4775-DA03-EC46-4855E68C44EB}"/>
              </a:ext>
            </a:extLst>
          </p:cNvPr>
          <p:cNvSpPr>
            <a:spLocks/>
          </p:cNvSpPr>
          <p:nvPr userDrawn="1"/>
        </p:nvSpPr>
        <p:spPr>
          <a:xfrm>
            <a:off x="14514285" y="-1"/>
            <a:ext cx="1741712" cy="966529"/>
          </a:xfrm>
          <a:custGeom>
            <a:avLst/>
            <a:gdLst>
              <a:gd name="connsiteX0" fmla="*/ 0 w 1306284"/>
              <a:gd name="connsiteY0" fmla="*/ 0 h 724897"/>
              <a:gd name="connsiteX1" fmla="*/ 1306284 w 1306284"/>
              <a:gd name="connsiteY1" fmla="*/ 0 h 724897"/>
              <a:gd name="connsiteX2" fmla="*/ 1306284 w 1306284"/>
              <a:gd name="connsiteY2" fmla="*/ 724897 h 724897"/>
              <a:gd name="connsiteX3" fmla="*/ 1220588 w 1306284"/>
              <a:gd name="connsiteY3" fmla="*/ 584003 h 724897"/>
              <a:gd name="connsiteX4" fmla="*/ 917741 w 1306284"/>
              <a:gd name="connsiteY4" fmla="*/ 189252 h 724897"/>
              <a:gd name="connsiteX5" fmla="*/ 732691 w 1306284"/>
              <a:gd name="connsiteY5" fmla="*/ 1 h 724897"/>
              <a:gd name="connsiteX6" fmla="*/ 0 w 1306284"/>
              <a:gd name="connsiteY6" fmla="*/ 1 h 72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6284" h="724897">
                <a:moveTo>
                  <a:pt x="0" y="0"/>
                </a:moveTo>
                <a:lnTo>
                  <a:pt x="1306284" y="0"/>
                </a:lnTo>
                <a:lnTo>
                  <a:pt x="1306284" y="724897"/>
                </a:lnTo>
                <a:lnTo>
                  <a:pt x="1220588" y="584003"/>
                </a:lnTo>
                <a:cubicBezTo>
                  <a:pt x="1130587" y="447637"/>
                  <a:pt x="1029382" y="315921"/>
                  <a:pt x="917741" y="189252"/>
                </a:cubicBezTo>
                <a:lnTo>
                  <a:pt x="732691" y="1"/>
                </a:lnTo>
                <a:lnTo>
                  <a:pt x="0" y="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2" name="Forme libre : forme 1">
            <a:extLst>
              <a:ext uri="{FF2B5EF4-FFF2-40B4-BE49-F238E27FC236}">
                <a16:creationId xmlns:a16="http://schemas.microsoft.com/office/drawing/2014/main" id="{D089AF39-E77D-408D-851E-E23579ED4434}"/>
              </a:ext>
            </a:extLst>
          </p:cNvPr>
          <p:cNvSpPr>
            <a:spLocks noChangeAspect="1"/>
          </p:cNvSpPr>
          <p:nvPr userDrawn="1"/>
        </p:nvSpPr>
        <p:spPr>
          <a:xfrm>
            <a:off x="-1" y="0"/>
            <a:ext cx="16256000" cy="9144000"/>
          </a:xfrm>
          <a:custGeom>
            <a:avLst/>
            <a:gdLst>
              <a:gd name="connsiteX0" fmla="*/ 8345908 w 12192000"/>
              <a:gd name="connsiteY0" fmla="*/ 0 h 6858000"/>
              <a:gd name="connsiteX1" fmla="*/ 11754776 w 12192000"/>
              <a:gd name="connsiteY1" fmla="*/ 0 h 6858000"/>
              <a:gd name="connsiteX2" fmla="*/ 11770859 w 12192000"/>
              <a:gd name="connsiteY2" fmla="*/ 14998 h 6858000"/>
              <a:gd name="connsiteX3" fmla="*/ 12153480 w 12192000"/>
              <a:gd name="connsiteY3" fmla="*/ 452503 h 6858000"/>
              <a:gd name="connsiteX4" fmla="*/ 12192000 w 12192000"/>
              <a:gd name="connsiteY4" fmla="*/ 508809 h 6858000"/>
              <a:gd name="connsiteX5" fmla="*/ 12192000 w 12192000"/>
              <a:gd name="connsiteY5" fmla="*/ 3982881 h 6858000"/>
              <a:gd name="connsiteX6" fmla="*/ 12133651 w 12192000"/>
              <a:gd name="connsiteY6" fmla="*/ 4071036 h 6858000"/>
              <a:gd name="connsiteX7" fmla="*/ 6502286 w 12192000"/>
              <a:gd name="connsiteY7" fmla="*/ 6816793 h 6858000"/>
              <a:gd name="connsiteX8" fmla="*/ 28418 w 12192000"/>
              <a:gd name="connsiteY8" fmla="*/ 4579923 h 6858000"/>
              <a:gd name="connsiteX9" fmla="*/ 0 w 12192000"/>
              <a:gd name="connsiteY9" fmla="*/ 4535996 h 6858000"/>
              <a:gd name="connsiteX10" fmla="*/ 0 w 12192000"/>
              <a:gd name="connsiteY10" fmla="*/ 4263671 h 6858000"/>
              <a:gd name="connsiteX11" fmla="*/ 21757 w 12192000"/>
              <a:gd name="connsiteY11" fmla="*/ 4293240 h 6858000"/>
              <a:gd name="connsiteX12" fmla="*/ 4964689 w 12192000"/>
              <a:gd name="connsiteY12" fmla="*/ 5918668 h 6858000"/>
              <a:gd name="connsiteX13" fmla="*/ 9832064 w 12192000"/>
              <a:gd name="connsiteY13" fmla="*/ 2103295 h 6858000"/>
              <a:gd name="connsiteX14" fmla="*/ 8462081 w 12192000"/>
              <a:gd name="connsiteY14" fmla="*/ 720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0">
                <a:moveTo>
                  <a:pt x="8345908" y="0"/>
                </a:moveTo>
                <a:lnTo>
                  <a:pt x="11754776" y="0"/>
                </a:lnTo>
                <a:lnTo>
                  <a:pt x="11770859" y="14998"/>
                </a:lnTo>
                <a:cubicBezTo>
                  <a:pt x="11912077" y="154310"/>
                  <a:pt x="12040004" y="300344"/>
                  <a:pt x="12153480" y="452503"/>
                </a:cubicBezTo>
                <a:lnTo>
                  <a:pt x="12192000" y="508809"/>
                </a:lnTo>
                <a:lnTo>
                  <a:pt x="12192000" y="3982881"/>
                </a:lnTo>
                <a:lnTo>
                  <a:pt x="12133651" y="4071036"/>
                </a:lnTo>
                <a:cubicBezTo>
                  <a:pt x="11129001" y="5497612"/>
                  <a:pt x="9019489" y="6592893"/>
                  <a:pt x="6502286" y="6816793"/>
                </a:cubicBezTo>
                <a:cubicBezTo>
                  <a:pt x="3641782" y="7071224"/>
                  <a:pt x="1102961" y="6125762"/>
                  <a:pt x="28418" y="4579923"/>
                </a:cubicBezTo>
                <a:lnTo>
                  <a:pt x="0" y="4535996"/>
                </a:lnTo>
                <a:lnTo>
                  <a:pt x="0" y="4263671"/>
                </a:lnTo>
                <a:lnTo>
                  <a:pt x="21757" y="4293240"/>
                </a:lnTo>
                <a:cubicBezTo>
                  <a:pt x="913307" y="5427944"/>
                  <a:pt x="2824086" y="6109650"/>
                  <a:pt x="4964689" y="5918668"/>
                </a:cubicBezTo>
                <a:cubicBezTo>
                  <a:pt x="7818771" y="5656162"/>
                  <a:pt x="9997869" y="3958700"/>
                  <a:pt x="9832064" y="2103295"/>
                </a:cubicBezTo>
                <a:cubicBezTo>
                  <a:pt x="9759524" y="1291579"/>
                  <a:pt x="9250635" y="586772"/>
                  <a:pt x="8462081" y="72016"/>
                </a:cubicBezTo>
                <a:close/>
              </a:path>
            </a:pathLst>
          </a:custGeom>
          <a:gradFill flip="none" rotWithShape="1">
            <a:gsLst>
              <a:gs pos="0">
                <a:schemeClr val="bg1"/>
              </a:gs>
              <a:gs pos="100000">
                <a:schemeClr val="bg1">
                  <a:alpha val="0"/>
                </a:schemeClr>
              </a:gs>
            </a:gsLst>
            <a:lin ang="2700000" scaled="1"/>
            <a:tileRect/>
          </a:gradFill>
          <a:ln w="3685" cap="flat">
            <a:noFill/>
            <a:prstDash val="solid"/>
            <a:miter/>
          </a:ln>
        </p:spPr>
        <p:txBody>
          <a:bodyPr wrap="square" rtlCol="0" anchor="ctr">
            <a:noAutofit/>
          </a:bodyPr>
          <a:lstStyle/>
          <a:p>
            <a:pPr lvl="0"/>
            <a:endParaRPr lang="fr-FR" sz="2400"/>
          </a:p>
        </p:txBody>
      </p:sp>
      <p:sp>
        <p:nvSpPr>
          <p:cNvPr id="5" name="Espace réservé du texte 10">
            <a:extLst>
              <a:ext uri="{FF2B5EF4-FFF2-40B4-BE49-F238E27FC236}">
                <a16:creationId xmlns:a16="http://schemas.microsoft.com/office/drawing/2014/main" id="{82C18717-990B-B696-6C93-8675CACD5CB9}"/>
              </a:ext>
            </a:extLst>
          </p:cNvPr>
          <p:cNvSpPr>
            <a:spLocks noGrp="1"/>
          </p:cNvSpPr>
          <p:nvPr>
            <p:ph type="body" sz="quarter" idx="10" hasCustomPrompt="1"/>
          </p:nvPr>
        </p:nvSpPr>
        <p:spPr>
          <a:xfrm>
            <a:off x="1917990" y="3371484"/>
            <a:ext cx="12420021" cy="2462213"/>
          </a:xfrm>
          <a:prstGeom prst="rect">
            <a:avLst/>
          </a:prstGeom>
          <a:noFill/>
          <a:effectLst/>
        </p:spPr>
        <p:txBody>
          <a:bodyPr vert="horz" wrap="square" lIns="0" tIns="0" rIns="0" bIns="0" rtlCol="0">
            <a:spAutoFit/>
          </a:bodyPr>
          <a:lstStyle>
            <a:lvl1pPr>
              <a:defRPr lang="en-US" sz="16000" b="1" dirty="0">
                <a:ln>
                  <a:gradFill>
                    <a:gsLst>
                      <a:gs pos="0">
                        <a:schemeClr val="accent1">
                          <a:lumMod val="5000"/>
                          <a:lumOff val="95000"/>
                          <a:alpha val="67000"/>
                        </a:schemeClr>
                      </a:gs>
                      <a:gs pos="100000">
                        <a:schemeClr val="bg1">
                          <a:lumMod val="75000"/>
                          <a:alpha val="44000"/>
                        </a:schemeClr>
                      </a:gs>
                    </a:gsLst>
                    <a:lin ang="5400000" scaled="1"/>
                  </a:gradFill>
                </a:ln>
                <a:gradFill>
                  <a:gsLst>
                    <a:gs pos="0">
                      <a:schemeClr val="bg1">
                        <a:alpha val="90000"/>
                      </a:schemeClr>
                    </a:gs>
                    <a:gs pos="100000">
                      <a:schemeClr val="bg2">
                        <a:alpha val="60000"/>
                      </a:schemeClr>
                    </a:gs>
                  </a:gsLst>
                  <a:lin ang="5400000" scaled="1"/>
                </a:gradFill>
                <a:effectLst>
                  <a:outerShdw blurRad="38100" dist="38100" dir="2700000" algn="tl">
                    <a:srgbClr val="000000">
                      <a:alpha val="43137"/>
                    </a:srgbClr>
                  </a:outerShdw>
                </a:effectLst>
                <a:latin typeface="+mj-lt"/>
                <a:ea typeface="+mj-ea"/>
                <a:cs typeface="+mj-cs"/>
              </a:defRPr>
            </a:lvl1pPr>
          </a:lstStyle>
          <a:p>
            <a:pPr lvl="0" algn="ctr">
              <a:spcBef>
                <a:spcPct val="0"/>
              </a:spcBef>
            </a:pPr>
            <a:r>
              <a:rPr lang="en-US"/>
              <a:t>Thank you !</a:t>
            </a:r>
          </a:p>
        </p:txBody>
      </p:sp>
    </p:spTree>
    <p:extLst>
      <p:ext uri="{BB962C8B-B14F-4D97-AF65-F5344CB8AC3E}">
        <p14:creationId xmlns:p14="http://schemas.microsoft.com/office/powerpoint/2010/main" val="3530729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250"/>
                                        <p:tgtEl>
                                          <p:spTgt spid="3"/>
                                        </p:tgtEl>
                                      </p:cBhvr>
                                    </p:animEffect>
                                  </p:childTnLst>
                                </p:cTn>
                              </p:par>
                              <p:par>
                                <p:cTn id="8" presetID="6" presetClass="emph" presetSubtype="0" fill="hold" grpId="1" nodeType="withEffect">
                                  <p:stCondLst>
                                    <p:cond delay="250"/>
                                  </p:stCondLst>
                                  <p:childTnLst>
                                    <p:animScale>
                                      <p:cBhvr>
                                        <p:cTn id="9" dur="10" fill="hold"/>
                                        <p:tgtEl>
                                          <p:spTgt spid="3"/>
                                        </p:tgtEl>
                                      </p:cBhvr>
                                      <p:by x="125000" y="125000"/>
                                    </p:animScale>
                                  </p:childTnLst>
                                </p:cTn>
                              </p:par>
                              <p:par>
                                <p:cTn id="10" presetID="6" presetClass="emph" presetSubtype="0" decel="100000" fill="hold" grpId="2" nodeType="withEffect">
                                  <p:stCondLst>
                                    <p:cond delay="250"/>
                                  </p:stCondLst>
                                  <p:childTnLst>
                                    <p:animScale>
                                      <p:cBhvr>
                                        <p:cTn id="11" dur="2250" fill="hold"/>
                                        <p:tgtEl>
                                          <p:spTgt spid="3"/>
                                        </p:tgtEl>
                                      </p:cBhvr>
                                      <p:by x="80000" y="80000"/>
                                    </p:animScale>
                                  </p:childTnLst>
                                </p:cTn>
                              </p:par>
                              <p:par>
                                <p:cTn id="12" presetID="10" presetClass="entr" presetSubtype="0" fill="hold" nodeType="withEffect">
                                  <p:stCondLst>
                                    <p:cond delay="25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250"/>
                                        <p:tgtEl>
                                          <p:spTgt spid="7"/>
                                        </p:tgtEl>
                                      </p:cBhvr>
                                    </p:animEffect>
                                  </p:childTnLst>
                                </p:cTn>
                              </p:par>
                              <p:par>
                                <p:cTn id="15" presetID="6" presetClass="emph" presetSubtype="0" fill="hold" nodeType="withEffect">
                                  <p:stCondLst>
                                    <p:cond delay="250"/>
                                  </p:stCondLst>
                                  <p:childTnLst>
                                    <p:animScale>
                                      <p:cBhvr>
                                        <p:cTn id="16" dur="10" fill="hold"/>
                                        <p:tgtEl>
                                          <p:spTgt spid="7"/>
                                        </p:tgtEl>
                                      </p:cBhvr>
                                      <p:by x="125000" y="125000"/>
                                    </p:animScale>
                                  </p:childTnLst>
                                </p:cTn>
                              </p:par>
                              <p:par>
                                <p:cTn id="17" presetID="6" presetClass="emph" presetSubtype="0" decel="100000" fill="hold" nodeType="withEffect">
                                  <p:stCondLst>
                                    <p:cond delay="250"/>
                                  </p:stCondLst>
                                  <p:childTnLst>
                                    <p:animScale>
                                      <p:cBhvr>
                                        <p:cTn id="18" dur="2250" fill="hold"/>
                                        <p:tgtEl>
                                          <p:spTgt spid="7"/>
                                        </p:tgtEl>
                                      </p:cBhvr>
                                      <p:by x="80000" y="80000"/>
                                    </p:animScale>
                                  </p:childTnLst>
                                </p:cTn>
                              </p:par>
                              <p:par>
                                <p:cTn id="19" presetID="10" presetClass="entr" presetSubtype="0" fill="hold" grpId="0" nodeType="withEffect">
                                  <p:stCondLst>
                                    <p:cond delay="500"/>
                                  </p:stCondLst>
                                  <p:iterate type="wd">
                                    <p:tmPct val="20000"/>
                                  </p:iterate>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64" presetClass="path" presetSubtype="0" decel="100000" fill="hold" grpId="1" nodeType="withEffect">
                                  <p:stCondLst>
                                    <p:cond delay="500"/>
                                  </p:stCondLst>
                                  <p:iterate type="wd">
                                    <p:tmPct val="5000"/>
                                  </p:iterate>
                                  <p:childTnLst>
                                    <p:animMotion origin="layout" path="M 4.79167E-6 0.05255 L 4.79167E-6 -7.40741E-7 " pathEditMode="relative" rAng="0" ptsTypes="AA">
                                      <p:cBhvr>
                                        <p:cTn id="23" dur="1250" fill="hold"/>
                                        <p:tgtEl>
                                          <p:spTgt spid="5"/>
                                        </p:tgtEl>
                                        <p:attrNameLst>
                                          <p:attrName>ppt_x</p:attrName>
                                          <p:attrName>ppt_y</p:attrName>
                                        </p:attrNameLst>
                                      </p:cBhvr>
                                      <p:rCtr x="0" y="-26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5" grpId="0">
        <p:tmplLst>
          <p:tmpl>
            <p:tnLst>
              <p:par>
                <p:cTn presetID="10" presetClass="entr" presetSubtype="0" fill="hold" nodeType="withEffect">
                  <p:stCondLst>
                    <p:cond delay="500"/>
                  </p:stCondLst>
                  <p:iterate type="wd">
                    <p:tmPct val="20000"/>
                  </p:iterate>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5" grpId="1"/>
    </p:bld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FINAL SLIDE">
    <p:spTree>
      <p:nvGrpSpPr>
        <p:cNvPr id="1" name=""/>
        <p:cNvGrpSpPr/>
        <p:nvPr/>
      </p:nvGrpSpPr>
      <p:grpSpPr>
        <a:xfrm>
          <a:off x="0" y="0"/>
          <a:ext cx="0" cy="0"/>
          <a:chOff x="0" y="0"/>
          <a:chExt cx="0" cy="0"/>
        </a:xfrm>
      </p:grpSpPr>
      <p:pic>
        <p:nvPicPr>
          <p:cNvPr id="5" name="Image 4" descr="Une image contenant plein air, ciel, paysage, nuage&#10;&#10;Description générée automatiquement">
            <a:extLst>
              <a:ext uri="{FF2B5EF4-FFF2-40B4-BE49-F238E27FC236}">
                <a16:creationId xmlns:a16="http://schemas.microsoft.com/office/drawing/2014/main" id="{9E33AA5F-D19B-463A-355F-15B2CF63447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 y="1"/>
            <a:ext cx="16255997" cy="9144000"/>
          </a:xfrm>
          <a:prstGeom prst="rect">
            <a:avLst/>
          </a:prstGeom>
        </p:spPr>
      </p:pic>
      <p:sp>
        <p:nvSpPr>
          <p:cNvPr id="3" name="Rectangle 2">
            <a:extLst>
              <a:ext uri="{FF2B5EF4-FFF2-40B4-BE49-F238E27FC236}">
                <a16:creationId xmlns:a16="http://schemas.microsoft.com/office/drawing/2014/main" id="{4FFA86A5-290F-2FC9-D29B-568F20C57917}"/>
              </a:ext>
            </a:extLst>
          </p:cNvPr>
          <p:cNvSpPr>
            <a:spLocks/>
          </p:cNvSpPr>
          <p:nvPr userDrawn="1"/>
        </p:nvSpPr>
        <p:spPr>
          <a:xfrm>
            <a:off x="-3" y="-515"/>
            <a:ext cx="16256000" cy="9144000"/>
          </a:xfrm>
          <a:prstGeom prst="rect">
            <a:avLst/>
          </a:prstGeom>
          <a:gradFill flip="none" rotWithShape="1">
            <a:gsLst>
              <a:gs pos="0">
                <a:schemeClr val="bg2">
                  <a:lumMod val="10000"/>
                  <a:alpha val="0"/>
                </a:schemeClr>
              </a:gs>
              <a:gs pos="90000">
                <a:schemeClr val="bg2">
                  <a:lumMod val="10000"/>
                  <a:alpha val="25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FR" sz="2400">
              <a:solidFill>
                <a:prstClr val="white"/>
              </a:solidFill>
              <a:latin typeface="Vinci Sans"/>
            </a:endParaRPr>
          </a:p>
        </p:txBody>
      </p:sp>
      <p:pic>
        <p:nvPicPr>
          <p:cNvPr id="8" name="Image 7" descr="Une image contenant Police, Graphique, texte, logo&#10;&#10;Description générée automatiquement">
            <a:extLst>
              <a:ext uri="{FF2B5EF4-FFF2-40B4-BE49-F238E27FC236}">
                <a16:creationId xmlns:a16="http://schemas.microsoft.com/office/drawing/2014/main" id="{A1B80AB3-9ABC-D1FD-708F-A2C2F170355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828022" y="8304023"/>
            <a:ext cx="2020517" cy="711524"/>
          </a:xfrm>
          <a:prstGeom prst="rect">
            <a:avLst/>
          </a:prstGeom>
        </p:spPr>
      </p:pic>
      <p:sp>
        <p:nvSpPr>
          <p:cNvPr id="9" name="Forme libre : forme 8">
            <a:extLst>
              <a:ext uri="{FF2B5EF4-FFF2-40B4-BE49-F238E27FC236}">
                <a16:creationId xmlns:a16="http://schemas.microsoft.com/office/drawing/2014/main" id="{0AA3AB9A-6A52-BF5A-23B7-5D3A5C0F5EAE}"/>
              </a:ext>
            </a:extLst>
          </p:cNvPr>
          <p:cNvSpPr>
            <a:spLocks noChangeAspect="1"/>
          </p:cNvSpPr>
          <p:nvPr userDrawn="1"/>
        </p:nvSpPr>
        <p:spPr>
          <a:xfrm>
            <a:off x="1" y="5465563"/>
            <a:ext cx="7292760" cy="3678437"/>
          </a:xfrm>
          <a:custGeom>
            <a:avLst/>
            <a:gdLst>
              <a:gd name="connsiteX0" fmla="*/ 3733464 w 5469570"/>
              <a:gd name="connsiteY0" fmla="*/ 1761514 h 2758828"/>
              <a:gd name="connsiteX1" fmla="*/ 3847041 w 5469570"/>
              <a:gd name="connsiteY1" fmla="*/ 1769082 h 2758828"/>
              <a:gd name="connsiteX2" fmla="*/ 3825618 w 5469570"/>
              <a:gd name="connsiteY2" fmla="*/ 1768533 h 2758828"/>
              <a:gd name="connsiteX3" fmla="*/ 3369729 w 5469570"/>
              <a:gd name="connsiteY3" fmla="*/ 1729174 h 2758828"/>
              <a:gd name="connsiteX4" fmla="*/ 3500756 w 5469570"/>
              <a:gd name="connsiteY4" fmla="*/ 1743790 h 2758828"/>
              <a:gd name="connsiteX5" fmla="*/ 3483511 w 5469570"/>
              <a:gd name="connsiteY5" fmla="*/ 1742476 h 2758828"/>
              <a:gd name="connsiteX6" fmla="*/ 3459444 w 5469570"/>
              <a:gd name="connsiteY6" fmla="*/ 1740643 h 2758828"/>
              <a:gd name="connsiteX7" fmla="*/ 3420809 w 5469570"/>
              <a:gd name="connsiteY7" fmla="*/ 1735704 h 2758828"/>
              <a:gd name="connsiteX8" fmla="*/ 3028263 w 5469570"/>
              <a:gd name="connsiteY8" fmla="*/ 1681540 h 2758828"/>
              <a:gd name="connsiteX9" fmla="*/ 3161918 w 5469570"/>
              <a:gd name="connsiteY9" fmla="*/ 1702608 h 2758828"/>
              <a:gd name="connsiteX10" fmla="*/ 3151807 w 5469570"/>
              <a:gd name="connsiteY10" fmla="*/ 1701316 h 2758828"/>
              <a:gd name="connsiteX11" fmla="*/ 3102831 w 5469570"/>
              <a:gd name="connsiteY11" fmla="*/ 1695055 h 2758828"/>
              <a:gd name="connsiteX12" fmla="*/ 2700942 w 5469570"/>
              <a:gd name="connsiteY12" fmla="*/ 1619087 h 2758828"/>
              <a:gd name="connsiteX13" fmla="*/ 2830674 w 5469570"/>
              <a:gd name="connsiteY13" fmla="*/ 1645727 h 2758828"/>
              <a:gd name="connsiteX14" fmla="*/ 2756911 w 5469570"/>
              <a:gd name="connsiteY14" fmla="*/ 1632357 h 2758828"/>
              <a:gd name="connsiteX15" fmla="*/ 2386149 w 5469570"/>
              <a:gd name="connsiteY15" fmla="*/ 1542276 h 2758828"/>
              <a:gd name="connsiteX16" fmla="*/ 2506046 w 5469570"/>
              <a:gd name="connsiteY16" fmla="*/ 1572875 h 2758828"/>
              <a:gd name="connsiteX17" fmla="*/ 2422821 w 5469570"/>
              <a:gd name="connsiteY17" fmla="*/ 1553141 h 2758828"/>
              <a:gd name="connsiteX18" fmla="*/ 2083906 w 5469570"/>
              <a:gd name="connsiteY18" fmla="*/ 1451595 h 2758828"/>
              <a:gd name="connsiteX19" fmla="*/ 2181718 w 5469570"/>
              <a:gd name="connsiteY19" fmla="*/ 1481706 h 2758828"/>
              <a:gd name="connsiteX20" fmla="*/ 2101697 w 5469570"/>
              <a:gd name="connsiteY20" fmla="*/ 1457997 h 2758828"/>
              <a:gd name="connsiteX21" fmla="*/ 1794582 w 5469570"/>
              <a:gd name="connsiteY21" fmla="*/ 1347475 h 2758828"/>
              <a:gd name="connsiteX22" fmla="*/ 1794677 w 5469570"/>
              <a:gd name="connsiteY22" fmla="*/ 1347515 h 2758828"/>
              <a:gd name="connsiteX23" fmla="*/ 1794754 w 5469570"/>
              <a:gd name="connsiteY23" fmla="*/ 1347543 h 2758828"/>
              <a:gd name="connsiteX24" fmla="*/ 1794676 w 5469570"/>
              <a:gd name="connsiteY24" fmla="*/ 1347515 h 2758828"/>
              <a:gd name="connsiteX25" fmla="*/ 1433980 w 5469570"/>
              <a:gd name="connsiteY25" fmla="*/ 1187410 h 2758828"/>
              <a:gd name="connsiteX26" fmla="*/ 1519727 w 5469570"/>
              <a:gd name="connsiteY26" fmla="*/ 1229512 h 2758828"/>
              <a:gd name="connsiteX27" fmla="*/ 1502892 w 5469570"/>
              <a:gd name="connsiteY27" fmla="*/ 1222286 h 2758828"/>
              <a:gd name="connsiteX28" fmla="*/ 1163045 w 5469570"/>
              <a:gd name="connsiteY28" fmla="*/ 1044685 h 2758828"/>
              <a:gd name="connsiteX29" fmla="*/ 1258806 w 5469570"/>
              <a:gd name="connsiteY29" fmla="*/ 1098754 h 2758828"/>
              <a:gd name="connsiteX30" fmla="*/ 1227482 w 5469570"/>
              <a:gd name="connsiteY30" fmla="*/ 1082901 h 2758828"/>
              <a:gd name="connsiteX31" fmla="*/ 918391 w 5469570"/>
              <a:gd name="connsiteY31" fmla="*/ 894447 h 2758828"/>
              <a:gd name="connsiteX32" fmla="*/ 1012639 w 5469570"/>
              <a:gd name="connsiteY32" fmla="*/ 955485 h 2758828"/>
              <a:gd name="connsiteX33" fmla="*/ 969581 w 5469570"/>
              <a:gd name="connsiteY33" fmla="*/ 929949 h 2758828"/>
              <a:gd name="connsiteX34" fmla="*/ 693836 w 5469570"/>
              <a:gd name="connsiteY34" fmla="*/ 734374 h 2758828"/>
              <a:gd name="connsiteX35" fmla="*/ 781729 w 5469570"/>
              <a:gd name="connsiteY35" fmla="*/ 799670 h 2758828"/>
              <a:gd name="connsiteX36" fmla="*/ 730326 w 5469570"/>
              <a:gd name="connsiteY36" fmla="*/ 764021 h 2758828"/>
              <a:gd name="connsiteX37" fmla="*/ 488374 w 5469570"/>
              <a:gd name="connsiteY37" fmla="*/ 564186 h 2758828"/>
              <a:gd name="connsiteX38" fmla="*/ 565916 w 5469570"/>
              <a:gd name="connsiteY38" fmla="*/ 630445 h 2758828"/>
              <a:gd name="connsiteX39" fmla="*/ 510852 w 5469570"/>
              <a:gd name="connsiteY39" fmla="*/ 585707 h 2758828"/>
              <a:gd name="connsiteX40" fmla="*/ 302157 w 5469570"/>
              <a:gd name="connsiteY40" fmla="*/ 384036 h 2758828"/>
              <a:gd name="connsiteX41" fmla="*/ 362151 w 5469570"/>
              <a:gd name="connsiteY41" fmla="*/ 443333 h 2758828"/>
              <a:gd name="connsiteX42" fmla="*/ 312295 w 5469570"/>
              <a:gd name="connsiteY42" fmla="*/ 395599 h 2758828"/>
              <a:gd name="connsiteX43" fmla="*/ 0 w 5469570"/>
              <a:gd name="connsiteY43" fmla="*/ 321499 h 2758828"/>
              <a:gd name="connsiteX44" fmla="*/ 15435 w 5469570"/>
              <a:gd name="connsiteY44" fmla="*/ 349141 h 2758828"/>
              <a:gd name="connsiteX45" fmla="*/ 15500 w 5469570"/>
              <a:gd name="connsiteY45" fmla="*/ 349234 h 2758828"/>
              <a:gd name="connsiteX46" fmla="*/ 220018 w 5469570"/>
              <a:gd name="connsiteY46" fmla="*/ 649569 h 2758828"/>
              <a:gd name="connsiteX47" fmla="*/ 236151 w 5469570"/>
              <a:gd name="connsiteY47" fmla="*/ 668684 h 2758828"/>
              <a:gd name="connsiteX48" fmla="*/ 248130 w 5469570"/>
              <a:gd name="connsiteY48" fmla="*/ 686026 h 2758828"/>
              <a:gd name="connsiteX49" fmla="*/ 320520 w 5469570"/>
              <a:gd name="connsiteY49" fmla="*/ 768648 h 2758828"/>
              <a:gd name="connsiteX50" fmla="*/ 460182 w 5469570"/>
              <a:gd name="connsiteY50" fmla="*/ 934126 h 2758828"/>
              <a:gd name="connsiteX51" fmla="*/ 497266 w 5469570"/>
              <a:gd name="connsiteY51" fmla="*/ 970375 h 2758828"/>
              <a:gd name="connsiteX52" fmla="*/ 525563 w 5469570"/>
              <a:gd name="connsiteY52" fmla="*/ 1002672 h 2758828"/>
              <a:gd name="connsiteX53" fmla="*/ 611195 w 5469570"/>
              <a:gd name="connsiteY53" fmla="*/ 1081741 h 2758828"/>
              <a:gd name="connsiteX54" fmla="*/ 734062 w 5469570"/>
              <a:gd name="connsiteY54" fmla="*/ 1201843 h 2758828"/>
              <a:gd name="connsiteX55" fmla="*/ 796852 w 5469570"/>
              <a:gd name="connsiteY55" fmla="*/ 1253170 h 2758828"/>
              <a:gd name="connsiteX56" fmla="*/ 845078 w 5469570"/>
              <a:gd name="connsiteY56" fmla="*/ 1297699 h 2758828"/>
              <a:gd name="connsiteX57" fmla="*/ 930870 w 5469570"/>
              <a:gd name="connsiteY57" fmla="*/ 1362718 h 2758828"/>
              <a:gd name="connsiteX58" fmla="*/ 1039793 w 5469570"/>
              <a:gd name="connsiteY58" fmla="*/ 1451754 h 2758828"/>
              <a:gd name="connsiteX59" fmla="*/ 1133275 w 5469570"/>
              <a:gd name="connsiteY59" fmla="*/ 1516114 h 2758828"/>
              <a:gd name="connsiteX60" fmla="*/ 1204020 w 5469570"/>
              <a:gd name="connsiteY60" fmla="*/ 1569730 h 2758828"/>
              <a:gd name="connsiteX61" fmla="*/ 1282392 w 5469570"/>
              <a:gd name="connsiteY61" fmla="*/ 1618778 h 2758828"/>
              <a:gd name="connsiteX62" fmla="*/ 1375513 w 5469570"/>
              <a:gd name="connsiteY62" fmla="*/ 1682890 h 2758828"/>
              <a:gd name="connsiteX63" fmla="*/ 1505584 w 5469570"/>
              <a:gd name="connsiteY63" fmla="*/ 1758461 h 2758828"/>
              <a:gd name="connsiteX64" fmla="*/ 1599736 w 5469570"/>
              <a:gd name="connsiteY64" fmla="*/ 1817385 h 2758828"/>
              <a:gd name="connsiteX65" fmla="*/ 1664943 w 5469570"/>
              <a:gd name="connsiteY65" fmla="*/ 1851048 h 2758828"/>
              <a:gd name="connsiteX66" fmla="*/ 1739355 w 5469570"/>
              <a:gd name="connsiteY66" fmla="*/ 1894282 h 2758828"/>
              <a:gd name="connsiteX67" fmla="*/ 1914863 w 5469570"/>
              <a:gd name="connsiteY67" fmla="*/ 1980069 h 2758828"/>
              <a:gd name="connsiteX68" fmla="*/ 2029571 w 5469570"/>
              <a:gd name="connsiteY68" fmla="*/ 2039287 h 2758828"/>
              <a:gd name="connsiteX69" fmla="*/ 2076870 w 5469570"/>
              <a:gd name="connsiteY69" fmla="*/ 2059258 h 2758828"/>
              <a:gd name="connsiteX70" fmla="*/ 2129457 w 5469570"/>
              <a:gd name="connsiteY70" fmla="*/ 2084962 h 2758828"/>
              <a:gd name="connsiteX71" fmla="*/ 2370995 w 5469570"/>
              <a:gd name="connsiteY71" fmla="*/ 2183443 h 2758828"/>
              <a:gd name="connsiteX72" fmla="*/ 2490869 w 5469570"/>
              <a:gd name="connsiteY72" fmla="*/ 2234056 h 2758828"/>
              <a:gd name="connsiteX73" fmla="*/ 2516236 w 5469570"/>
              <a:gd name="connsiteY73" fmla="*/ 2242662 h 2758828"/>
              <a:gd name="connsiteX74" fmla="*/ 2543952 w 5469570"/>
              <a:gd name="connsiteY74" fmla="*/ 2253962 h 2758828"/>
              <a:gd name="connsiteX75" fmla="*/ 2980779 w 5469570"/>
              <a:gd name="connsiteY75" fmla="*/ 2400248 h 2758828"/>
              <a:gd name="connsiteX76" fmla="*/ 2980976 w 5469570"/>
              <a:gd name="connsiteY76" fmla="*/ 2400315 h 2758828"/>
              <a:gd name="connsiteX77" fmla="*/ 3273037 w 5469570"/>
              <a:gd name="connsiteY77" fmla="*/ 2480996 h 2758828"/>
              <a:gd name="connsiteX78" fmla="*/ 3273037 w 5469570"/>
              <a:gd name="connsiteY78" fmla="*/ 2478635 h 2758828"/>
              <a:gd name="connsiteX79" fmla="*/ 3438667 w 5469570"/>
              <a:gd name="connsiteY79" fmla="*/ 2523051 h 2758828"/>
              <a:gd name="connsiteX80" fmla="*/ 5307228 w 5469570"/>
              <a:gd name="connsiteY80" fmla="*/ 2756452 h 2758828"/>
              <a:gd name="connsiteX81" fmla="*/ 5469570 w 5469570"/>
              <a:gd name="connsiteY81" fmla="*/ 2757290 h 2758828"/>
              <a:gd name="connsiteX82" fmla="*/ 5469570 w 5469570"/>
              <a:gd name="connsiteY82" fmla="*/ 2758828 h 2758828"/>
              <a:gd name="connsiteX83" fmla="*/ 4498459 w 5469570"/>
              <a:gd name="connsiteY83" fmla="*/ 2758828 h 2758828"/>
              <a:gd name="connsiteX84" fmla="*/ 3273037 w 5469570"/>
              <a:gd name="connsiteY84" fmla="*/ 2758828 h 2758828"/>
              <a:gd name="connsiteX85" fmla="*/ 0 w 5469570"/>
              <a:gd name="connsiteY85" fmla="*/ 2758828 h 2758828"/>
              <a:gd name="connsiteX86" fmla="*/ 1 w 5469570"/>
              <a:gd name="connsiteY86" fmla="*/ 0 h 2758828"/>
              <a:gd name="connsiteX87" fmla="*/ 135792 w 5469570"/>
              <a:gd name="connsiteY87" fmla="*/ 194286 h 2758828"/>
              <a:gd name="connsiteX88" fmla="*/ 135936 w 5469570"/>
              <a:gd name="connsiteY88" fmla="*/ 194451 h 2758828"/>
              <a:gd name="connsiteX89" fmla="*/ 135791 w 5469570"/>
              <a:gd name="connsiteY89" fmla="*/ 194286 h 2758828"/>
              <a:gd name="connsiteX90" fmla="*/ 1 w 5469570"/>
              <a:gd name="connsiteY90" fmla="*/ 1 h 2758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469570" h="2758828">
                <a:moveTo>
                  <a:pt x="3733464" y="1761514"/>
                </a:moveTo>
                <a:lnTo>
                  <a:pt x="3847041" y="1769082"/>
                </a:lnTo>
                <a:lnTo>
                  <a:pt x="3825618" y="1768533"/>
                </a:lnTo>
                <a:close/>
                <a:moveTo>
                  <a:pt x="3369729" y="1729174"/>
                </a:moveTo>
                <a:lnTo>
                  <a:pt x="3500756" y="1743790"/>
                </a:lnTo>
                <a:lnTo>
                  <a:pt x="3483511" y="1742476"/>
                </a:lnTo>
                <a:lnTo>
                  <a:pt x="3459444" y="1740643"/>
                </a:lnTo>
                <a:lnTo>
                  <a:pt x="3420809" y="1735704"/>
                </a:lnTo>
                <a:close/>
                <a:moveTo>
                  <a:pt x="3028263" y="1681540"/>
                </a:moveTo>
                <a:lnTo>
                  <a:pt x="3161918" y="1702608"/>
                </a:lnTo>
                <a:lnTo>
                  <a:pt x="3151807" y="1701316"/>
                </a:lnTo>
                <a:lnTo>
                  <a:pt x="3102831" y="1695055"/>
                </a:lnTo>
                <a:close/>
                <a:moveTo>
                  <a:pt x="2700942" y="1619087"/>
                </a:moveTo>
                <a:lnTo>
                  <a:pt x="2830674" y="1645727"/>
                </a:lnTo>
                <a:lnTo>
                  <a:pt x="2756911" y="1632357"/>
                </a:lnTo>
                <a:close/>
                <a:moveTo>
                  <a:pt x="2386149" y="1542276"/>
                </a:moveTo>
                <a:lnTo>
                  <a:pt x="2506046" y="1572875"/>
                </a:lnTo>
                <a:lnTo>
                  <a:pt x="2422821" y="1553141"/>
                </a:lnTo>
                <a:close/>
                <a:moveTo>
                  <a:pt x="2083906" y="1451595"/>
                </a:moveTo>
                <a:lnTo>
                  <a:pt x="2181718" y="1481706"/>
                </a:lnTo>
                <a:lnTo>
                  <a:pt x="2101697" y="1457997"/>
                </a:lnTo>
                <a:close/>
                <a:moveTo>
                  <a:pt x="1794582" y="1347475"/>
                </a:moveTo>
                <a:lnTo>
                  <a:pt x="1794677" y="1347515"/>
                </a:lnTo>
                <a:lnTo>
                  <a:pt x="1794754" y="1347543"/>
                </a:lnTo>
                <a:lnTo>
                  <a:pt x="1794676" y="1347515"/>
                </a:lnTo>
                <a:close/>
                <a:moveTo>
                  <a:pt x="1433980" y="1187410"/>
                </a:moveTo>
                <a:lnTo>
                  <a:pt x="1519727" y="1229512"/>
                </a:lnTo>
                <a:lnTo>
                  <a:pt x="1502892" y="1222286"/>
                </a:lnTo>
                <a:close/>
                <a:moveTo>
                  <a:pt x="1163045" y="1044685"/>
                </a:moveTo>
                <a:lnTo>
                  <a:pt x="1258806" y="1098754"/>
                </a:lnTo>
                <a:lnTo>
                  <a:pt x="1227482" y="1082901"/>
                </a:lnTo>
                <a:close/>
                <a:moveTo>
                  <a:pt x="918391" y="894447"/>
                </a:moveTo>
                <a:lnTo>
                  <a:pt x="1012639" y="955485"/>
                </a:lnTo>
                <a:lnTo>
                  <a:pt x="969581" y="929949"/>
                </a:lnTo>
                <a:close/>
                <a:moveTo>
                  <a:pt x="693836" y="734374"/>
                </a:moveTo>
                <a:lnTo>
                  <a:pt x="781729" y="799670"/>
                </a:lnTo>
                <a:lnTo>
                  <a:pt x="730326" y="764021"/>
                </a:lnTo>
                <a:close/>
                <a:moveTo>
                  <a:pt x="488374" y="564186"/>
                </a:moveTo>
                <a:lnTo>
                  <a:pt x="565916" y="630445"/>
                </a:lnTo>
                <a:lnTo>
                  <a:pt x="510852" y="585707"/>
                </a:lnTo>
                <a:close/>
                <a:moveTo>
                  <a:pt x="302157" y="384036"/>
                </a:moveTo>
                <a:lnTo>
                  <a:pt x="362151" y="443333"/>
                </a:lnTo>
                <a:lnTo>
                  <a:pt x="312295" y="395599"/>
                </a:lnTo>
                <a:close/>
                <a:moveTo>
                  <a:pt x="0" y="321499"/>
                </a:moveTo>
                <a:lnTo>
                  <a:pt x="15435" y="349141"/>
                </a:lnTo>
                <a:lnTo>
                  <a:pt x="15500" y="349234"/>
                </a:lnTo>
                <a:lnTo>
                  <a:pt x="220018" y="649569"/>
                </a:lnTo>
                <a:lnTo>
                  <a:pt x="236151" y="668684"/>
                </a:lnTo>
                <a:lnTo>
                  <a:pt x="248130" y="686026"/>
                </a:lnTo>
                <a:lnTo>
                  <a:pt x="320520" y="768648"/>
                </a:lnTo>
                <a:lnTo>
                  <a:pt x="460182" y="934126"/>
                </a:lnTo>
                <a:lnTo>
                  <a:pt x="497266" y="970375"/>
                </a:lnTo>
                <a:lnTo>
                  <a:pt x="525563" y="1002672"/>
                </a:lnTo>
                <a:lnTo>
                  <a:pt x="611195" y="1081741"/>
                </a:lnTo>
                <a:lnTo>
                  <a:pt x="734062" y="1201843"/>
                </a:lnTo>
                <a:lnTo>
                  <a:pt x="796852" y="1253170"/>
                </a:lnTo>
                <a:lnTo>
                  <a:pt x="845078" y="1297699"/>
                </a:lnTo>
                <a:lnTo>
                  <a:pt x="930870" y="1362718"/>
                </a:lnTo>
                <a:lnTo>
                  <a:pt x="1039793" y="1451754"/>
                </a:lnTo>
                <a:lnTo>
                  <a:pt x="1133275" y="1516114"/>
                </a:lnTo>
                <a:lnTo>
                  <a:pt x="1204020" y="1569730"/>
                </a:lnTo>
                <a:lnTo>
                  <a:pt x="1282392" y="1618778"/>
                </a:lnTo>
                <a:lnTo>
                  <a:pt x="1375513" y="1682890"/>
                </a:lnTo>
                <a:lnTo>
                  <a:pt x="1505584" y="1758461"/>
                </a:lnTo>
                <a:lnTo>
                  <a:pt x="1599736" y="1817385"/>
                </a:lnTo>
                <a:lnTo>
                  <a:pt x="1664943" y="1851048"/>
                </a:lnTo>
                <a:lnTo>
                  <a:pt x="1739355" y="1894282"/>
                </a:lnTo>
                <a:lnTo>
                  <a:pt x="1914863" y="1980069"/>
                </a:lnTo>
                <a:lnTo>
                  <a:pt x="2029571" y="2039287"/>
                </a:lnTo>
                <a:lnTo>
                  <a:pt x="2076870" y="2059258"/>
                </a:lnTo>
                <a:lnTo>
                  <a:pt x="2129457" y="2084962"/>
                </a:lnTo>
                <a:lnTo>
                  <a:pt x="2370995" y="2183443"/>
                </a:lnTo>
                <a:lnTo>
                  <a:pt x="2490869" y="2234056"/>
                </a:lnTo>
                <a:lnTo>
                  <a:pt x="2516236" y="2242662"/>
                </a:lnTo>
                <a:lnTo>
                  <a:pt x="2543952" y="2253962"/>
                </a:lnTo>
                <a:lnTo>
                  <a:pt x="2980779" y="2400248"/>
                </a:lnTo>
                <a:lnTo>
                  <a:pt x="2980976" y="2400315"/>
                </a:lnTo>
                <a:lnTo>
                  <a:pt x="3273037" y="2480996"/>
                </a:lnTo>
                <a:lnTo>
                  <a:pt x="3273037" y="2478635"/>
                </a:lnTo>
                <a:lnTo>
                  <a:pt x="3438667" y="2523051"/>
                </a:lnTo>
                <a:cubicBezTo>
                  <a:pt x="4022919" y="2661308"/>
                  <a:pt x="4651235" y="2741945"/>
                  <a:pt x="5307228" y="2756452"/>
                </a:cubicBezTo>
                <a:lnTo>
                  <a:pt x="5469570" y="2757290"/>
                </a:lnTo>
                <a:lnTo>
                  <a:pt x="5469570" y="2758828"/>
                </a:lnTo>
                <a:lnTo>
                  <a:pt x="4498459" y="2758828"/>
                </a:lnTo>
                <a:lnTo>
                  <a:pt x="3273037" y="2758828"/>
                </a:lnTo>
                <a:lnTo>
                  <a:pt x="0" y="2758828"/>
                </a:lnTo>
                <a:close/>
                <a:moveTo>
                  <a:pt x="1" y="0"/>
                </a:moveTo>
                <a:lnTo>
                  <a:pt x="135792" y="194286"/>
                </a:lnTo>
                <a:lnTo>
                  <a:pt x="135936" y="194451"/>
                </a:lnTo>
                <a:lnTo>
                  <a:pt x="135791" y="194286"/>
                </a:lnTo>
                <a:lnTo>
                  <a:pt x="1" y="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noFill/>
            </a:endParaRPr>
          </a:p>
        </p:txBody>
      </p:sp>
      <p:sp>
        <p:nvSpPr>
          <p:cNvPr id="15" name="Forme libre : forme 14">
            <a:extLst>
              <a:ext uri="{FF2B5EF4-FFF2-40B4-BE49-F238E27FC236}">
                <a16:creationId xmlns:a16="http://schemas.microsoft.com/office/drawing/2014/main" id="{0C00ED1E-4775-DA03-EC46-4855E68C44EB}"/>
              </a:ext>
            </a:extLst>
          </p:cNvPr>
          <p:cNvSpPr>
            <a:spLocks/>
          </p:cNvSpPr>
          <p:nvPr userDrawn="1"/>
        </p:nvSpPr>
        <p:spPr>
          <a:xfrm>
            <a:off x="14514285" y="-1"/>
            <a:ext cx="1741712" cy="966529"/>
          </a:xfrm>
          <a:custGeom>
            <a:avLst/>
            <a:gdLst>
              <a:gd name="connsiteX0" fmla="*/ 0 w 1306284"/>
              <a:gd name="connsiteY0" fmla="*/ 0 h 724897"/>
              <a:gd name="connsiteX1" fmla="*/ 1306284 w 1306284"/>
              <a:gd name="connsiteY1" fmla="*/ 0 h 724897"/>
              <a:gd name="connsiteX2" fmla="*/ 1306284 w 1306284"/>
              <a:gd name="connsiteY2" fmla="*/ 724897 h 724897"/>
              <a:gd name="connsiteX3" fmla="*/ 1220588 w 1306284"/>
              <a:gd name="connsiteY3" fmla="*/ 584003 h 724897"/>
              <a:gd name="connsiteX4" fmla="*/ 917741 w 1306284"/>
              <a:gd name="connsiteY4" fmla="*/ 189252 h 724897"/>
              <a:gd name="connsiteX5" fmla="*/ 732691 w 1306284"/>
              <a:gd name="connsiteY5" fmla="*/ 1 h 724897"/>
              <a:gd name="connsiteX6" fmla="*/ 0 w 1306284"/>
              <a:gd name="connsiteY6" fmla="*/ 1 h 72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6284" h="724897">
                <a:moveTo>
                  <a:pt x="0" y="0"/>
                </a:moveTo>
                <a:lnTo>
                  <a:pt x="1306284" y="0"/>
                </a:lnTo>
                <a:lnTo>
                  <a:pt x="1306284" y="724897"/>
                </a:lnTo>
                <a:lnTo>
                  <a:pt x="1220588" y="584003"/>
                </a:lnTo>
                <a:cubicBezTo>
                  <a:pt x="1130587" y="447637"/>
                  <a:pt x="1029382" y="315921"/>
                  <a:pt x="917741" y="189252"/>
                </a:cubicBezTo>
                <a:lnTo>
                  <a:pt x="732691" y="1"/>
                </a:lnTo>
                <a:lnTo>
                  <a:pt x="0" y="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2" name="Forme libre : forme 1">
            <a:extLst>
              <a:ext uri="{FF2B5EF4-FFF2-40B4-BE49-F238E27FC236}">
                <a16:creationId xmlns:a16="http://schemas.microsoft.com/office/drawing/2014/main" id="{D089AF39-E77D-408D-851E-E23579ED4434}"/>
              </a:ext>
            </a:extLst>
          </p:cNvPr>
          <p:cNvSpPr>
            <a:spLocks noChangeAspect="1"/>
          </p:cNvSpPr>
          <p:nvPr userDrawn="1"/>
        </p:nvSpPr>
        <p:spPr>
          <a:xfrm>
            <a:off x="-1" y="0"/>
            <a:ext cx="16256000" cy="9144000"/>
          </a:xfrm>
          <a:custGeom>
            <a:avLst/>
            <a:gdLst>
              <a:gd name="connsiteX0" fmla="*/ 8345908 w 12192000"/>
              <a:gd name="connsiteY0" fmla="*/ 0 h 6858000"/>
              <a:gd name="connsiteX1" fmla="*/ 11754776 w 12192000"/>
              <a:gd name="connsiteY1" fmla="*/ 0 h 6858000"/>
              <a:gd name="connsiteX2" fmla="*/ 11770859 w 12192000"/>
              <a:gd name="connsiteY2" fmla="*/ 14998 h 6858000"/>
              <a:gd name="connsiteX3" fmla="*/ 12153480 w 12192000"/>
              <a:gd name="connsiteY3" fmla="*/ 452503 h 6858000"/>
              <a:gd name="connsiteX4" fmla="*/ 12192000 w 12192000"/>
              <a:gd name="connsiteY4" fmla="*/ 508809 h 6858000"/>
              <a:gd name="connsiteX5" fmla="*/ 12192000 w 12192000"/>
              <a:gd name="connsiteY5" fmla="*/ 3982881 h 6858000"/>
              <a:gd name="connsiteX6" fmla="*/ 12133651 w 12192000"/>
              <a:gd name="connsiteY6" fmla="*/ 4071036 h 6858000"/>
              <a:gd name="connsiteX7" fmla="*/ 6502286 w 12192000"/>
              <a:gd name="connsiteY7" fmla="*/ 6816793 h 6858000"/>
              <a:gd name="connsiteX8" fmla="*/ 28418 w 12192000"/>
              <a:gd name="connsiteY8" fmla="*/ 4579923 h 6858000"/>
              <a:gd name="connsiteX9" fmla="*/ 0 w 12192000"/>
              <a:gd name="connsiteY9" fmla="*/ 4535996 h 6858000"/>
              <a:gd name="connsiteX10" fmla="*/ 0 w 12192000"/>
              <a:gd name="connsiteY10" fmla="*/ 4263671 h 6858000"/>
              <a:gd name="connsiteX11" fmla="*/ 21757 w 12192000"/>
              <a:gd name="connsiteY11" fmla="*/ 4293240 h 6858000"/>
              <a:gd name="connsiteX12" fmla="*/ 4964689 w 12192000"/>
              <a:gd name="connsiteY12" fmla="*/ 5918668 h 6858000"/>
              <a:gd name="connsiteX13" fmla="*/ 9832064 w 12192000"/>
              <a:gd name="connsiteY13" fmla="*/ 2103295 h 6858000"/>
              <a:gd name="connsiteX14" fmla="*/ 8462081 w 12192000"/>
              <a:gd name="connsiteY14" fmla="*/ 720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0">
                <a:moveTo>
                  <a:pt x="8345908" y="0"/>
                </a:moveTo>
                <a:lnTo>
                  <a:pt x="11754776" y="0"/>
                </a:lnTo>
                <a:lnTo>
                  <a:pt x="11770859" y="14998"/>
                </a:lnTo>
                <a:cubicBezTo>
                  <a:pt x="11912077" y="154310"/>
                  <a:pt x="12040004" y="300344"/>
                  <a:pt x="12153480" y="452503"/>
                </a:cubicBezTo>
                <a:lnTo>
                  <a:pt x="12192000" y="508809"/>
                </a:lnTo>
                <a:lnTo>
                  <a:pt x="12192000" y="3982881"/>
                </a:lnTo>
                <a:lnTo>
                  <a:pt x="12133651" y="4071036"/>
                </a:lnTo>
                <a:cubicBezTo>
                  <a:pt x="11129001" y="5497612"/>
                  <a:pt x="9019489" y="6592893"/>
                  <a:pt x="6502286" y="6816793"/>
                </a:cubicBezTo>
                <a:cubicBezTo>
                  <a:pt x="3641782" y="7071224"/>
                  <a:pt x="1102961" y="6125762"/>
                  <a:pt x="28418" y="4579923"/>
                </a:cubicBezTo>
                <a:lnTo>
                  <a:pt x="0" y="4535996"/>
                </a:lnTo>
                <a:lnTo>
                  <a:pt x="0" y="4263671"/>
                </a:lnTo>
                <a:lnTo>
                  <a:pt x="21757" y="4293240"/>
                </a:lnTo>
                <a:cubicBezTo>
                  <a:pt x="913307" y="5427944"/>
                  <a:pt x="2824086" y="6109650"/>
                  <a:pt x="4964689" y="5918668"/>
                </a:cubicBezTo>
                <a:cubicBezTo>
                  <a:pt x="7818771" y="5656162"/>
                  <a:pt x="9997869" y="3958700"/>
                  <a:pt x="9832064" y="2103295"/>
                </a:cubicBezTo>
                <a:cubicBezTo>
                  <a:pt x="9759524" y="1291579"/>
                  <a:pt x="9250635" y="586772"/>
                  <a:pt x="8462081" y="72016"/>
                </a:cubicBezTo>
                <a:close/>
              </a:path>
            </a:pathLst>
          </a:custGeom>
          <a:gradFill flip="none" rotWithShape="1">
            <a:gsLst>
              <a:gs pos="0">
                <a:schemeClr val="bg1"/>
              </a:gs>
              <a:gs pos="100000">
                <a:schemeClr val="bg1">
                  <a:alpha val="0"/>
                </a:schemeClr>
              </a:gs>
            </a:gsLst>
            <a:lin ang="2700000" scaled="1"/>
            <a:tileRect/>
          </a:gradFill>
          <a:ln w="3685" cap="flat">
            <a:noFill/>
            <a:prstDash val="solid"/>
            <a:miter/>
          </a:ln>
        </p:spPr>
        <p:txBody>
          <a:bodyPr wrap="square" rtlCol="0" anchor="ctr">
            <a:noAutofit/>
          </a:bodyPr>
          <a:lstStyle/>
          <a:p>
            <a:pPr lvl="0"/>
            <a:endParaRPr lang="fr-FR" sz="2400"/>
          </a:p>
        </p:txBody>
      </p:sp>
      <p:sp>
        <p:nvSpPr>
          <p:cNvPr id="6" name="Espace réservé du texte 10">
            <a:extLst>
              <a:ext uri="{FF2B5EF4-FFF2-40B4-BE49-F238E27FC236}">
                <a16:creationId xmlns:a16="http://schemas.microsoft.com/office/drawing/2014/main" id="{8B101BB6-1F79-13D3-44C4-56C46C9C2D82}"/>
              </a:ext>
            </a:extLst>
          </p:cNvPr>
          <p:cNvSpPr>
            <a:spLocks noGrp="1"/>
          </p:cNvSpPr>
          <p:nvPr>
            <p:ph type="body" sz="quarter" idx="10" hasCustomPrompt="1"/>
          </p:nvPr>
        </p:nvSpPr>
        <p:spPr>
          <a:xfrm>
            <a:off x="1917990" y="3371484"/>
            <a:ext cx="12420021" cy="2462213"/>
          </a:xfrm>
          <a:prstGeom prst="rect">
            <a:avLst/>
          </a:prstGeom>
          <a:noFill/>
          <a:effectLst/>
        </p:spPr>
        <p:txBody>
          <a:bodyPr vert="horz" wrap="square" lIns="0" tIns="0" rIns="0" bIns="0" rtlCol="0">
            <a:spAutoFit/>
          </a:bodyPr>
          <a:lstStyle>
            <a:lvl1pPr>
              <a:defRPr lang="en-US" sz="16000" b="1" dirty="0">
                <a:ln>
                  <a:gradFill>
                    <a:gsLst>
                      <a:gs pos="0">
                        <a:schemeClr val="accent1">
                          <a:lumMod val="5000"/>
                          <a:lumOff val="95000"/>
                          <a:alpha val="67000"/>
                        </a:schemeClr>
                      </a:gs>
                      <a:gs pos="100000">
                        <a:schemeClr val="bg1">
                          <a:lumMod val="75000"/>
                          <a:alpha val="44000"/>
                        </a:schemeClr>
                      </a:gs>
                    </a:gsLst>
                    <a:lin ang="5400000" scaled="1"/>
                  </a:gradFill>
                </a:ln>
                <a:gradFill>
                  <a:gsLst>
                    <a:gs pos="0">
                      <a:schemeClr val="bg1">
                        <a:alpha val="90000"/>
                      </a:schemeClr>
                    </a:gs>
                    <a:gs pos="100000">
                      <a:schemeClr val="bg2">
                        <a:alpha val="60000"/>
                      </a:schemeClr>
                    </a:gs>
                  </a:gsLst>
                  <a:lin ang="5400000" scaled="1"/>
                </a:gradFill>
                <a:effectLst>
                  <a:outerShdw blurRad="38100" dist="38100" dir="2700000" algn="tl">
                    <a:srgbClr val="000000">
                      <a:alpha val="43137"/>
                    </a:srgbClr>
                  </a:outerShdw>
                </a:effectLst>
                <a:latin typeface="+mj-lt"/>
                <a:ea typeface="+mj-ea"/>
                <a:cs typeface="+mj-cs"/>
              </a:defRPr>
            </a:lvl1pPr>
          </a:lstStyle>
          <a:p>
            <a:pPr lvl="0" algn="ctr">
              <a:spcBef>
                <a:spcPct val="0"/>
              </a:spcBef>
            </a:pPr>
            <a:r>
              <a:rPr lang="en-US"/>
              <a:t>Thank you !</a:t>
            </a:r>
          </a:p>
        </p:txBody>
      </p:sp>
    </p:spTree>
    <p:extLst>
      <p:ext uri="{BB962C8B-B14F-4D97-AF65-F5344CB8AC3E}">
        <p14:creationId xmlns:p14="http://schemas.microsoft.com/office/powerpoint/2010/main" val="1004777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250"/>
                                        <p:tgtEl>
                                          <p:spTgt spid="3"/>
                                        </p:tgtEl>
                                      </p:cBhvr>
                                    </p:animEffect>
                                  </p:childTnLst>
                                </p:cTn>
                              </p:par>
                              <p:par>
                                <p:cTn id="8" presetID="6" presetClass="emph" presetSubtype="0" fill="hold" grpId="1" nodeType="withEffect">
                                  <p:stCondLst>
                                    <p:cond delay="250"/>
                                  </p:stCondLst>
                                  <p:childTnLst>
                                    <p:animScale>
                                      <p:cBhvr>
                                        <p:cTn id="9" dur="10" fill="hold"/>
                                        <p:tgtEl>
                                          <p:spTgt spid="3"/>
                                        </p:tgtEl>
                                      </p:cBhvr>
                                      <p:by x="125000" y="125000"/>
                                    </p:animScale>
                                  </p:childTnLst>
                                </p:cTn>
                              </p:par>
                              <p:par>
                                <p:cTn id="10" presetID="6" presetClass="emph" presetSubtype="0" decel="100000" fill="hold" grpId="2" nodeType="withEffect">
                                  <p:stCondLst>
                                    <p:cond delay="250"/>
                                  </p:stCondLst>
                                  <p:childTnLst>
                                    <p:animScale>
                                      <p:cBhvr>
                                        <p:cTn id="11" dur="2250" fill="hold"/>
                                        <p:tgtEl>
                                          <p:spTgt spid="3"/>
                                        </p:tgtEl>
                                      </p:cBhvr>
                                      <p:by x="80000" y="80000"/>
                                    </p:animScale>
                                  </p:childTnLst>
                                </p:cTn>
                              </p:par>
                              <p:par>
                                <p:cTn id="12" presetID="10" presetClass="entr" presetSubtype="0" fill="hold" nodeType="withEffect">
                                  <p:stCondLst>
                                    <p:cond delay="25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250"/>
                                        <p:tgtEl>
                                          <p:spTgt spid="5"/>
                                        </p:tgtEl>
                                      </p:cBhvr>
                                    </p:animEffect>
                                  </p:childTnLst>
                                </p:cTn>
                              </p:par>
                              <p:par>
                                <p:cTn id="15" presetID="6" presetClass="emph" presetSubtype="0" fill="hold" nodeType="withEffect">
                                  <p:stCondLst>
                                    <p:cond delay="250"/>
                                  </p:stCondLst>
                                  <p:childTnLst>
                                    <p:animScale>
                                      <p:cBhvr>
                                        <p:cTn id="16" dur="10" fill="hold"/>
                                        <p:tgtEl>
                                          <p:spTgt spid="5"/>
                                        </p:tgtEl>
                                      </p:cBhvr>
                                      <p:by x="125000" y="125000"/>
                                    </p:animScale>
                                  </p:childTnLst>
                                </p:cTn>
                              </p:par>
                              <p:par>
                                <p:cTn id="17" presetID="6" presetClass="emph" presetSubtype="0" decel="100000" fill="hold" nodeType="withEffect">
                                  <p:stCondLst>
                                    <p:cond delay="250"/>
                                  </p:stCondLst>
                                  <p:childTnLst>
                                    <p:animScale>
                                      <p:cBhvr>
                                        <p:cTn id="18" dur="2250" fill="hold"/>
                                        <p:tgtEl>
                                          <p:spTgt spid="5"/>
                                        </p:tgtEl>
                                      </p:cBhvr>
                                      <p:by x="80000" y="80000"/>
                                    </p:animScale>
                                  </p:childTnLst>
                                </p:cTn>
                              </p:par>
                              <p:par>
                                <p:cTn id="19" presetID="10" presetClass="entr" presetSubtype="0" fill="hold" grpId="0" nodeType="withEffect">
                                  <p:stCondLst>
                                    <p:cond delay="500"/>
                                  </p:stCondLst>
                                  <p:iterate type="wd">
                                    <p:tmPct val="20000"/>
                                  </p:iterate>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64" presetClass="path" presetSubtype="0" decel="100000" fill="hold" grpId="1" nodeType="withEffect">
                                  <p:stCondLst>
                                    <p:cond delay="500"/>
                                  </p:stCondLst>
                                  <p:iterate type="wd">
                                    <p:tmPct val="5000"/>
                                  </p:iterate>
                                  <p:childTnLst>
                                    <p:animMotion origin="layout" path="M 4.79167E-6 0.05255 L 4.79167E-6 -7.40741E-7 " pathEditMode="relative" rAng="0" ptsTypes="AA">
                                      <p:cBhvr>
                                        <p:cTn id="23" dur="1250" fill="hold"/>
                                        <p:tgtEl>
                                          <p:spTgt spid="6"/>
                                        </p:tgtEl>
                                        <p:attrNameLst>
                                          <p:attrName>ppt_x</p:attrName>
                                          <p:attrName>ppt_y</p:attrName>
                                        </p:attrNameLst>
                                      </p:cBhvr>
                                      <p:rCtr x="0" y="-26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6" grpId="0">
        <p:tmplLst>
          <p:tmpl>
            <p:tnLst>
              <p:par>
                <p:cTn presetID="10" presetClass="entr" presetSubtype="0" fill="hold" nodeType="withEffect">
                  <p:stCondLst>
                    <p:cond delay="500"/>
                  </p:stCondLst>
                  <p:iterate type="wd">
                    <p:tmPct val="20000"/>
                  </p:iterate>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6" grpId="1"/>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FINAL SLIDE">
    <p:spTree>
      <p:nvGrpSpPr>
        <p:cNvPr id="1" name=""/>
        <p:cNvGrpSpPr/>
        <p:nvPr/>
      </p:nvGrpSpPr>
      <p:grpSpPr>
        <a:xfrm>
          <a:off x="0" y="0"/>
          <a:ext cx="0" cy="0"/>
          <a:chOff x="0" y="0"/>
          <a:chExt cx="0" cy="0"/>
        </a:xfrm>
      </p:grpSpPr>
      <p:pic>
        <p:nvPicPr>
          <p:cNvPr id="12" name="Image 11" descr="Une image contenant ciel, pylône, tour, plein air&#10;&#10;Description générée automatiquement">
            <a:extLst>
              <a:ext uri="{FF2B5EF4-FFF2-40B4-BE49-F238E27FC236}">
                <a16:creationId xmlns:a16="http://schemas.microsoft.com/office/drawing/2014/main" id="{D02061DE-A7DE-53E4-FA77-4B6EABC8AF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396"/>
            <a:ext cx="16256000" cy="9144000"/>
          </a:xfrm>
          <a:prstGeom prst="rect">
            <a:avLst/>
          </a:prstGeom>
        </p:spPr>
      </p:pic>
      <p:sp>
        <p:nvSpPr>
          <p:cNvPr id="3" name="Rectangle 2">
            <a:extLst>
              <a:ext uri="{FF2B5EF4-FFF2-40B4-BE49-F238E27FC236}">
                <a16:creationId xmlns:a16="http://schemas.microsoft.com/office/drawing/2014/main" id="{4FFA86A5-290F-2FC9-D29B-568F20C57917}"/>
              </a:ext>
            </a:extLst>
          </p:cNvPr>
          <p:cNvSpPr>
            <a:spLocks/>
          </p:cNvSpPr>
          <p:nvPr userDrawn="1"/>
        </p:nvSpPr>
        <p:spPr>
          <a:xfrm>
            <a:off x="-3" y="-515"/>
            <a:ext cx="16256000" cy="9144000"/>
          </a:xfrm>
          <a:prstGeom prst="rect">
            <a:avLst/>
          </a:prstGeom>
          <a:gradFill flip="none" rotWithShape="1">
            <a:gsLst>
              <a:gs pos="0">
                <a:schemeClr val="bg2">
                  <a:lumMod val="10000"/>
                  <a:alpha val="0"/>
                </a:schemeClr>
              </a:gs>
              <a:gs pos="90000">
                <a:schemeClr val="bg2">
                  <a:lumMod val="10000"/>
                  <a:alpha val="25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FR" sz="2400">
              <a:solidFill>
                <a:prstClr val="white"/>
              </a:solidFill>
              <a:latin typeface="Vinci Sans"/>
            </a:endParaRPr>
          </a:p>
        </p:txBody>
      </p:sp>
      <p:pic>
        <p:nvPicPr>
          <p:cNvPr id="8" name="Image 7" descr="Une image contenant Police, Graphique, texte, logo&#10;&#10;Description générée automatiquement">
            <a:extLst>
              <a:ext uri="{FF2B5EF4-FFF2-40B4-BE49-F238E27FC236}">
                <a16:creationId xmlns:a16="http://schemas.microsoft.com/office/drawing/2014/main" id="{A1B80AB3-9ABC-D1FD-708F-A2C2F170355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828022" y="8304023"/>
            <a:ext cx="2020517" cy="711524"/>
          </a:xfrm>
          <a:prstGeom prst="rect">
            <a:avLst/>
          </a:prstGeom>
        </p:spPr>
      </p:pic>
      <p:sp>
        <p:nvSpPr>
          <p:cNvPr id="2" name="Forme libre : forme 1">
            <a:extLst>
              <a:ext uri="{FF2B5EF4-FFF2-40B4-BE49-F238E27FC236}">
                <a16:creationId xmlns:a16="http://schemas.microsoft.com/office/drawing/2014/main" id="{053EB36C-F9A5-B18E-DE64-EC8A0A0061AF}"/>
              </a:ext>
            </a:extLst>
          </p:cNvPr>
          <p:cNvSpPr>
            <a:spLocks noChangeAspect="1"/>
          </p:cNvSpPr>
          <p:nvPr userDrawn="1"/>
        </p:nvSpPr>
        <p:spPr>
          <a:xfrm>
            <a:off x="1" y="5465563"/>
            <a:ext cx="7292760" cy="3678437"/>
          </a:xfrm>
          <a:custGeom>
            <a:avLst/>
            <a:gdLst>
              <a:gd name="connsiteX0" fmla="*/ 3733464 w 5469570"/>
              <a:gd name="connsiteY0" fmla="*/ 1761514 h 2758828"/>
              <a:gd name="connsiteX1" fmla="*/ 3847041 w 5469570"/>
              <a:gd name="connsiteY1" fmla="*/ 1769082 h 2758828"/>
              <a:gd name="connsiteX2" fmla="*/ 3825618 w 5469570"/>
              <a:gd name="connsiteY2" fmla="*/ 1768533 h 2758828"/>
              <a:gd name="connsiteX3" fmla="*/ 3369729 w 5469570"/>
              <a:gd name="connsiteY3" fmla="*/ 1729174 h 2758828"/>
              <a:gd name="connsiteX4" fmla="*/ 3500756 w 5469570"/>
              <a:gd name="connsiteY4" fmla="*/ 1743790 h 2758828"/>
              <a:gd name="connsiteX5" fmla="*/ 3483511 w 5469570"/>
              <a:gd name="connsiteY5" fmla="*/ 1742476 h 2758828"/>
              <a:gd name="connsiteX6" fmla="*/ 3459444 w 5469570"/>
              <a:gd name="connsiteY6" fmla="*/ 1740643 h 2758828"/>
              <a:gd name="connsiteX7" fmla="*/ 3420809 w 5469570"/>
              <a:gd name="connsiteY7" fmla="*/ 1735704 h 2758828"/>
              <a:gd name="connsiteX8" fmla="*/ 3028263 w 5469570"/>
              <a:gd name="connsiteY8" fmla="*/ 1681540 h 2758828"/>
              <a:gd name="connsiteX9" fmla="*/ 3161918 w 5469570"/>
              <a:gd name="connsiteY9" fmla="*/ 1702608 h 2758828"/>
              <a:gd name="connsiteX10" fmla="*/ 3151807 w 5469570"/>
              <a:gd name="connsiteY10" fmla="*/ 1701316 h 2758828"/>
              <a:gd name="connsiteX11" fmla="*/ 3102831 w 5469570"/>
              <a:gd name="connsiteY11" fmla="*/ 1695055 h 2758828"/>
              <a:gd name="connsiteX12" fmla="*/ 2700942 w 5469570"/>
              <a:gd name="connsiteY12" fmla="*/ 1619087 h 2758828"/>
              <a:gd name="connsiteX13" fmla="*/ 2830674 w 5469570"/>
              <a:gd name="connsiteY13" fmla="*/ 1645727 h 2758828"/>
              <a:gd name="connsiteX14" fmla="*/ 2756911 w 5469570"/>
              <a:gd name="connsiteY14" fmla="*/ 1632357 h 2758828"/>
              <a:gd name="connsiteX15" fmla="*/ 2386149 w 5469570"/>
              <a:gd name="connsiteY15" fmla="*/ 1542276 h 2758828"/>
              <a:gd name="connsiteX16" fmla="*/ 2506046 w 5469570"/>
              <a:gd name="connsiteY16" fmla="*/ 1572875 h 2758828"/>
              <a:gd name="connsiteX17" fmla="*/ 2422821 w 5469570"/>
              <a:gd name="connsiteY17" fmla="*/ 1553141 h 2758828"/>
              <a:gd name="connsiteX18" fmla="*/ 2083906 w 5469570"/>
              <a:gd name="connsiteY18" fmla="*/ 1451595 h 2758828"/>
              <a:gd name="connsiteX19" fmla="*/ 2181718 w 5469570"/>
              <a:gd name="connsiteY19" fmla="*/ 1481706 h 2758828"/>
              <a:gd name="connsiteX20" fmla="*/ 2101697 w 5469570"/>
              <a:gd name="connsiteY20" fmla="*/ 1457997 h 2758828"/>
              <a:gd name="connsiteX21" fmla="*/ 1794582 w 5469570"/>
              <a:gd name="connsiteY21" fmla="*/ 1347475 h 2758828"/>
              <a:gd name="connsiteX22" fmla="*/ 1794677 w 5469570"/>
              <a:gd name="connsiteY22" fmla="*/ 1347515 h 2758828"/>
              <a:gd name="connsiteX23" fmla="*/ 1794754 w 5469570"/>
              <a:gd name="connsiteY23" fmla="*/ 1347543 h 2758828"/>
              <a:gd name="connsiteX24" fmla="*/ 1794676 w 5469570"/>
              <a:gd name="connsiteY24" fmla="*/ 1347515 h 2758828"/>
              <a:gd name="connsiteX25" fmla="*/ 1433980 w 5469570"/>
              <a:gd name="connsiteY25" fmla="*/ 1187410 h 2758828"/>
              <a:gd name="connsiteX26" fmla="*/ 1519727 w 5469570"/>
              <a:gd name="connsiteY26" fmla="*/ 1229512 h 2758828"/>
              <a:gd name="connsiteX27" fmla="*/ 1502892 w 5469570"/>
              <a:gd name="connsiteY27" fmla="*/ 1222286 h 2758828"/>
              <a:gd name="connsiteX28" fmla="*/ 1163045 w 5469570"/>
              <a:gd name="connsiteY28" fmla="*/ 1044685 h 2758828"/>
              <a:gd name="connsiteX29" fmla="*/ 1258806 w 5469570"/>
              <a:gd name="connsiteY29" fmla="*/ 1098754 h 2758828"/>
              <a:gd name="connsiteX30" fmla="*/ 1227482 w 5469570"/>
              <a:gd name="connsiteY30" fmla="*/ 1082901 h 2758828"/>
              <a:gd name="connsiteX31" fmla="*/ 918391 w 5469570"/>
              <a:gd name="connsiteY31" fmla="*/ 894447 h 2758828"/>
              <a:gd name="connsiteX32" fmla="*/ 1012639 w 5469570"/>
              <a:gd name="connsiteY32" fmla="*/ 955485 h 2758828"/>
              <a:gd name="connsiteX33" fmla="*/ 969581 w 5469570"/>
              <a:gd name="connsiteY33" fmla="*/ 929949 h 2758828"/>
              <a:gd name="connsiteX34" fmla="*/ 693836 w 5469570"/>
              <a:gd name="connsiteY34" fmla="*/ 734374 h 2758828"/>
              <a:gd name="connsiteX35" fmla="*/ 781729 w 5469570"/>
              <a:gd name="connsiteY35" fmla="*/ 799670 h 2758828"/>
              <a:gd name="connsiteX36" fmla="*/ 730326 w 5469570"/>
              <a:gd name="connsiteY36" fmla="*/ 764021 h 2758828"/>
              <a:gd name="connsiteX37" fmla="*/ 488374 w 5469570"/>
              <a:gd name="connsiteY37" fmla="*/ 564186 h 2758828"/>
              <a:gd name="connsiteX38" fmla="*/ 565916 w 5469570"/>
              <a:gd name="connsiteY38" fmla="*/ 630445 h 2758828"/>
              <a:gd name="connsiteX39" fmla="*/ 510852 w 5469570"/>
              <a:gd name="connsiteY39" fmla="*/ 585707 h 2758828"/>
              <a:gd name="connsiteX40" fmla="*/ 302157 w 5469570"/>
              <a:gd name="connsiteY40" fmla="*/ 384036 h 2758828"/>
              <a:gd name="connsiteX41" fmla="*/ 362151 w 5469570"/>
              <a:gd name="connsiteY41" fmla="*/ 443333 h 2758828"/>
              <a:gd name="connsiteX42" fmla="*/ 312295 w 5469570"/>
              <a:gd name="connsiteY42" fmla="*/ 395599 h 2758828"/>
              <a:gd name="connsiteX43" fmla="*/ 0 w 5469570"/>
              <a:gd name="connsiteY43" fmla="*/ 321499 h 2758828"/>
              <a:gd name="connsiteX44" fmla="*/ 15435 w 5469570"/>
              <a:gd name="connsiteY44" fmla="*/ 349141 h 2758828"/>
              <a:gd name="connsiteX45" fmla="*/ 15500 w 5469570"/>
              <a:gd name="connsiteY45" fmla="*/ 349234 h 2758828"/>
              <a:gd name="connsiteX46" fmla="*/ 220018 w 5469570"/>
              <a:gd name="connsiteY46" fmla="*/ 649569 h 2758828"/>
              <a:gd name="connsiteX47" fmla="*/ 236151 w 5469570"/>
              <a:gd name="connsiteY47" fmla="*/ 668684 h 2758828"/>
              <a:gd name="connsiteX48" fmla="*/ 248130 w 5469570"/>
              <a:gd name="connsiteY48" fmla="*/ 686026 h 2758828"/>
              <a:gd name="connsiteX49" fmla="*/ 320520 w 5469570"/>
              <a:gd name="connsiteY49" fmla="*/ 768648 h 2758828"/>
              <a:gd name="connsiteX50" fmla="*/ 460182 w 5469570"/>
              <a:gd name="connsiteY50" fmla="*/ 934126 h 2758828"/>
              <a:gd name="connsiteX51" fmla="*/ 497266 w 5469570"/>
              <a:gd name="connsiteY51" fmla="*/ 970375 h 2758828"/>
              <a:gd name="connsiteX52" fmla="*/ 525563 w 5469570"/>
              <a:gd name="connsiteY52" fmla="*/ 1002672 h 2758828"/>
              <a:gd name="connsiteX53" fmla="*/ 611195 w 5469570"/>
              <a:gd name="connsiteY53" fmla="*/ 1081741 h 2758828"/>
              <a:gd name="connsiteX54" fmla="*/ 734062 w 5469570"/>
              <a:gd name="connsiteY54" fmla="*/ 1201843 h 2758828"/>
              <a:gd name="connsiteX55" fmla="*/ 796852 w 5469570"/>
              <a:gd name="connsiteY55" fmla="*/ 1253170 h 2758828"/>
              <a:gd name="connsiteX56" fmla="*/ 845078 w 5469570"/>
              <a:gd name="connsiteY56" fmla="*/ 1297699 h 2758828"/>
              <a:gd name="connsiteX57" fmla="*/ 930870 w 5469570"/>
              <a:gd name="connsiteY57" fmla="*/ 1362718 h 2758828"/>
              <a:gd name="connsiteX58" fmla="*/ 1039793 w 5469570"/>
              <a:gd name="connsiteY58" fmla="*/ 1451754 h 2758828"/>
              <a:gd name="connsiteX59" fmla="*/ 1133275 w 5469570"/>
              <a:gd name="connsiteY59" fmla="*/ 1516114 h 2758828"/>
              <a:gd name="connsiteX60" fmla="*/ 1204020 w 5469570"/>
              <a:gd name="connsiteY60" fmla="*/ 1569730 h 2758828"/>
              <a:gd name="connsiteX61" fmla="*/ 1282392 w 5469570"/>
              <a:gd name="connsiteY61" fmla="*/ 1618778 h 2758828"/>
              <a:gd name="connsiteX62" fmla="*/ 1375513 w 5469570"/>
              <a:gd name="connsiteY62" fmla="*/ 1682890 h 2758828"/>
              <a:gd name="connsiteX63" fmla="*/ 1505584 w 5469570"/>
              <a:gd name="connsiteY63" fmla="*/ 1758461 h 2758828"/>
              <a:gd name="connsiteX64" fmla="*/ 1599736 w 5469570"/>
              <a:gd name="connsiteY64" fmla="*/ 1817385 h 2758828"/>
              <a:gd name="connsiteX65" fmla="*/ 1664943 w 5469570"/>
              <a:gd name="connsiteY65" fmla="*/ 1851048 h 2758828"/>
              <a:gd name="connsiteX66" fmla="*/ 1739355 w 5469570"/>
              <a:gd name="connsiteY66" fmla="*/ 1894282 h 2758828"/>
              <a:gd name="connsiteX67" fmla="*/ 1914863 w 5469570"/>
              <a:gd name="connsiteY67" fmla="*/ 1980069 h 2758828"/>
              <a:gd name="connsiteX68" fmla="*/ 2029571 w 5469570"/>
              <a:gd name="connsiteY68" fmla="*/ 2039287 h 2758828"/>
              <a:gd name="connsiteX69" fmla="*/ 2076870 w 5469570"/>
              <a:gd name="connsiteY69" fmla="*/ 2059258 h 2758828"/>
              <a:gd name="connsiteX70" fmla="*/ 2129457 w 5469570"/>
              <a:gd name="connsiteY70" fmla="*/ 2084962 h 2758828"/>
              <a:gd name="connsiteX71" fmla="*/ 2370995 w 5469570"/>
              <a:gd name="connsiteY71" fmla="*/ 2183443 h 2758828"/>
              <a:gd name="connsiteX72" fmla="*/ 2490869 w 5469570"/>
              <a:gd name="connsiteY72" fmla="*/ 2234056 h 2758828"/>
              <a:gd name="connsiteX73" fmla="*/ 2516236 w 5469570"/>
              <a:gd name="connsiteY73" fmla="*/ 2242662 h 2758828"/>
              <a:gd name="connsiteX74" fmla="*/ 2543952 w 5469570"/>
              <a:gd name="connsiteY74" fmla="*/ 2253962 h 2758828"/>
              <a:gd name="connsiteX75" fmla="*/ 2980779 w 5469570"/>
              <a:gd name="connsiteY75" fmla="*/ 2400248 h 2758828"/>
              <a:gd name="connsiteX76" fmla="*/ 2980976 w 5469570"/>
              <a:gd name="connsiteY76" fmla="*/ 2400315 h 2758828"/>
              <a:gd name="connsiteX77" fmla="*/ 3273037 w 5469570"/>
              <a:gd name="connsiteY77" fmla="*/ 2480996 h 2758828"/>
              <a:gd name="connsiteX78" fmla="*/ 3273037 w 5469570"/>
              <a:gd name="connsiteY78" fmla="*/ 2478635 h 2758828"/>
              <a:gd name="connsiteX79" fmla="*/ 3438667 w 5469570"/>
              <a:gd name="connsiteY79" fmla="*/ 2523051 h 2758828"/>
              <a:gd name="connsiteX80" fmla="*/ 5307228 w 5469570"/>
              <a:gd name="connsiteY80" fmla="*/ 2756452 h 2758828"/>
              <a:gd name="connsiteX81" fmla="*/ 5469570 w 5469570"/>
              <a:gd name="connsiteY81" fmla="*/ 2757290 h 2758828"/>
              <a:gd name="connsiteX82" fmla="*/ 5469570 w 5469570"/>
              <a:gd name="connsiteY82" fmla="*/ 2758828 h 2758828"/>
              <a:gd name="connsiteX83" fmla="*/ 4498459 w 5469570"/>
              <a:gd name="connsiteY83" fmla="*/ 2758828 h 2758828"/>
              <a:gd name="connsiteX84" fmla="*/ 3273037 w 5469570"/>
              <a:gd name="connsiteY84" fmla="*/ 2758828 h 2758828"/>
              <a:gd name="connsiteX85" fmla="*/ 0 w 5469570"/>
              <a:gd name="connsiteY85" fmla="*/ 2758828 h 2758828"/>
              <a:gd name="connsiteX86" fmla="*/ 1 w 5469570"/>
              <a:gd name="connsiteY86" fmla="*/ 0 h 2758828"/>
              <a:gd name="connsiteX87" fmla="*/ 135792 w 5469570"/>
              <a:gd name="connsiteY87" fmla="*/ 194286 h 2758828"/>
              <a:gd name="connsiteX88" fmla="*/ 135936 w 5469570"/>
              <a:gd name="connsiteY88" fmla="*/ 194451 h 2758828"/>
              <a:gd name="connsiteX89" fmla="*/ 135791 w 5469570"/>
              <a:gd name="connsiteY89" fmla="*/ 194286 h 2758828"/>
              <a:gd name="connsiteX90" fmla="*/ 1 w 5469570"/>
              <a:gd name="connsiteY90" fmla="*/ 1 h 2758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469570" h="2758828">
                <a:moveTo>
                  <a:pt x="3733464" y="1761514"/>
                </a:moveTo>
                <a:lnTo>
                  <a:pt x="3847041" y="1769082"/>
                </a:lnTo>
                <a:lnTo>
                  <a:pt x="3825618" y="1768533"/>
                </a:lnTo>
                <a:close/>
                <a:moveTo>
                  <a:pt x="3369729" y="1729174"/>
                </a:moveTo>
                <a:lnTo>
                  <a:pt x="3500756" y="1743790"/>
                </a:lnTo>
                <a:lnTo>
                  <a:pt x="3483511" y="1742476"/>
                </a:lnTo>
                <a:lnTo>
                  <a:pt x="3459444" y="1740643"/>
                </a:lnTo>
                <a:lnTo>
                  <a:pt x="3420809" y="1735704"/>
                </a:lnTo>
                <a:close/>
                <a:moveTo>
                  <a:pt x="3028263" y="1681540"/>
                </a:moveTo>
                <a:lnTo>
                  <a:pt x="3161918" y="1702608"/>
                </a:lnTo>
                <a:lnTo>
                  <a:pt x="3151807" y="1701316"/>
                </a:lnTo>
                <a:lnTo>
                  <a:pt x="3102831" y="1695055"/>
                </a:lnTo>
                <a:close/>
                <a:moveTo>
                  <a:pt x="2700942" y="1619087"/>
                </a:moveTo>
                <a:lnTo>
                  <a:pt x="2830674" y="1645727"/>
                </a:lnTo>
                <a:lnTo>
                  <a:pt x="2756911" y="1632357"/>
                </a:lnTo>
                <a:close/>
                <a:moveTo>
                  <a:pt x="2386149" y="1542276"/>
                </a:moveTo>
                <a:lnTo>
                  <a:pt x="2506046" y="1572875"/>
                </a:lnTo>
                <a:lnTo>
                  <a:pt x="2422821" y="1553141"/>
                </a:lnTo>
                <a:close/>
                <a:moveTo>
                  <a:pt x="2083906" y="1451595"/>
                </a:moveTo>
                <a:lnTo>
                  <a:pt x="2181718" y="1481706"/>
                </a:lnTo>
                <a:lnTo>
                  <a:pt x="2101697" y="1457997"/>
                </a:lnTo>
                <a:close/>
                <a:moveTo>
                  <a:pt x="1794582" y="1347475"/>
                </a:moveTo>
                <a:lnTo>
                  <a:pt x="1794677" y="1347515"/>
                </a:lnTo>
                <a:lnTo>
                  <a:pt x="1794754" y="1347543"/>
                </a:lnTo>
                <a:lnTo>
                  <a:pt x="1794676" y="1347515"/>
                </a:lnTo>
                <a:close/>
                <a:moveTo>
                  <a:pt x="1433980" y="1187410"/>
                </a:moveTo>
                <a:lnTo>
                  <a:pt x="1519727" y="1229512"/>
                </a:lnTo>
                <a:lnTo>
                  <a:pt x="1502892" y="1222286"/>
                </a:lnTo>
                <a:close/>
                <a:moveTo>
                  <a:pt x="1163045" y="1044685"/>
                </a:moveTo>
                <a:lnTo>
                  <a:pt x="1258806" y="1098754"/>
                </a:lnTo>
                <a:lnTo>
                  <a:pt x="1227482" y="1082901"/>
                </a:lnTo>
                <a:close/>
                <a:moveTo>
                  <a:pt x="918391" y="894447"/>
                </a:moveTo>
                <a:lnTo>
                  <a:pt x="1012639" y="955485"/>
                </a:lnTo>
                <a:lnTo>
                  <a:pt x="969581" y="929949"/>
                </a:lnTo>
                <a:close/>
                <a:moveTo>
                  <a:pt x="693836" y="734374"/>
                </a:moveTo>
                <a:lnTo>
                  <a:pt x="781729" y="799670"/>
                </a:lnTo>
                <a:lnTo>
                  <a:pt x="730326" y="764021"/>
                </a:lnTo>
                <a:close/>
                <a:moveTo>
                  <a:pt x="488374" y="564186"/>
                </a:moveTo>
                <a:lnTo>
                  <a:pt x="565916" y="630445"/>
                </a:lnTo>
                <a:lnTo>
                  <a:pt x="510852" y="585707"/>
                </a:lnTo>
                <a:close/>
                <a:moveTo>
                  <a:pt x="302157" y="384036"/>
                </a:moveTo>
                <a:lnTo>
                  <a:pt x="362151" y="443333"/>
                </a:lnTo>
                <a:lnTo>
                  <a:pt x="312295" y="395599"/>
                </a:lnTo>
                <a:close/>
                <a:moveTo>
                  <a:pt x="0" y="321499"/>
                </a:moveTo>
                <a:lnTo>
                  <a:pt x="15435" y="349141"/>
                </a:lnTo>
                <a:lnTo>
                  <a:pt x="15500" y="349234"/>
                </a:lnTo>
                <a:lnTo>
                  <a:pt x="220018" y="649569"/>
                </a:lnTo>
                <a:lnTo>
                  <a:pt x="236151" y="668684"/>
                </a:lnTo>
                <a:lnTo>
                  <a:pt x="248130" y="686026"/>
                </a:lnTo>
                <a:lnTo>
                  <a:pt x="320520" y="768648"/>
                </a:lnTo>
                <a:lnTo>
                  <a:pt x="460182" y="934126"/>
                </a:lnTo>
                <a:lnTo>
                  <a:pt x="497266" y="970375"/>
                </a:lnTo>
                <a:lnTo>
                  <a:pt x="525563" y="1002672"/>
                </a:lnTo>
                <a:lnTo>
                  <a:pt x="611195" y="1081741"/>
                </a:lnTo>
                <a:lnTo>
                  <a:pt x="734062" y="1201843"/>
                </a:lnTo>
                <a:lnTo>
                  <a:pt x="796852" y="1253170"/>
                </a:lnTo>
                <a:lnTo>
                  <a:pt x="845078" y="1297699"/>
                </a:lnTo>
                <a:lnTo>
                  <a:pt x="930870" y="1362718"/>
                </a:lnTo>
                <a:lnTo>
                  <a:pt x="1039793" y="1451754"/>
                </a:lnTo>
                <a:lnTo>
                  <a:pt x="1133275" y="1516114"/>
                </a:lnTo>
                <a:lnTo>
                  <a:pt x="1204020" y="1569730"/>
                </a:lnTo>
                <a:lnTo>
                  <a:pt x="1282392" y="1618778"/>
                </a:lnTo>
                <a:lnTo>
                  <a:pt x="1375513" y="1682890"/>
                </a:lnTo>
                <a:lnTo>
                  <a:pt x="1505584" y="1758461"/>
                </a:lnTo>
                <a:lnTo>
                  <a:pt x="1599736" y="1817385"/>
                </a:lnTo>
                <a:lnTo>
                  <a:pt x="1664943" y="1851048"/>
                </a:lnTo>
                <a:lnTo>
                  <a:pt x="1739355" y="1894282"/>
                </a:lnTo>
                <a:lnTo>
                  <a:pt x="1914863" y="1980069"/>
                </a:lnTo>
                <a:lnTo>
                  <a:pt x="2029571" y="2039287"/>
                </a:lnTo>
                <a:lnTo>
                  <a:pt x="2076870" y="2059258"/>
                </a:lnTo>
                <a:lnTo>
                  <a:pt x="2129457" y="2084962"/>
                </a:lnTo>
                <a:lnTo>
                  <a:pt x="2370995" y="2183443"/>
                </a:lnTo>
                <a:lnTo>
                  <a:pt x="2490869" y="2234056"/>
                </a:lnTo>
                <a:lnTo>
                  <a:pt x="2516236" y="2242662"/>
                </a:lnTo>
                <a:lnTo>
                  <a:pt x="2543952" y="2253962"/>
                </a:lnTo>
                <a:lnTo>
                  <a:pt x="2980779" y="2400248"/>
                </a:lnTo>
                <a:lnTo>
                  <a:pt x="2980976" y="2400315"/>
                </a:lnTo>
                <a:lnTo>
                  <a:pt x="3273037" y="2480996"/>
                </a:lnTo>
                <a:lnTo>
                  <a:pt x="3273037" y="2478635"/>
                </a:lnTo>
                <a:lnTo>
                  <a:pt x="3438667" y="2523051"/>
                </a:lnTo>
                <a:cubicBezTo>
                  <a:pt x="4022919" y="2661308"/>
                  <a:pt x="4651235" y="2741945"/>
                  <a:pt x="5307228" y="2756452"/>
                </a:cubicBezTo>
                <a:lnTo>
                  <a:pt x="5469570" y="2757290"/>
                </a:lnTo>
                <a:lnTo>
                  <a:pt x="5469570" y="2758828"/>
                </a:lnTo>
                <a:lnTo>
                  <a:pt x="4498459" y="2758828"/>
                </a:lnTo>
                <a:lnTo>
                  <a:pt x="3273037" y="2758828"/>
                </a:lnTo>
                <a:lnTo>
                  <a:pt x="0" y="2758828"/>
                </a:lnTo>
                <a:close/>
                <a:moveTo>
                  <a:pt x="1" y="0"/>
                </a:moveTo>
                <a:lnTo>
                  <a:pt x="135792" y="194286"/>
                </a:lnTo>
                <a:lnTo>
                  <a:pt x="135936" y="194451"/>
                </a:lnTo>
                <a:lnTo>
                  <a:pt x="135791" y="194286"/>
                </a:lnTo>
                <a:lnTo>
                  <a:pt x="1" y="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noFill/>
            </a:endParaRPr>
          </a:p>
        </p:txBody>
      </p:sp>
      <p:sp>
        <p:nvSpPr>
          <p:cNvPr id="11" name="Forme libre : forme 10">
            <a:extLst>
              <a:ext uri="{FF2B5EF4-FFF2-40B4-BE49-F238E27FC236}">
                <a16:creationId xmlns:a16="http://schemas.microsoft.com/office/drawing/2014/main" id="{EB78E526-2B7B-954E-0527-6F5B1E620E1B}"/>
              </a:ext>
            </a:extLst>
          </p:cNvPr>
          <p:cNvSpPr>
            <a:spLocks/>
          </p:cNvSpPr>
          <p:nvPr userDrawn="1"/>
        </p:nvSpPr>
        <p:spPr>
          <a:xfrm>
            <a:off x="14514285" y="-1"/>
            <a:ext cx="1741712" cy="966529"/>
          </a:xfrm>
          <a:custGeom>
            <a:avLst/>
            <a:gdLst>
              <a:gd name="connsiteX0" fmla="*/ 0 w 1306284"/>
              <a:gd name="connsiteY0" fmla="*/ 0 h 724897"/>
              <a:gd name="connsiteX1" fmla="*/ 1306284 w 1306284"/>
              <a:gd name="connsiteY1" fmla="*/ 0 h 724897"/>
              <a:gd name="connsiteX2" fmla="*/ 1306284 w 1306284"/>
              <a:gd name="connsiteY2" fmla="*/ 724897 h 724897"/>
              <a:gd name="connsiteX3" fmla="*/ 1220588 w 1306284"/>
              <a:gd name="connsiteY3" fmla="*/ 584003 h 724897"/>
              <a:gd name="connsiteX4" fmla="*/ 917741 w 1306284"/>
              <a:gd name="connsiteY4" fmla="*/ 189252 h 724897"/>
              <a:gd name="connsiteX5" fmla="*/ 732691 w 1306284"/>
              <a:gd name="connsiteY5" fmla="*/ 1 h 724897"/>
              <a:gd name="connsiteX6" fmla="*/ 0 w 1306284"/>
              <a:gd name="connsiteY6" fmla="*/ 1 h 72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6284" h="724897">
                <a:moveTo>
                  <a:pt x="0" y="0"/>
                </a:moveTo>
                <a:lnTo>
                  <a:pt x="1306284" y="0"/>
                </a:lnTo>
                <a:lnTo>
                  <a:pt x="1306284" y="724897"/>
                </a:lnTo>
                <a:lnTo>
                  <a:pt x="1220588" y="584003"/>
                </a:lnTo>
                <a:cubicBezTo>
                  <a:pt x="1130587" y="447637"/>
                  <a:pt x="1029382" y="315921"/>
                  <a:pt x="917741" y="189252"/>
                </a:cubicBezTo>
                <a:lnTo>
                  <a:pt x="732691" y="1"/>
                </a:lnTo>
                <a:lnTo>
                  <a:pt x="0" y="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4" name="Forme libre : forme 3">
            <a:extLst>
              <a:ext uri="{FF2B5EF4-FFF2-40B4-BE49-F238E27FC236}">
                <a16:creationId xmlns:a16="http://schemas.microsoft.com/office/drawing/2014/main" id="{183471CF-8A65-D509-7AC9-7ABC54145368}"/>
              </a:ext>
            </a:extLst>
          </p:cNvPr>
          <p:cNvSpPr>
            <a:spLocks noChangeAspect="1"/>
          </p:cNvSpPr>
          <p:nvPr userDrawn="1"/>
        </p:nvSpPr>
        <p:spPr>
          <a:xfrm>
            <a:off x="-1" y="0"/>
            <a:ext cx="16256000" cy="9144000"/>
          </a:xfrm>
          <a:custGeom>
            <a:avLst/>
            <a:gdLst>
              <a:gd name="connsiteX0" fmla="*/ 8345908 w 12192000"/>
              <a:gd name="connsiteY0" fmla="*/ 0 h 6858000"/>
              <a:gd name="connsiteX1" fmla="*/ 11754776 w 12192000"/>
              <a:gd name="connsiteY1" fmla="*/ 0 h 6858000"/>
              <a:gd name="connsiteX2" fmla="*/ 11770859 w 12192000"/>
              <a:gd name="connsiteY2" fmla="*/ 14998 h 6858000"/>
              <a:gd name="connsiteX3" fmla="*/ 12153480 w 12192000"/>
              <a:gd name="connsiteY3" fmla="*/ 452503 h 6858000"/>
              <a:gd name="connsiteX4" fmla="*/ 12192000 w 12192000"/>
              <a:gd name="connsiteY4" fmla="*/ 508809 h 6858000"/>
              <a:gd name="connsiteX5" fmla="*/ 12192000 w 12192000"/>
              <a:gd name="connsiteY5" fmla="*/ 3982881 h 6858000"/>
              <a:gd name="connsiteX6" fmla="*/ 12133651 w 12192000"/>
              <a:gd name="connsiteY6" fmla="*/ 4071036 h 6858000"/>
              <a:gd name="connsiteX7" fmla="*/ 6502286 w 12192000"/>
              <a:gd name="connsiteY7" fmla="*/ 6816793 h 6858000"/>
              <a:gd name="connsiteX8" fmla="*/ 28418 w 12192000"/>
              <a:gd name="connsiteY8" fmla="*/ 4579923 h 6858000"/>
              <a:gd name="connsiteX9" fmla="*/ 0 w 12192000"/>
              <a:gd name="connsiteY9" fmla="*/ 4535996 h 6858000"/>
              <a:gd name="connsiteX10" fmla="*/ 0 w 12192000"/>
              <a:gd name="connsiteY10" fmla="*/ 4263671 h 6858000"/>
              <a:gd name="connsiteX11" fmla="*/ 21757 w 12192000"/>
              <a:gd name="connsiteY11" fmla="*/ 4293240 h 6858000"/>
              <a:gd name="connsiteX12" fmla="*/ 4964689 w 12192000"/>
              <a:gd name="connsiteY12" fmla="*/ 5918668 h 6858000"/>
              <a:gd name="connsiteX13" fmla="*/ 9832064 w 12192000"/>
              <a:gd name="connsiteY13" fmla="*/ 2103295 h 6858000"/>
              <a:gd name="connsiteX14" fmla="*/ 8462081 w 12192000"/>
              <a:gd name="connsiteY14" fmla="*/ 720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0">
                <a:moveTo>
                  <a:pt x="8345908" y="0"/>
                </a:moveTo>
                <a:lnTo>
                  <a:pt x="11754776" y="0"/>
                </a:lnTo>
                <a:lnTo>
                  <a:pt x="11770859" y="14998"/>
                </a:lnTo>
                <a:cubicBezTo>
                  <a:pt x="11912077" y="154310"/>
                  <a:pt x="12040004" y="300344"/>
                  <a:pt x="12153480" y="452503"/>
                </a:cubicBezTo>
                <a:lnTo>
                  <a:pt x="12192000" y="508809"/>
                </a:lnTo>
                <a:lnTo>
                  <a:pt x="12192000" y="3982881"/>
                </a:lnTo>
                <a:lnTo>
                  <a:pt x="12133651" y="4071036"/>
                </a:lnTo>
                <a:cubicBezTo>
                  <a:pt x="11129001" y="5497612"/>
                  <a:pt x="9019489" y="6592893"/>
                  <a:pt x="6502286" y="6816793"/>
                </a:cubicBezTo>
                <a:cubicBezTo>
                  <a:pt x="3641782" y="7071224"/>
                  <a:pt x="1102961" y="6125762"/>
                  <a:pt x="28418" y="4579923"/>
                </a:cubicBezTo>
                <a:lnTo>
                  <a:pt x="0" y="4535996"/>
                </a:lnTo>
                <a:lnTo>
                  <a:pt x="0" y="4263671"/>
                </a:lnTo>
                <a:lnTo>
                  <a:pt x="21757" y="4293240"/>
                </a:lnTo>
                <a:cubicBezTo>
                  <a:pt x="913307" y="5427944"/>
                  <a:pt x="2824086" y="6109650"/>
                  <a:pt x="4964689" y="5918668"/>
                </a:cubicBezTo>
                <a:cubicBezTo>
                  <a:pt x="7818771" y="5656162"/>
                  <a:pt x="9997869" y="3958700"/>
                  <a:pt x="9832064" y="2103295"/>
                </a:cubicBezTo>
                <a:cubicBezTo>
                  <a:pt x="9759524" y="1291579"/>
                  <a:pt x="9250635" y="586772"/>
                  <a:pt x="8462081" y="72016"/>
                </a:cubicBezTo>
                <a:close/>
              </a:path>
            </a:pathLst>
          </a:custGeom>
          <a:gradFill flip="none" rotWithShape="1">
            <a:gsLst>
              <a:gs pos="0">
                <a:schemeClr val="bg1"/>
              </a:gs>
              <a:gs pos="100000">
                <a:schemeClr val="bg1">
                  <a:alpha val="0"/>
                </a:schemeClr>
              </a:gs>
            </a:gsLst>
            <a:lin ang="2700000" scaled="1"/>
            <a:tileRect/>
          </a:gradFill>
          <a:ln w="3685" cap="flat">
            <a:noFill/>
            <a:prstDash val="solid"/>
            <a:miter/>
          </a:ln>
        </p:spPr>
        <p:txBody>
          <a:bodyPr wrap="square" rtlCol="0" anchor="ctr">
            <a:noAutofit/>
          </a:bodyPr>
          <a:lstStyle/>
          <a:p>
            <a:pPr lvl="0"/>
            <a:endParaRPr lang="fr-FR" sz="2400"/>
          </a:p>
        </p:txBody>
      </p:sp>
      <p:sp>
        <p:nvSpPr>
          <p:cNvPr id="6" name="Espace réservé du texte 10">
            <a:extLst>
              <a:ext uri="{FF2B5EF4-FFF2-40B4-BE49-F238E27FC236}">
                <a16:creationId xmlns:a16="http://schemas.microsoft.com/office/drawing/2014/main" id="{F556DB53-5E59-D7D4-121F-07541308A058}"/>
              </a:ext>
            </a:extLst>
          </p:cNvPr>
          <p:cNvSpPr>
            <a:spLocks noGrp="1"/>
          </p:cNvSpPr>
          <p:nvPr>
            <p:ph type="body" sz="quarter" idx="10" hasCustomPrompt="1"/>
          </p:nvPr>
        </p:nvSpPr>
        <p:spPr>
          <a:xfrm>
            <a:off x="1917990" y="3371484"/>
            <a:ext cx="12420021" cy="2462213"/>
          </a:xfrm>
          <a:prstGeom prst="rect">
            <a:avLst/>
          </a:prstGeom>
          <a:noFill/>
          <a:effectLst/>
        </p:spPr>
        <p:txBody>
          <a:bodyPr vert="horz" wrap="square" lIns="0" tIns="0" rIns="0" bIns="0" rtlCol="0">
            <a:spAutoFit/>
          </a:bodyPr>
          <a:lstStyle>
            <a:lvl1pPr>
              <a:defRPr lang="en-US" sz="16000" b="1" dirty="0">
                <a:ln>
                  <a:gradFill>
                    <a:gsLst>
                      <a:gs pos="0">
                        <a:schemeClr val="accent1">
                          <a:lumMod val="5000"/>
                          <a:lumOff val="95000"/>
                          <a:alpha val="67000"/>
                        </a:schemeClr>
                      </a:gs>
                      <a:gs pos="100000">
                        <a:schemeClr val="bg1">
                          <a:lumMod val="75000"/>
                          <a:alpha val="44000"/>
                        </a:schemeClr>
                      </a:gs>
                    </a:gsLst>
                    <a:lin ang="5400000" scaled="1"/>
                  </a:gradFill>
                </a:ln>
                <a:gradFill>
                  <a:gsLst>
                    <a:gs pos="0">
                      <a:schemeClr val="bg1">
                        <a:alpha val="90000"/>
                      </a:schemeClr>
                    </a:gs>
                    <a:gs pos="100000">
                      <a:schemeClr val="bg2">
                        <a:alpha val="60000"/>
                      </a:schemeClr>
                    </a:gs>
                  </a:gsLst>
                  <a:lin ang="5400000" scaled="1"/>
                </a:gradFill>
                <a:effectLst>
                  <a:outerShdw blurRad="38100" dist="38100" dir="2700000" algn="tl">
                    <a:srgbClr val="000000">
                      <a:alpha val="43137"/>
                    </a:srgbClr>
                  </a:outerShdw>
                </a:effectLst>
                <a:latin typeface="+mj-lt"/>
                <a:ea typeface="+mj-ea"/>
                <a:cs typeface="+mj-cs"/>
              </a:defRPr>
            </a:lvl1pPr>
          </a:lstStyle>
          <a:p>
            <a:pPr lvl="0" algn="ctr">
              <a:spcBef>
                <a:spcPct val="0"/>
              </a:spcBef>
            </a:pPr>
            <a:r>
              <a:rPr lang="en-US"/>
              <a:t>Thank you !</a:t>
            </a:r>
          </a:p>
        </p:txBody>
      </p:sp>
    </p:spTree>
    <p:extLst>
      <p:ext uri="{BB962C8B-B14F-4D97-AF65-F5344CB8AC3E}">
        <p14:creationId xmlns:p14="http://schemas.microsoft.com/office/powerpoint/2010/main" val="1764776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250"/>
                                        <p:tgtEl>
                                          <p:spTgt spid="3"/>
                                        </p:tgtEl>
                                      </p:cBhvr>
                                    </p:animEffect>
                                  </p:childTnLst>
                                </p:cTn>
                              </p:par>
                              <p:par>
                                <p:cTn id="8" presetID="6" presetClass="emph" presetSubtype="0" fill="hold" grpId="1" nodeType="withEffect">
                                  <p:stCondLst>
                                    <p:cond delay="250"/>
                                  </p:stCondLst>
                                  <p:childTnLst>
                                    <p:animScale>
                                      <p:cBhvr>
                                        <p:cTn id="9" dur="10" fill="hold"/>
                                        <p:tgtEl>
                                          <p:spTgt spid="3"/>
                                        </p:tgtEl>
                                      </p:cBhvr>
                                      <p:by x="125000" y="125000"/>
                                    </p:animScale>
                                  </p:childTnLst>
                                </p:cTn>
                              </p:par>
                              <p:par>
                                <p:cTn id="10" presetID="6" presetClass="emph" presetSubtype="0" decel="100000" fill="hold" grpId="2" nodeType="withEffect">
                                  <p:stCondLst>
                                    <p:cond delay="250"/>
                                  </p:stCondLst>
                                  <p:childTnLst>
                                    <p:animScale>
                                      <p:cBhvr>
                                        <p:cTn id="11" dur="2250" fill="hold"/>
                                        <p:tgtEl>
                                          <p:spTgt spid="3"/>
                                        </p:tgtEl>
                                      </p:cBhvr>
                                      <p:by x="80000" y="80000"/>
                                    </p:animScale>
                                  </p:childTnLst>
                                </p:cTn>
                              </p:par>
                              <p:par>
                                <p:cTn id="12" presetID="10" presetClass="entr" presetSubtype="0" fill="hold" nodeType="withEffect">
                                  <p:stCondLst>
                                    <p:cond delay="25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250"/>
                                        <p:tgtEl>
                                          <p:spTgt spid="12"/>
                                        </p:tgtEl>
                                      </p:cBhvr>
                                    </p:animEffect>
                                  </p:childTnLst>
                                </p:cTn>
                              </p:par>
                              <p:par>
                                <p:cTn id="15" presetID="6" presetClass="emph" presetSubtype="0" fill="hold" nodeType="withEffect">
                                  <p:stCondLst>
                                    <p:cond delay="250"/>
                                  </p:stCondLst>
                                  <p:childTnLst>
                                    <p:animScale>
                                      <p:cBhvr>
                                        <p:cTn id="16" dur="10" fill="hold"/>
                                        <p:tgtEl>
                                          <p:spTgt spid="12"/>
                                        </p:tgtEl>
                                      </p:cBhvr>
                                      <p:by x="125000" y="125000"/>
                                    </p:animScale>
                                  </p:childTnLst>
                                </p:cTn>
                              </p:par>
                              <p:par>
                                <p:cTn id="17" presetID="6" presetClass="emph" presetSubtype="0" decel="100000" fill="hold" nodeType="withEffect">
                                  <p:stCondLst>
                                    <p:cond delay="250"/>
                                  </p:stCondLst>
                                  <p:childTnLst>
                                    <p:animScale>
                                      <p:cBhvr>
                                        <p:cTn id="18" dur="2250" fill="hold"/>
                                        <p:tgtEl>
                                          <p:spTgt spid="12"/>
                                        </p:tgtEl>
                                      </p:cBhvr>
                                      <p:by x="80000" y="80000"/>
                                    </p:animScale>
                                  </p:childTnLst>
                                </p:cTn>
                              </p:par>
                              <p:par>
                                <p:cTn id="19" presetID="10" presetClass="entr" presetSubtype="0" fill="hold" grpId="0" nodeType="withEffect">
                                  <p:stCondLst>
                                    <p:cond delay="500"/>
                                  </p:stCondLst>
                                  <p:iterate type="wd">
                                    <p:tmPct val="20000"/>
                                  </p:iterate>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64" presetClass="path" presetSubtype="0" decel="100000" fill="hold" grpId="1" nodeType="withEffect">
                                  <p:stCondLst>
                                    <p:cond delay="500"/>
                                  </p:stCondLst>
                                  <p:iterate type="wd">
                                    <p:tmPct val="5000"/>
                                  </p:iterate>
                                  <p:childTnLst>
                                    <p:animMotion origin="layout" path="M 4.79167E-6 0.05255 L 4.79167E-6 -7.40741E-7 " pathEditMode="relative" rAng="0" ptsTypes="AA">
                                      <p:cBhvr>
                                        <p:cTn id="23" dur="1250" fill="hold"/>
                                        <p:tgtEl>
                                          <p:spTgt spid="6"/>
                                        </p:tgtEl>
                                        <p:attrNameLst>
                                          <p:attrName>ppt_x</p:attrName>
                                          <p:attrName>ppt_y</p:attrName>
                                        </p:attrNameLst>
                                      </p:cBhvr>
                                      <p:rCtr x="0" y="-26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6" grpId="0">
        <p:tmplLst>
          <p:tmpl>
            <p:tnLst>
              <p:par>
                <p:cTn presetID="10" presetClass="entr" presetSubtype="0" fill="hold" nodeType="withEffect">
                  <p:stCondLst>
                    <p:cond delay="500"/>
                  </p:stCondLst>
                  <p:iterate type="wd">
                    <p:tmPct val="20000"/>
                  </p:iterate>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6" grpId="1"/>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FINAL SLIDE">
    <p:spTree>
      <p:nvGrpSpPr>
        <p:cNvPr id="1" name=""/>
        <p:cNvGrpSpPr/>
        <p:nvPr/>
      </p:nvGrpSpPr>
      <p:grpSpPr>
        <a:xfrm>
          <a:off x="0" y="0"/>
          <a:ext cx="0" cy="0"/>
          <a:chOff x="0" y="0"/>
          <a:chExt cx="0" cy="0"/>
        </a:xfrm>
      </p:grpSpPr>
      <p:pic>
        <p:nvPicPr>
          <p:cNvPr id="7" name="Picture 6" descr="A group of people wearing blue uniforms and white helmets&#10;&#10;AI-generated content may be incorrect.">
            <a:extLst>
              <a:ext uri="{FF2B5EF4-FFF2-40B4-BE49-F238E27FC236}">
                <a16:creationId xmlns:a16="http://schemas.microsoft.com/office/drawing/2014/main" id="{4D86C547-911F-DA99-1B0E-FE7AD512FC4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6255997" cy="9144000"/>
          </a:xfrm>
          <a:prstGeom prst="rect">
            <a:avLst/>
          </a:prstGeom>
        </p:spPr>
      </p:pic>
      <p:sp>
        <p:nvSpPr>
          <p:cNvPr id="3" name="Rectangle 2">
            <a:extLst>
              <a:ext uri="{FF2B5EF4-FFF2-40B4-BE49-F238E27FC236}">
                <a16:creationId xmlns:a16="http://schemas.microsoft.com/office/drawing/2014/main" id="{4FFA86A5-290F-2FC9-D29B-568F20C57917}"/>
              </a:ext>
            </a:extLst>
          </p:cNvPr>
          <p:cNvSpPr>
            <a:spLocks/>
          </p:cNvSpPr>
          <p:nvPr userDrawn="1"/>
        </p:nvSpPr>
        <p:spPr>
          <a:xfrm>
            <a:off x="-3" y="-515"/>
            <a:ext cx="16256000" cy="9144000"/>
          </a:xfrm>
          <a:prstGeom prst="rect">
            <a:avLst/>
          </a:prstGeom>
          <a:gradFill flip="none" rotWithShape="1">
            <a:gsLst>
              <a:gs pos="0">
                <a:schemeClr val="bg2">
                  <a:lumMod val="10000"/>
                  <a:alpha val="0"/>
                </a:schemeClr>
              </a:gs>
              <a:gs pos="90000">
                <a:schemeClr val="bg2">
                  <a:lumMod val="10000"/>
                  <a:alpha val="25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FR" sz="2400">
              <a:solidFill>
                <a:prstClr val="white"/>
              </a:solidFill>
              <a:latin typeface="Vinci Sans"/>
            </a:endParaRPr>
          </a:p>
        </p:txBody>
      </p:sp>
      <p:pic>
        <p:nvPicPr>
          <p:cNvPr id="8" name="Image 7" descr="Une image contenant Police, Graphique, texte, logo&#10;&#10;Description générée automatiquement">
            <a:extLst>
              <a:ext uri="{FF2B5EF4-FFF2-40B4-BE49-F238E27FC236}">
                <a16:creationId xmlns:a16="http://schemas.microsoft.com/office/drawing/2014/main" id="{A1B80AB3-9ABC-D1FD-708F-A2C2F170355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828022" y="8304023"/>
            <a:ext cx="2020517" cy="711524"/>
          </a:xfrm>
          <a:prstGeom prst="rect">
            <a:avLst/>
          </a:prstGeom>
        </p:spPr>
      </p:pic>
      <p:sp>
        <p:nvSpPr>
          <p:cNvPr id="2" name="Forme libre : forme 1">
            <a:extLst>
              <a:ext uri="{FF2B5EF4-FFF2-40B4-BE49-F238E27FC236}">
                <a16:creationId xmlns:a16="http://schemas.microsoft.com/office/drawing/2014/main" id="{053EB36C-F9A5-B18E-DE64-EC8A0A0061AF}"/>
              </a:ext>
            </a:extLst>
          </p:cNvPr>
          <p:cNvSpPr>
            <a:spLocks noChangeAspect="1"/>
          </p:cNvSpPr>
          <p:nvPr userDrawn="1"/>
        </p:nvSpPr>
        <p:spPr>
          <a:xfrm>
            <a:off x="1" y="5465563"/>
            <a:ext cx="7292760" cy="3678437"/>
          </a:xfrm>
          <a:custGeom>
            <a:avLst/>
            <a:gdLst>
              <a:gd name="connsiteX0" fmla="*/ 3733464 w 5469570"/>
              <a:gd name="connsiteY0" fmla="*/ 1761514 h 2758828"/>
              <a:gd name="connsiteX1" fmla="*/ 3847041 w 5469570"/>
              <a:gd name="connsiteY1" fmla="*/ 1769082 h 2758828"/>
              <a:gd name="connsiteX2" fmla="*/ 3825618 w 5469570"/>
              <a:gd name="connsiteY2" fmla="*/ 1768533 h 2758828"/>
              <a:gd name="connsiteX3" fmla="*/ 3369729 w 5469570"/>
              <a:gd name="connsiteY3" fmla="*/ 1729174 h 2758828"/>
              <a:gd name="connsiteX4" fmla="*/ 3500756 w 5469570"/>
              <a:gd name="connsiteY4" fmla="*/ 1743790 h 2758828"/>
              <a:gd name="connsiteX5" fmla="*/ 3483511 w 5469570"/>
              <a:gd name="connsiteY5" fmla="*/ 1742476 h 2758828"/>
              <a:gd name="connsiteX6" fmla="*/ 3459444 w 5469570"/>
              <a:gd name="connsiteY6" fmla="*/ 1740643 h 2758828"/>
              <a:gd name="connsiteX7" fmla="*/ 3420809 w 5469570"/>
              <a:gd name="connsiteY7" fmla="*/ 1735704 h 2758828"/>
              <a:gd name="connsiteX8" fmla="*/ 3028263 w 5469570"/>
              <a:gd name="connsiteY8" fmla="*/ 1681540 h 2758828"/>
              <a:gd name="connsiteX9" fmla="*/ 3161918 w 5469570"/>
              <a:gd name="connsiteY9" fmla="*/ 1702608 h 2758828"/>
              <a:gd name="connsiteX10" fmla="*/ 3151807 w 5469570"/>
              <a:gd name="connsiteY10" fmla="*/ 1701316 h 2758828"/>
              <a:gd name="connsiteX11" fmla="*/ 3102831 w 5469570"/>
              <a:gd name="connsiteY11" fmla="*/ 1695055 h 2758828"/>
              <a:gd name="connsiteX12" fmla="*/ 2700942 w 5469570"/>
              <a:gd name="connsiteY12" fmla="*/ 1619087 h 2758828"/>
              <a:gd name="connsiteX13" fmla="*/ 2830674 w 5469570"/>
              <a:gd name="connsiteY13" fmla="*/ 1645727 h 2758828"/>
              <a:gd name="connsiteX14" fmla="*/ 2756911 w 5469570"/>
              <a:gd name="connsiteY14" fmla="*/ 1632357 h 2758828"/>
              <a:gd name="connsiteX15" fmla="*/ 2386149 w 5469570"/>
              <a:gd name="connsiteY15" fmla="*/ 1542276 h 2758828"/>
              <a:gd name="connsiteX16" fmla="*/ 2506046 w 5469570"/>
              <a:gd name="connsiteY16" fmla="*/ 1572875 h 2758828"/>
              <a:gd name="connsiteX17" fmla="*/ 2422821 w 5469570"/>
              <a:gd name="connsiteY17" fmla="*/ 1553141 h 2758828"/>
              <a:gd name="connsiteX18" fmla="*/ 2083906 w 5469570"/>
              <a:gd name="connsiteY18" fmla="*/ 1451595 h 2758828"/>
              <a:gd name="connsiteX19" fmla="*/ 2181718 w 5469570"/>
              <a:gd name="connsiteY19" fmla="*/ 1481706 h 2758828"/>
              <a:gd name="connsiteX20" fmla="*/ 2101697 w 5469570"/>
              <a:gd name="connsiteY20" fmla="*/ 1457997 h 2758828"/>
              <a:gd name="connsiteX21" fmla="*/ 1794582 w 5469570"/>
              <a:gd name="connsiteY21" fmla="*/ 1347475 h 2758828"/>
              <a:gd name="connsiteX22" fmla="*/ 1794677 w 5469570"/>
              <a:gd name="connsiteY22" fmla="*/ 1347515 h 2758828"/>
              <a:gd name="connsiteX23" fmla="*/ 1794754 w 5469570"/>
              <a:gd name="connsiteY23" fmla="*/ 1347543 h 2758828"/>
              <a:gd name="connsiteX24" fmla="*/ 1794676 w 5469570"/>
              <a:gd name="connsiteY24" fmla="*/ 1347515 h 2758828"/>
              <a:gd name="connsiteX25" fmla="*/ 1433980 w 5469570"/>
              <a:gd name="connsiteY25" fmla="*/ 1187410 h 2758828"/>
              <a:gd name="connsiteX26" fmla="*/ 1519727 w 5469570"/>
              <a:gd name="connsiteY26" fmla="*/ 1229512 h 2758828"/>
              <a:gd name="connsiteX27" fmla="*/ 1502892 w 5469570"/>
              <a:gd name="connsiteY27" fmla="*/ 1222286 h 2758828"/>
              <a:gd name="connsiteX28" fmla="*/ 1163045 w 5469570"/>
              <a:gd name="connsiteY28" fmla="*/ 1044685 h 2758828"/>
              <a:gd name="connsiteX29" fmla="*/ 1258806 w 5469570"/>
              <a:gd name="connsiteY29" fmla="*/ 1098754 h 2758828"/>
              <a:gd name="connsiteX30" fmla="*/ 1227482 w 5469570"/>
              <a:gd name="connsiteY30" fmla="*/ 1082901 h 2758828"/>
              <a:gd name="connsiteX31" fmla="*/ 918391 w 5469570"/>
              <a:gd name="connsiteY31" fmla="*/ 894447 h 2758828"/>
              <a:gd name="connsiteX32" fmla="*/ 1012639 w 5469570"/>
              <a:gd name="connsiteY32" fmla="*/ 955485 h 2758828"/>
              <a:gd name="connsiteX33" fmla="*/ 969581 w 5469570"/>
              <a:gd name="connsiteY33" fmla="*/ 929949 h 2758828"/>
              <a:gd name="connsiteX34" fmla="*/ 693836 w 5469570"/>
              <a:gd name="connsiteY34" fmla="*/ 734374 h 2758828"/>
              <a:gd name="connsiteX35" fmla="*/ 781729 w 5469570"/>
              <a:gd name="connsiteY35" fmla="*/ 799670 h 2758828"/>
              <a:gd name="connsiteX36" fmla="*/ 730326 w 5469570"/>
              <a:gd name="connsiteY36" fmla="*/ 764021 h 2758828"/>
              <a:gd name="connsiteX37" fmla="*/ 488374 w 5469570"/>
              <a:gd name="connsiteY37" fmla="*/ 564186 h 2758828"/>
              <a:gd name="connsiteX38" fmla="*/ 565916 w 5469570"/>
              <a:gd name="connsiteY38" fmla="*/ 630445 h 2758828"/>
              <a:gd name="connsiteX39" fmla="*/ 510852 w 5469570"/>
              <a:gd name="connsiteY39" fmla="*/ 585707 h 2758828"/>
              <a:gd name="connsiteX40" fmla="*/ 302157 w 5469570"/>
              <a:gd name="connsiteY40" fmla="*/ 384036 h 2758828"/>
              <a:gd name="connsiteX41" fmla="*/ 362151 w 5469570"/>
              <a:gd name="connsiteY41" fmla="*/ 443333 h 2758828"/>
              <a:gd name="connsiteX42" fmla="*/ 312295 w 5469570"/>
              <a:gd name="connsiteY42" fmla="*/ 395599 h 2758828"/>
              <a:gd name="connsiteX43" fmla="*/ 0 w 5469570"/>
              <a:gd name="connsiteY43" fmla="*/ 321499 h 2758828"/>
              <a:gd name="connsiteX44" fmla="*/ 15435 w 5469570"/>
              <a:gd name="connsiteY44" fmla="*/ 349141 h 2758828"/>
              <a:gd name="connsiteX45" fmla="*/ 15500 w 5469570"/>
              <a:gd name="connsiteY45" fmla="*/ 349234 h 2758828"/>
              <a:gd name="connsiteX46" fmla="*/ 220018 w 5469570"/>
              <a:gd name="connsiteY46" fmla="*/ 649569 h 2758828"/>
              <a:gd name="connsiteX47" fmla="*/ 236151 w 5469570"/>
              <a:gd name="connsiteY47" fmla="*/ 668684 h 2758828"/>
              <a:gd name="connsiteX48" fmla="*/ 248130 w 5469570"/>
              <a:gd name="connsiteY48" fmla="*/ 686026 h 2758828"/>
              <a:gd name="connsiteX49" fmla="*/ 320520 w 5469570"/>
              <a:gd name="connsiteY49" fmla="*/ 768648 h 2758828"/>
              <a:gd name="connsiteX50" fmla="*/ 460182 w 5469570"/>
              <a:gd name="connsiteY50" fmla="*/ 934126 h 2758828"/>
              <a:gd name="connsiteX51" fmla="*/ 497266 w 5469570"/>
              <a:gd name="connsiteY51" fmla="*/ 970375 h 2758828"/>
              <a:gd name="connsiteX52" fmla="*/ 525563 w 5469570"/>
              <a:gd name="connsiteY52" fmla="*/ 1002672 h 2758828"/>
              <a:gd name="connsiteX53" fmla="*/ 611195 w 5469570"/>
              <a:gd name="connsiteY53" fmla="*/ 1081741 h 2758828"/>
              <a:gd name="connsiteX54" fmla="*/ 734062 w 5469570"/>
              <a:gd name="connsiteY54" fmla="*/ 1201843 h 2758828"/>
              <a:gd name="connsiteX55" fmla="*/ 796852 w 5469570"/>
              <a:gd name="connsiteY55" fmla="*/ 1253170 h 2758828"/>
              <a:gd name="connsiteX56" fmla="*/ 845078 w 5469570"/>
              <a:gd name="connsiteY56" fmla="*/ 1297699 h 2758828"/>
              <a:gd name="connsiteX57" fmla="*/ 930870 w 5469570"/>
              <a:gd name="connsiteY57" fmla="*/ 1362718 h 2758828"/>
              <a:gd name="connsiteX58" fmla="*/ 1039793 w 5469570"/>
              <a:gd name="connsiteY58" fmla="*/ 1451754 h 2758828"/>
              <a:gd name="connsiteX59" fmla="*/ 1133275 w 5469570"/>
              <a:gd name="connsiteY59" fmla="*/ 1516114 h 2758828"/>
              <a:gd name="connsiteX60" fmla="*/ 1204020 w 5469570"/>
              <a:gd name="connsiteY60" fmla="*/ 1569730 h 2758828"/>
              <a:gd name="connsiteX61" fmla="*/ 1282392 w 5469570"/>
              <a:gd name="connsiteY61" fmla="*/ 1618778 h 2758828"/>
              <a:gd name="connsiteX62" fmla="*/ 1375513 w 5469570"/>
              <a:gd name="connsiteY62" fmla="*/ 1682890 h 2758828"/>
              <a:gd name="connsiteX63" fmla="*/ 1505584 w 5469570"/>
              <a:gd name="connsiteY63" fmla="*/ 1758461 h 2758828"/>
              <a:gd name="connsiteX64" fmla="*/ 1599736 w 5469570"/>
              <a:gd name="connsiteY64" fmla="*/ 1817385 h 2758828"/>
              <a:gd name="connsiteX65" fmla="*/ 1664943 w 5469570"/>
              <a:gd name="connsiteY65" fmla="*/ 1851048 h 2758828"/>
              <a:gd name="connsiteX66" fmla="*/ 1739355 w 5469570"/>
              <a:gd name="connsiteY66" fmla="*/ 1894282 h 2758828"/>
              <a:gd name="connsiteX67" fmla="*/ 1914863 w 5469570"/>
              <a:gd name="connsiteY67" fmla="*/ 1980069 h 2758828"/>
              <a:gd name="connsiteX68" fmla="*/ 2029571 w 5469570"/>
              <a:gd name="connsiteY68" fmla="*/ 2039287 h 2758828"/>
              <a:gd name="connsiteX69" fmla="*/ 2076870 w 5469570"/>
              <a:gd name="connsiteY69" fmla="*/ 2059258 h 2758828"/>
              <a:gd name="connsiteX70" fmla="*/ 2129457 w 5469570"/>
              <a:gd name="connsiteY70" fmla="*/ 2084962 h 2758828"/>
              <a:gd name="connsiteX71" fmla="*/ 2370995 w 5469570"/>
              <a:gd name="connsiteY71" fmla="*/ 2183443 h 2758828"/>
              <a:gd name="connsiteX72" fmla="*/ 2490869 w 5469570"/>
              <a:gd name="connsiteY72" fmla="*/ 2234056 h 2758828"/>
              <a:gd name="connsiteX73" fmla="*/ 2516236 w 5469570"/>
              <a:gd name="connsiteY73" fmla="*/ 2242662 h 2758828"/>
              <a:gd name="connsiteX74" fmla="*/ 2543952 w 5469570"/>
              <a:gd name="connsiteY74" fmla="*/ 2253962 h 2758828"/>
              <a:gd name="connsiteX75" fmla="*/ 2980779 w 5469570"/>
              <a:gd name="connsiteY75" fmla="*/ 2400248 h 2758828"/>
              <a:gd name="connsiteX76" fmla="*/ 2980976 w 5469570"/>
              <a:gd name="connsiteY76" fmla="*/ 2400315 h 2758828"/>
              <a:gd name="connsiteX77" fmla="*/ 3273037 w 5469570"/>
              <a:gd name="connsiteY77" fmla="*/ 2480996 h 2758828"/>
              <a:gd name="connsiteX78" fmla="*/ 3273037 w 5469570"/>
              <a:gd name="connsiteY78" fmla="*/ 2478635 h 2758828"/>
              <a:gd name="connsiteX79" fmla="*/ 3438667 w 5469570"/>
              <a:gd name="connsiteY79" fmla="*/ 2523051 h 2758828"/>
              <a:gd name="connsiteX80" fmla="*/ 5307228 w 5469570"/>
              <a:gd name="connsiteY80" fmla="*/ 2756452 h 2758828"/>
              <a:gd name="connsiteX81" fmla="*/ 5469570 w 5469570"/>
              <a:gd name="connsiteY81" fmla="*/ 2757290 h 2758828"/>
              <a:gd name="connsiteX82" fmla="*/ 5469570 w 5469570"/>
              <a:gd name="connsiteY82" fmla="*/ 2758828 h 2758828"/>
              <a:gd name="connsiteX83" fmla="*/ 4498459 w 5469570"/>
              <a:gd name="connsiteY83" fmla="*/ 2758828 h 2758828"/>
              <a:gd name="connsiteX84" fmla="*/ 3273037 w 5469570"/>
              <a:gd name="connsiteY84" fmla="*/ 2758828 h 2758828"/>
              <a:gd name="connsiteX85" fmla="*/ 0 w 5469570"/>
              <a:gd name="connsiteY85" fmla="*/ 2758828 h 2758828"/>
              <a:gd name="connsiteX86" fmla="*/ 1 w 5469570"/>
              <a:gd name="connsiteY86" fmla="*/ 0 h 2758828"/>
              <a:gd name="connsiteX87" fmla="*/ 135792 w 5469570"/>
              <a:gd name="connsiteY87" fmla="*/ 194286 h 2758828"/>
              <a:gd name="connsiteX88" fmla="*/ 135936 w 5469570"/>
              <a:gd name="connsiteY88" fmla="*/ 194451 h 2758828"/>
              <a:gd name="connsiteX89" fmla="*/ 135791 w 5469570"/>
              <a:gd name="connsiteY89" fmla="*/ 194286 h 2758828"/>
              <a:gd name="connsiteX90" fmla="*/ 1 w 5469570"/>
              <a:gd name="connsiteY90" fmla="*/ 1 h 2758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469570" h="2758828">
                <a:moveTo>
                  <a:pt x="3733464" y="1761514"/>
                </a:moveTo>
                <a:lnTo>
                  <a:pt x="3847041" y="1769082"/>
                </a:lnTo>
                <a:lnTo>
                  <a:pt x="3825618" y="1768533"/>
                </a:lnTo>
                <a:close/>
                <a:moveTo>
                  <a:pt x="3369729" y="1729174"/>
                </a:moveTo>
                <a:lnTo>
                  <a:pt x="3500756" y="1743790"/>
                </a:lnTo>
                <a:lnTo>
                  <a:pt x="3483511" y="1742476"/>
                </a:lnTo>
                <a:lnTo>
                  <a:pt x="3459444" y="1740643"/>
                </a:lnTo>
                <a:lnTo>
                  <a:pt x="3420809" y="1735704"/>
                </a:lnTo>
                <a:close/>
                <a:moveTo>
                  <a:pt x="3028263" y="1681540"/>
                </a:moveTo>
                <a:lnTo>
                  <a:pt x="3161918" y="1702608"/>
                </a:lnTo>
                <a:lnTo>
                  <a:pt x="3151807" y="1701316"/>
                </a:lnTo>
                <a:lnTo>
                  <a:pt x="3102831" y="1695055"/>
                </a:lnTo>
                <a:close/>
                <a:moveTo>
                  <a:pt x="2700942" y="1619087"/>
                </a:moveTo>
                <a:lnTo>
                  <a:pt x="2830674" y="1645727"/>
                </a:lnTo>
                <a:lnTo>
                  <a:pt x="2756911" y="1632357"/>
                </a:lnTo>
                <a:close/>
                <a:moveTo>
                  <a:pt x="2386149" y="1542276"/>
                </a:moveTo>
                <a:lnTo>
                  <a:pt x="2506046" y="1572875"/>
                </a:lnTo>
                <a:lnTo>
                  <a:pt x="2422821" y="1553141"/>
                </a:lnTo>
                <a:close/>
                <a:moveTo>
                  <a:pt x="2083906" y="1451595"/>
                </a:moveTo>
                <a:lnTo>
                  <a:pt x="2181718" y="1481706"/>
                </a:lnTo>
                <a:lnTo>
                  <a:pt x="2101697" y="1457997"/>
                </a:lnTo>
                <a:close/>
                <a:moveTo>
                  <a:pt x="1794582" y="1347475"/>
                </a:moveTo>
                <a:lnTo>
                  <a:pt x="1794677" y="1347515"/>
                </a:lnTo>
                <a:lnTo>
                  <a:pt x="1794754" y="1347543"/>
                </a:lnTo>
                <a:lnTo>
                  <a:pt x="1794676" y="1347515"/>
                </a:lnTo>
                <a:close/>
                <a:moveTo>
                  <a:pt x="1433980" y="1187410"/>
                </a:moveTo>
                <a:lnTo>
                  <a:pt x="1519727" y="1229512"/>
                </a:lnTo>
                <a:lnTo>
                  <a:pt x="1502892" y="1222286"/>
                </a:lnTo>
                <a:close/>
                <a:moveTo>
                  <a:pt x="1163045" y="1044685"/>
                </a:moveTo>
                <a:lnTo>
                  <a:pt x="1258806" y="1098754"/>
                </a:lnTo>
                <a:lnTo>
                  <a:pt x="1227482" y="1082901"/>
                </a:lnTo>
                <a:close/>
                <a:moveTo>
                  <a:pt x="918391" y="894447"/>
                </a:moveTo>
                <a:lnTo>
                  <a:pt x="1012639" y="955485"/>
                </a:lnTo>
                <a:lnTo>
                  <a:pt x="969581" y="929949"/>
                </a:lnTo>
                <a:close/>
                <a:moveTo>
                  <a:pt x="693836" y="734374"/>
                </a:moveTo>
                <a:lnTo>
                  <a:pt x="781729" y="799670"/>
                </a:lnTo>
                <a:lnTo>
                  <a:pt x="730326" y="764021"/>
                </a:lnTo>
                <a:close/>
                <a:moveTo>
                  <a:pt x="488374" y="564186"/>
                </a:moveTo>
                <a:lnTo>
                  <a:pt x="565916" y="630445"/>
                </a:lnTo>
                <a:lnTo>
                  <a:pt x="510852" y="585707"/>
                </a:lnTo>
                <a:close/>
                <a:moveTo>
                  <a:pt x="302157" y="384036"/>
                </a:moveTo>
                <a:lnTo>
                  <a:pt x="362151" y="443333"/>
                </a:lnTo>
                <a:lnTo>
                  <a:pt x="312295" y="395599"/>
                </a:lnTo>
                <a:close/>
                <a:moveTo>
                  <a:pt x="0" y="321499"/>
                </a:moveTo>
                <a:lnTo>
                  <a:pt x="15435" y="349141"/>
                </a:lnTo>
                <a:lnTo>
                  <a:pt x="15500" y="349234"/>
                </a:lnTo>
                <a:lnTo>
                  <a:pt x="220018" y="649569"/>
                </a:lnTo>
                <a:lnTo>
                  <a:pt x="236151" y="668684"/>
                </a:lnTo>
                <a:lnTo>
                  <a:pt x="248130" y="686026"/>
                </a:lnTo>
                <a:lnTo>
                  <a:pt x="320520" y="768648"/>
                </a:lnTo>
                <a:lnTo>
                  <a:pt x="460182" y="934126"/>
                </a:lnTo>
                <a:lnTo>
                  <a:pt x="497266" y="970375"/>
                </a:lnTo>
                <a:lnTo>
                  <a:pt x="525563" y="1002672"/>
                </a:lnTo>
                <a:lnTo>
                  <a:pt x="611195" y="1081741"/>
                </a:lnTo>
                <a:lnTo>
                  <a:pt x="734062" y="1201843"/>
                </a:lnTo>
                <a:lnTo>
                  <a:pt x="796852" y="1253170"/>
                </a:lnTo>
                <a:lnTo>
                  <a:pt x="845078" y="1297699"/>
                </a:lnTo>
                <a:lnTo>
                  <a:pt x="930870" y="1362718"/>
                </a:lnTo>
                <a:lnTo>
                  <a:pt x="1039793" y="1451754"/>
                </a:lnTo>
                <a:lnTo>
                  <a:pt x="1133275" y="1516114"/>
                </a:lnTo>
                <a:lnTo>
                  <a:pt x="1204020" y="1569730"/>
                </a:lnTo>
                <a:lnTo>
                  <a:pt x="1282392" y="1618778"/>
                </a:lnTo>
                <a:lnTo>
                  <a:pt x="1375513" y="1682890"/>
                </a:lnTo>
                <a:lnTo>
                  <a:pt x="1505584" y="1758461"/>
                </a:lnTo>
                <a:lnTo>
                  <a:pt x="1599736" y="1817385"/>
                </a:lnTo>
                <a:lnTo>
                  <a:pt x="1664943" y="1851048"/>
                </a:lnTo>
                <a:lnTo>
                  <a:pt x="1739355" y="1894282"/>
                </a:lnTo>
                <a:lnTo>
                  <a:pt x="1914863" y="1980069"/>
                </a:lnTo>
                <a:lnTo>
                  <a:pt x="2029571" y="2039287"/>
                </a:lnTo>
                <a:lnTo>
                  <a:pt x="2076870" y="2059258"/>
                </a:lnTo>
                <a:lnTo>
                  <a:pt x="2129457" y="2084962"/>
                </a:lnTo>
                <a:lnTo>
                  <a:pt x="2370995" y="2183443"/>
                </a:lnTo>
                <a:lnTo>
                  <a:pt x="2490869" y="2234056"/>
                </a:lnTo>
                <a:lnTo>
                  <a:pt x="2516236" y="2242662"/>
                </a:lnTo>
                <a:lnTo>
                  <a:pt x="2543952" y="2253962"/>
                </a:lnTo>
                <a:lnTo>
                  <a:pt x="2980779" y="2400248"/>
                </a:lnTo>
                <a:lnTo>
                  <a:pt x="2980976" y="2400315"/>
                </a:lnTo>
                <a:lnTo>
                  <a:pt x="3273037" y="2480996"/>
                </a:lnTo>
                <a:lnTo>
                  <a:pt x="3273037" y="2478635"/>
                </a:lnTo>
                <a:lnTo>
                  <a:pt x="3438667" y="2523051"/>
                </a:lnTo>
                <a:cubicBezTo>
                  <a:pt x="4022919" y="2661308"/>
                  <a:pt x="4651235" y="2741945"/>
                  <a:pt x="5307228" y="2756452"/>
                </a:cubicBezTo>
                <a:lnTo>
                  <a:pt x="5469570" y="2757290"/>
                </a:lnTo>
                <a:lnTo>
                  <a:pt x="5469570" y="2758828"/>
                </a:lnTo>
                <a:lnTo>
                  <a:pt x="4498459" y="2758828"/>
                </a:lnTo>
                <a:lnTo>
                  <a:pt x="3273037" y="2758828"/>
                </a:lnTo>
                <a:lnTo>
                  <a:pt x="0" y="2758828"/>
                </a:lnTo>
                <a:close/>
                <a:moveTo>
                  <a:pt x="1" y="0"/>
                </a:moveTo>
                <a:lnTo>
                  <a:pt x="135792" y="194286"/>
                </a:lnTo>
                <a:lnTo>
                  <a:pt x="135936" y="194451"/>
                </a:lnTo>
                <a:lnTo>
                  <a:pt x="135791" y="194286"/>
                </a:lnTo>
                <a:lnTo>
                  <a:pt x="1" y="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noFill/>
            </a:endParaRPr>
          </a:p>
        </p:txBody>
      </p:sp>
      <p:sp>
        <p:nvSpPr>
          <p:cNvPr id="11" name="Forme libre : forme 10">
            <a:extLst>
              <a:ext uri="{FF2B5EF4-FFF2-40B4-BE49-F238E27FC236}">
                <a16:creationId xmlns:a16="http://schemas.microsoft.com/office/drawing/2014/main" id="{EB78E526-2B7B-954E-0527-6F5B1E620E1B}"/>
              </a:ext>
            </a:extLst>
          </p:cNvPr>
          <p:cNvSpPr>
            <a:spLocks/>
          </p:cNvSpPr>
          <p:nvPr userDrawn="1"/>
        </p:nvSpPr>
        <p:spPr>
          <a:xfrm>
            <a:off x="14514285" y="-1"/>
            <a:ext cx="1741712" cy="966529"/>
          </a:xfrm>
          <a:custGeom>
            <a:avLst/>
            <a:gdLst>
              <a:gd name="connsiteX0" fmla="*/ 0 w 1306284"/>
              <a:gd name="connsiteY0" fmla="*/ 0 h 724897"/>
              <a:gd name="connsiteX1" fmla="*/ 1306284 w 1306284"/>
              <a:gd name="connsiteY1" fmla="*/ 0 h 724897"/>
              <a:gd name="connsiteX2" fmla="*/ 1306284 w 1306284"/>
              <a:gd name="connsiteY2" fmla="*/ 724897 h 724897"/>
              <a:gd name="connsiteX3" fmla="*/ 1220588 w 1306284"/>
              <a:gd name="connsiteY3" fmla="*/ 584003 h 724897"/>
              <a:gd name="connsiteX4" fmla="*/ 917741 w 1306284"/>
              <a:gd name="connsiteY4" fmla="*/ 189252 h 724897"/>
              <a:gd name="connsiteX5" fmla="*/ 732691 w 1306284"/>
              <a:gd name="connsiteY5" fmla="*/ 1 h 724897"/>
              <a:gd name="connsiteX6" fmla="*/ 0 w 1306284"/>
              <a:gd name="connsiteY6" fmla="*/ 1 h 72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6284" h="724897">
                <a:moveTo>
                  <a:pt x="0" y="0"/>
                </a:moveTo>
                <a:lnTo>
                  <a:pt x="1306284" y="0"/>
                </a:lnTo>
                <a:lnTo>
                  <a:pt x="1306284" y="724897"/>
                </a:lnTo>
                <a:lnTo>
                  <a:pt x="1220588" y="584003"/>
                </a:lnTo>
                <a:cubicBezTo>
                  <a:pt x="1130587" y="447637"/>
                  <a:pt x="1029382" y="315921"/>
                  <a:pt x="917741" y="189252"/>
                </a:cubicBezTo>
                <a:lnTo>
                  <a:pt x="732691" y="1"/>
                </a:lnTo>
                <a:lnTo>
                  <a:pt x="0" y="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4" name="Forme libre : forme 3">
            <a:extLst>
              <a:ext uri="{FF2B5EF4-FFF2-40B4-BE49-F238E27FC236}">
                <a16:creationId xmlns:a16="http://schemas.microsoft.com/office/drawing/2014/main" id="{183471CF-8A65-D509-7AC9-7ABC54145368}"/>
              </a:ext>
            </a:extLst>
          </p:cNvPr>
          <p:cNvSpPr>
            <a:spLocks noChangeAspect="1"/>
          </p:cNvSpPr>
          <p:nvPr userDrawn="1"/>
        </p:nvSpPr>
        <p:spPr>
          <a:xfrm>
            <a:off x="-1" y="0"/>
            <a:ext cx="16256000" cy="9144000"/>
          </a:xfrm>
          <a:custGeom>
            <a:avLst/>
            <a:gdLst>
              <a:gd name="connsiteX0" fmla="*/ 8345908 w 12192000"/>
              <a:gd name="connsiteY0" fmla="*/ 0 h 6858000"/>
              <a:gd name="connsiteX1" fmla="*/ 11754776 w 12192000"/>
              <a:gd name="connsiteY1" fmla="*/ 0 h 6858000"/>
              <a:gd name="connsiteX2" fmla="*/ 11770859 w 12192000"/>
              <a:gd name="connsiteY2" fmla="*/ 14998 h 6858000"/>
              <a:gd name="connsiteX3" fmla="*/ 12153480 w 12192000"/>
              <a:gd name="connsiteY3" fmla="*/ 452503 h 6858000"/>
              <a:gd name="connsiteX4" fmla="*/ 12192000 w 12192000"/>
              <a:gd name="connsiteY4" fmla="*/ 508809 h 6858000"/>
              <a:gd name="connsiteX5" fmla="*/ 12192000 w 12192000"/>
              <a:gd name="connsiteY5" fmla="*/ 3982881 h 6858000"/>
              <a:gd name="connsiteX6" fmla="*/ 12133651 w 12192000"/>
              <a:gd name="connsiteY6" fmla="*/ 4071036 h 6858000"/>
              <a:gd name="connsiteX7" fmla="*/ 6502286 w 12192000"/>
              <a:gd name="connsiteY7" fmla="*/ 6816793 h 6858000"/>
              <a:gd name="connsiteX8" fmla="*/ 28418 w 12192000"/>
              <a:gd name="connsiteY8" fmla="*/ 4579923 h 6858000"/>
              <a:gd name="connsiteX9" fmla="*/ 0 w 12192000"/>
              <a:gd name="connsiteY9" fmla="*/ 4535996 h 6858000"/>
              <a:gd name="connsiteX10" fmla="*/ 0 w 12192000"/>
              <a:gd name="connsiteY10" fmla="*/ 4263671 h 6858000"/>
              <a:gd name="connsiteX11" fmla="*/ 21757 w 12192000"/>
              <a:gd name="connsiteY11" fmla="*/ 4293240 h 6858000"/>
              <a:gd name="connsiteX12" fmla="*/ 4964689 w 12192000"/>
              <a:gd name="connsiteY12" fmla="*/ 5918668 h 6858000"/>
              <a:gd name="connsiteX13" fmla="*/ 9832064 w 12192000"/>
              <a:gd name="connsiteY13" fmla="*/ 2103295 h 6858000"/>
              <a:gd name="connsiteX14" fmla="*/ 8462081 w 12192000"/>
              <a:gd name="connsiteY14" fmla="*/ 720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0">
                <a:moveTo>
                  <a:pt x="8345908" y="0"/>
                </a:moveTo>
                <a:lnTo>
                  <a:pt x="11754776" y="0"/>
                </a:lnTo>
                <a:lnTo>
                  <a:pt x="11770859" y="14998"/>
                </a:lnTo>
                <a:cubicBezTo>
                  <a:pt x="11912077" y="154310"/>
                  <a:pt x="12040004" y="300344"/>
                  <a:pt x="12153480" y="452503"/>
                </a:cubicBezTo>
                <a:lnTo>
                  <a:pt x="12192000" y="508809"/>
                </a:lnTo>
                <a:lnTo>
                  <a:pt x="12192000" y="3982881"/>
                </a:lnTo>
                <a:lnTo>
                  <a:pt x="12133651" y="4071036"/>
                </a:lnTo>
                <a:cubicBezTo>
                  <a:pt x="11129001" y="5497612"/>
                  <a:pt x="9019489" y="6592893"/>
                  <a:pt x="6502286" y="6816793"/>
                </a:cubicBezTo>
                <a:cubicBezTo>
                  <a:pt x="3641782" y="7071224"/>
                  <a:pt x="1102961" y="6125762"/>
                  <a:pt x="28418" y="4579923"/>
                </a:cubicBezTo>
                <a:lnTo>
                  <a:pt x="0" y="4535996"/>
                </a:lnTo>
                <a:lnTo>
                  <a:pt x="0" y="4263671"/>
                </a:lnTo>
                <a:lnTo>
                  <a:pt x="21757" y="4293240"/>
                </a:lnTo>
                <a:cubicBezTo>
                  <a:pt x="913307" y="5427944"/>
                  <a:pt x="2824086" y="6109650"/>
                  <a:pt x="4964689" y="5918668"/>
                </a:cubicBezTo>
                <a:cubicBezTo>
                  <a:pt x="7818771" y="5656162"/>
                  <a:pt x="9997869" y="3958700"/>
                  <a:pt x="9832064" y="2103295"/>
                </a:cubicBezTo>
                <a:cubicBezTo>
                  <a:pt x="9759524" y="1291579"/>
                  <a:pt x="9250635" y="586772"/>
                  <a:pt x="8462081" y="72016"/>
                </a:cubicBezTo>
                <a:close/>
              </a:path>
            </a:pathLst>
          </a:custGeom>
          <a:gradFill flip="none" rotWithShape="1">
            <a:gsLst>
              <a:gs pos="0">
                <a:schemeClr val="bg1"/>
              </a:gs>
              <a:gs pos="100000">
                <a:schemeClr val="bg1">
                  <a:alpha val="0"/>
                </a:schemeClr>
              </a:gs>
            </a:gsLst>
            <a:lin ang="2700000" scaled="1"/>
            <a:tileRect/>
          </a:gradFill>
          <a:ln w="3685" cap="flat">
            <a:noFill/>
            <a:prstDash val="solid"/>
            <a:miter/>
          </a:ln>
        </p:spPr>
        <p:txBody>
          <a:bodyPr wrap="square" rtlCol="0" anchor="ctr">
            <a:noAutofit/>
          </a:bodyPr>
          <a:lstStyle/>
          <a:p>
            <a:pPr lvl="0"/>
            <a:endParaRPr lang="fr-FR" sz="2400"/>
          </a:p>
        </p:txBody>
      </p:sp>
      <p:sp>
        <p:nvSpPr>
          <p:cNvPr id="6" name="Espace réservé du texte 10">
            <a:extLst>
              <a:ext uri="{FF2B5EF4-FFF2-40B4-BE49-F238E27FC236}">
                <a16:creationId xmlns:a16="http://schemas.microsoft.com/office/drawing/2014/main" id="{9C4C6B5E-25F9-7FEA-AB82-A537F0B6AE66}"/>
              </a:ext>
            </a:extLst>
          </p:cNvPr>
          <p:cNvSpPr>
            <a:spLocks noGrp="1"/>
          </p:cNvSpPr>
          <p:nvPr>
            <p:ph type="body" sz="quarter" idx="10" hasCustomPrompt="1"/>
          </p:nvPr>
        </p:nvSpPr>
        <p:spPr>
          <a:xfrm>
            <a:off x="1917990" y="3371484"/>
            <a:ext cx="12420021" cy="2462213"/>
          </a:xfrm>
          <a:prstGeom prst="rect">
            <a:avLst/>
          </a:prstGeom>
          <a:noFill/>
          <a:effectLst/>
        </p:spPr>
        <p:txBody>
          <a:bodyPr vert="horz" wrap="square" lIns="0" tIns="0" rIns="0" bIns="0" rtlCol="0">
            <a:spAutoFit/>
          </a:bodyPr>
          <a:lstStyle>
            <a:lvl1pPr>
              <a:defRPr lang="en-US" sz="16000" b="1" dirty="0">
                <a:ln>
                  <a:gradFill>
                    <a:gsLst>
                      <a:gs pos="0">
                        <a:schemeClr val="accent1">
                          <a:lumMod val="5000"/>
                          <a:lumOff val="95000"/>
                          <a:alpha val="67000"/>
                        </a:schemeClr>
                      </a:gs>
                      <a:gs pos="100000">
                        <a:schemeClr val="bg1">
                          <a:lumMod val="75000"/>
                          <a:alpha val="44000"/>
                        </a:schemeClr>
                      </a:gs>
                    </a:gsLst>
                    <a:lin ang="5400000" scaled="1"/>
                  </a:gradFill>
                </a:ln>
                <a:gradFill>
                  <a:gsLst>
                    <a:gs pos="0">
                      <a:schemeClr val="bg1">
                        <a:alpha val="90000"/>
                      </a:schemeClr>
                    </a:gs>
                    <a:gs pos="100000">
                      <a:schemeClr val="bg2">
                        <a:alpha val="60000"/>
                      </a:schemeClr>
                    </a:gs>
                  </a:gsLst>
                  <a:lin ang="5400000" scaled="1"/>
                </a:gradFill>
                <a:effectLst>
                  <a:outerShdw blurRad="38100" dist="38100" dir="2700000" algn="tl">
                    <a:srgbClr val="000000">
                      <a:alpha val="43137"/>
                    </a:srgbClr>
                  </a:outerShdw>
                </a:effectLst>
                <a:latin typeface="+mj-lt"/>
                <a:ea typeface="+mj-ea"/>
                <a:cs typeface="+mj-cs"/>
              </a:defRPr>
            </a:lvl1pPr>
          </a:lstStyle>
          <a:p>
            <a:pPr lvl="0" algn="ctr">
              <a:spcBef>
                <a:spcPct val="0"/>
              </a:spcBef>
            </a:pPr>
            <a:r>
              <a:rPr lang="en-US"/>
              <a:t>Thank you !</a:t>
            </a:r>
          </a:p>
        </p:txBody>
      </p:sp>
    </p:spTree>
    <p:extLst>
      <p:ext uri="{BB962C8B-B14F-4D97-AF65-F5344CB8AC3E}">
        <p14:creationId xmlns:p14="http://schemas.microsoft.com/office/powerpoint/2010/main" val="3430696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250"/>
                                        <p:tgtEl>
                                          <p:spTgt spid="3"/>
                                        </p:tgtEl>
                                      </p:cBhvr>
                                    </p:animEffect>
                                  </p:childTnLst>
                                </p:cTn>
                              </p:par>
                              <p:par>
                                <p:cTn id="8" presetID="6" presetClass="emph" presetSubtype="0" fill="hold" grpId="1" nodeType="withEffect">
                                  <p:stCondLst>
                                    <p:cond delay="250"/>
                                  </p:stCondLst>
                                  <p:childTnLst>
                                    <p:animScale>
                                      <p:cBhvr>
                                        <p:cTn id="9" dur="10" fill="hold"/>
                                        <p:tgtEl>
                                          <p:spTgt spid="3"/>
                                        </p:tgtEl>
                                      </p:cBhvr>
                                      <p:by x="125000" y="125000"/>
                                    </p:animScale>
                                  </p:childTnLst>
                                </p:cTn>
                              </p:par>
                              <p:par>
                                <p:cTn id="10" presetID="6" presetClass="emph" presetSubtype="0" decel="100000" fill="hold" grpId="2" nodeType="withEffect">
                                  <p:stCondLst>
                                    <p:cond delay="250"/>
                                  </p:stCondLst>
                                  <p:childTnLst>
                                    <p:animScale>
                                      <p:cBhvr>
                                        <p:cTn id="11" dur="2250" fill="hold"/>
                                        <p:tgtEl>
                                          <p:spTgt spid="3"/>
                                        </p:tgtEl>
                                      </p:cBhvr>
                                      <p:by x="80000" y="80000"/>
                                    </p:animScale>
                                  </p:childTnLst>
                                </p:cTn>
                              </p:par>
                              <p:par>
                                <p:cTn id="12" presetID="10" presetClass="entr" presetSubtype="0" fill="hold" nodeType="withEffect">
                                  <p:stCondLst>
                                    <p:cond delay="25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250"/>
                                        <p:tgtEl>
                                          <p:spTgt spid="7"/>
                                        </p:tgtEl>
                                      </p:cBhvr>
                                    </p:animEffect>
                                  </p:childTnLst>
                                </p:cTn>
                              </p:par>
                              <p:par>
                                <p:cTn id="15" presetID="6" presetClass="emph" presetSubtype="0" fill="hold" nodeType="withEffect">
                                  <p:stCondLst>
                                    <p:cond delay="250"/>
                                  </p:stCondLst>
                                  <p:childTnLst>
                                    <p:animScale>
                                      <p:cBhvr>
                                        <p:cTn id="16" dur="10" fill="hold"/>
                                        <p:tgtEl>
                                          <p:spTgt spid="7"/>
                                        </p:tgtEl>
                                      </p:cBhvr>
                                      <p:by x="125000" y="125000"/>
                                    </p:animScale>
                                  </p:childTnLst>
                                </p:cTn>
                              </p:par>
                              <p:par>
                                <p:cTn id="17" presetID="6" presetClass="emph" presetSubtype="0" decel="100000" fill="hold" nodeType="withEffect">
                                  <p:stCondLst>
                                    <p:cond delay="250"/>
                                  </p:stCondLst>
                                  <p:childTnLst>
                                    <p:animScale>
                                      <p:cBhvr>
                                        <p:cTn id="18" dur="2250" fill="hold"/>
                                        <p:tgtEl>
                                          <p:spTgt spid="7"/>
                                        </p:tgtEl>
                                      </p:cBhvr>
                                      <p:by x="80000" y="80000"/>
                                    </p:animScale>
                                  </p:childTnLst>
                                </p:cTn>
                              </p:par>
                              <p:par>
                                <p:cTn id="19" presetID="10" presetClass="entr" presetSubtype="0" fill="hold" grpId="0" nodeType="withEffect">
                                  <p:stCondLst>
                                    <p:cond delay="500"/>
                                  </p:stCondLst>
                                  <p:iterate type="wd">
                                    <p:tmPct val="20000"/>
                                  </p:iterate>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64" presetClass="path" presetSubtype="0" decel="100000" fill="hold" grpId="1" nodeType="withEffect">
                                  <p:stCondLst>
                                    <p:cond delay="500"/>
                                  </p:stCondLst>
                                  <p:iterate type="wd">
                                    <p:tmPct val="5000"/>
                                  </p:iterate>
                                  <p:childTnLst>
                                    <p:animMotion origin="layout" path="M 4.79167E-6 0.05255 L 4.79167E-6 -7.40741E-7 " pathEditMode="relative" rAng="0" ptsTypes="AA">
                                      <p:cBhvr>
                                        <p:cTn id="23" dur="1250" fill="hold"/>
                                        <p:tgtEl>
                                          <p:spTgt spid="6"/>
                                        </p:tgtEl>
                                        <p:attrNameLst>
                                          <p:attrName>ppt_x</p:attrName>
                                          <p:attrName>ppt_y</p:attrName>
                                        </p:attrNameLst>
                                      </p:cBhvr>
                                      <p:rCtr x="0" y="-26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6" grpId="0">
        <p:tmplLst>
          <p:tmpl>
            <p:tnLst>
              <p:par>
                <p:cTn presetID="10" presetClass="entr" presetSubtype="0" fill="hold" nodeType="withEffect">
                  <p:stCondLst>
                    <p:cond delay="500"/>
                  </p:stCondLst>
                  <p:iterate type="wd">
                    <p:tmPct val="20000"/>
                  </p:iterate>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6" grpId="1"/>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FINAL SLIDE">
    <p:spTree>
      <p:nvGrpSpPr>
        <p:cNvPr id="1" name=""/>
        <p:cNvGrpSpPr/>
        <p:nvPr/>
      </p:nvGrpSpPr>
      <p:grpSpPr>
        <a:xfrm>
          <a:off x="0" y="0"/>
          <a:ext cx="0" cy="0"/>
          <a:chOff x="0" y="0"/>
          <a:chExt cx="0" cy="0"/>
        </a:xfrm>
      </p:grpSpPr>
      <p:pic>
        <p:nvPicPr>
          <p:cNvPr id="6" name="Image 3" descr="Une image contenant ciel, plein air, habits, casque&#10;&#10;Description générée automatiquement">
            <a:extLst>
              <a:ext uri="{FF2B5EF4-FFF2-40B4-BE49-F238E27FC236}">
                <a16:creationId xmlns:a16="http://schemas.microsoft.com/office/drawing/2014/main" id="{8C582B84-4E47-8875-AF99-E6D6AA31C2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121" y="0"/>
            <a:ext cx="16256000" cy="9144000"/>
          </a:xfrm>
          <a:prstGeom prst="rect">
            <a:avLst/>
          </a:prstGeom>
        </p:spPr>
      </p:pic>
      <p:sp>
        <p:nvSpPr>
          <p:cNvPr id="3" name="Rectangle 2">
            <a:extLst>
              <a:ext uri="{FF2B5EF4-FFF2-40B4-BE49-F238E27FC236}">
                <a16:creationId xmlns:a16="http://schemas.microsoft.com/office/drawing/2014/main" id="{4FFA86A5-290F-2FC9-D29B-568F20C57917}"/>
              </a:ext>
            </a:extLst>
          </p:cNvPr>
          <p:cNvSpPr>
            <a:spLocks/>
          </p:cNvSpPr>
          <p:nvPr userDrawn="1"/>
        </p:nvSpPr>
        <p:spPr>
          <a:xfrm>
            <a:off x="-3" y="-515"/>
            <a:ext cx="16256000" cy="9144000"/>
          </a:xfrm>
          <a:prstGeom prst="rect">
            <a:avLst/>
          </a:prstGeom>
          <a:gradFill flip="none" rotWithShape="1">
            <a:gsLst>
              <a:gs pos="0">
                <a:schemeClr val="bg2">
                  <a:lumMod val="10000"/>
                  <a:alpha val="0"/>
                </a:schemeClr>
              </a:gs>
              <a:gs pos="90000">
                <a:schemeClr val="bg2">
                  <a:lumMod val="10000"/>
                  <a:alpha val="25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fr-FR" sz="2400">
              <a:solidFill>
                <a:prstClr val="white"/>
              </a:solidFill>
              <a:latin typeface="Vinci Sans"/>
            </a:endParaRPr>
          </a:p>
        </p:txBody>
      </p:sp>
      <p:pic>
        <p:nvPicPr>
          <p:cNvPr id="8" name="Image 7" descr="Une image contenant Police, Graphique, texte, logo&#10;&#10;Description générée automatiquement">
            <a:extLst>
              <a:ext uri="{FF2B5EF4-FFF2-40B4-BE49-F238E27FC236}">
                <a16:creationId xmlns:a16="http://schemas.microsoft.com/office/drawing/2014/main" id="{A1B80AB3-9ABC-D1FD-708F-A2C2F170355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828022" y="8304023"/>
            <a:ext cx="2020517" cy="711524"/>
          </a:xfrm>
          <a:prstGeom prst="rect">
            <a:avLst/>
          </a:prstGeom>
        </p:spPr>
      </p:pic>
      <p:sp>
        <p:nvSpPr>
          <p:cNvPr id="2" name="Forme libre : forme 1">
            <a:extLst>
              <a:ext uri="{FF2B5EF4-FFF2-40B4-BE49-F238E27FC236}">
                <a16:creationId xmlns:a16="http://schemas.microsoft.com/office/drawing/2014/main" id="{053EB36C-F9A5-B18E-DE64-EC8A0A0061AF}"/>
              </a:ext>
            </a:extLst>
          </p:cNvPr>
          <p:cNvSpPr>
            <a:spLocks noChangeAspect="1"/>
          </p:cNvSpPr>
          <p:nvPr userDrawn="1"/>
        </p:nvSpPr>
        <p:spPr>
          <a:xfrm>
            <a:off x="1" y="5465563"/>
            <a:ext cx="7292760" cy="3678437"/>
          </a:xfrm>
          <a:custGeom>
            <a:avLst/>
            <a:gdLst>
              <a:gd name="connsiteX0" fmla="*/ 3733464 w 5469570"/>
              <a:gd name="connsiteY0" fmla="*/ 1761514 h 2758828"/>
              <a:gd name="connsiteX1" fmla="*/ 3847041 w 5469570"/>
              <a:gd name="connsiteY1" fmla="*/ 1769082 h 2758828"/>
              <a:gd name="connsiteX2" fmla="*/ 3825618 w 5469570"/>
              <a:gd name="connsiteY2" fmla="*/ 1768533 h 2758828"/>
              <a:gd name="connsiteX3" fmla="*/ 3369729 w 5469570"/>
              <a:gd name="connsiteY3" fmla="*/ 1729174 h 2758828"/>
              <a:gd name="connsiteX4" fmla="*/ 3500756 w 5469570"/>
              <a:gd name="connsiteY4" fmla="*/ 1743790 h 2758828"/>
              <a:gd name="connsiteX5" fmla="*/ 3483511 w 5469570"/>
              <a:gd name="connsiteY5" fmla="*/ 1742476 h 2758828"/>
              <a:gd name="connsiteX6" fmla="*/ 3459444 w 5469570"/>
              <a:gd name="connsiteY6" fmla="*/ 1740643 h 2758828"/>
              <a:gd name="connsiteX7" fmla="*/ 3420809 w 5469570"/>
              <a:gd name="connsiteY7" fmla="*/ 1735704 h 2758828"/>
              <a:gd name="connsiteX8" fmla="*/ 3028263 w 5469570"/>
              <a:gd name="connsiteY8" fmla="*/ 1681540 h 2758828"/>
              <a:gd name="connsiteX9" fmla="*/ 3161918 w 5469570"/>
              <a:gd name="connsiteY9" fmla="*/ 1702608 h 2758828"/>
              <a:gd name="connsiteX10" fmla="*/ 3151807 w 5469570"/>
              <a:gd name="connsiteY10" fmla="*/ 1701316 h 2758828"/>
              <a:gd name="connsiteX11" fmla="*/ 3102831 w 5469570"/>
              <a:gd name="connsiteY11" fmla="*/ 1695055 h 2758828"/>
              <a:gd name="connsiteX12" fmla="*/ 2700942 w 5469570"/>
              <a:gd name="connsiteY12" fmla="*/ 1619087 h 2758828"/>
              <a:gd name="connsiteX13" fmla="*/ 2830674 w 5469570"/>
              <a:gd name="connsiteY13" fmla="*/ 1645727 h 2758828"/>
              <a:gd name="connsiteX14" fmla="*/ 2756911 w 5469570"/>
              <a:gd name="connsiteY14" fmla="*/ 1632357 h 2758828"/>
              <a:gd name="connsiteX15" fmla="*/ 2386149 w 5469570"/>
              <a:gd name="connsiteY15" fmla="*/ 1542276 h 2758828"/>
              <a:gd name="connsiteX16" fmla="*/ 2506046 w 5469570"/>
              <a:gd name="connsiteY16" fmla="*/ 1572875 h 2758828"/>
              <a:gd name="connsiteX17" fmla="*/ 2422821 w 5469570"/>
              <a:gd name="connsiteY17" fmla="*/ 1553141 h 2758828"/>
              <a:gd name="connsiteX18" fmla="*/ 2083906 w 5469570"/>
              <a:gd name="connsiteY18" fmla="*/ 1451595 h 2758828"/>
              <a:gd name="connsiteX19" fmla="*/ 2181718 w 5469570"/>
              <a:gd name="connsiteY19" fmla="*/ 1481706 h 2758828"/>
              <a:gd name="connsiteX20" fmla="*/ 2101697 w 5469570"/>
              <a:gd name="connsiteY20" fmla="*/ 1457997 h 2758828"/>
              <a:gd name="connsiteX21" fmla="*/ 1794582 w 5469570"/>
              <a:gd name="connsiteY21" fmla="*/ 1347475 h 2758828"/>
              <a:gd name="connsiteX22" fmla="*/ 1794677 w 5469570"/>
              <a:gd name="connsiteY22" fmla="*/ 1347515 h 2758828"/>
              <a:gd name="connsiteX23" fmla="*/ 1794754 w 5469570"/>
              <a:gd name="connsiteY23" fmla="*/ 1347543 h 2758828"/>
              <a:gd name="connsiteX24" fmla="*/ 1794676 w 5469570"/>
              <a:gd name="connsiteY24" fmla="*/ 1347515 h 2758828"/>
              <a:gd name="connsiteX25" fmla="*/ 1433980 w 5469570"/>
              <a:gd name="connsiteY25" fmla="*/ 1187410 h 2758828"/>
              <a:gd name="connsiteX26" fmla="*/ 1519727 w 5469570"/>
              <a:gd name="connsiteY26" fmla="*/ 1229512 h 2758828"/>
              <a:gd name="connsiteX27" fmla="*/ 1502892 w 5469570"/>
              <a:gd name="connsiteY27" fmla="*/ 1222286 h 2758828"/>
              <a:gd name="connsiteX28" fmla="*/ 1163045 w 5469570"/>
              <a:gd name="connsiteY28" fmla="*/ 1044685 h 2758828"/>
              <a:gd name="connsiteX29" fmla="*/ 1258806 w 5469570"/>
              <a:gd name="connsiteY29" fmla="*/ 1098754 h 2758828"/>
              <a:gd name="connsiteX30" fmla="*/ 1227482 w 5469570"/>
              <a:gd name="connsiteY30" fmla="*/ 1082901 h 2758828"/>
              <a:gd name="connsiteX31" fmla="*/ 918391 w 5469570"/>
              <a:gd name="connsiteY31" fmla="*/ 894447 h 2758828"/>
              <a:gd name="connsiteX32" fmla="*/ 1012639 w 5469570"/>
              <a:gd name="connsiteY32" fmla="*/ 955485 h 2758828"/>
              <a:gd name="connsiteX33" fmla="*/ 969581 w 5469570"/>
              <a:gd name="connsiteY33" fmla="*/ 929949 h 2758828"/>
              <a:gd name="connsiteX34" fmla="*/ 693836 w 5469570"/>
              <a:gd name="connsiteY34" fmla="*/ 734374 h 2758828"/>
              <a:gd name="connsiteX35" fmla="*/ 781729 w 5469570"/>
              <a:gd name="connsiteY35" fmla="*/ 799670 h 2758828"/>
              <a:gd name="connsiteX36" fmla="*/ 730326 w 5469570"/>
              <a:gd name="connsiteY36" fmla="*/ 764021 h 2758828"/>
              <a:gd name="connsiteX37" fmla="*/ 488374 w 5469570"/>
              <a:gd name="connsiteY37" fmla="*/ 564186 h 2758828"/>
              <a:gd name="connsiteX38" fmla="*/ 565916 w 5469570"/>
              <a:gd name="connsiteY38" fmla="*/ 630445 h 2758828"/>
              <a:gd name="connsiteX39" fmla="*/ 510852 w 5469570"/>
              <a:gd name="connsiteY39" fmla="*/ 585707 h 2758828"/>
              <a:gd name="connsiteX40" fmla="*/ 302157 w 5469570"/>
              <a:gd name="connsiteY40" fmla="*/ 384036 h 2758828"/>
              <a:gd name="connsiteX41" fmla="*/ 362151 w 5469570"/>
              <a:gd name="connsiteY41" fmla="*/ 443333 h 2758828"/>
              <a:gd name="connsiteX42" fmla="*/ 312295 w 5469570"/>
              <a:gd name="connsiteY42" fmla="*/ 395599 h 2758828"/>
              <a:gd name="connsiteX43" fmla="*/ 0 w 5469570"/>
              <a:gd name="connsiteY43" fmla="*/ 321499 h 2758828"/>
              <a:gd name="connsiteX44" fmla="*/ 15435 w 5469570"/>
              <a:gd name="connsiteY44" fmla="*/ 349141 h 2758828"/>
              <a:gd name="connsiteX45" fmla="*/ 15500 w 5469570"/>
              <a:gd name="connsiteY45" fmla="*/ 349234 h 2758828"/>
              <a:gd name="connsiteX46" fmla="*/ 220018 w 5469570"/>
              <a:gd name="connsiteY46" fmla="*/ 649569 h 2758828"/>
              <a:gd name="connsiteX47" fmla="*/ 236151 w 5469570"/>
              <a:gd name="connsiteY47" fmla="*/ 668684 h 2758828"/>
              <a:gd name="connsiteX48" fmla="*/ 248130 w 5469570"/>
              <a:gd name="connsiteY48" fmla="*/ 686026 h 2758828"/>
              <a:gd name="connsiteX49" fmla="*/ 320520 w 5469570"/>
              <a:gd name="connsiteY49" fmla="*/ 768648 h 2758828"/>
              <a:gd name="connsiteX50" fmla="*/ 460182 w 5469570"/>
              <a:gd name="connsiteY50" fmla="*/ 934126 h 2758828"/>
              <a:gd name="connsiteX51" fmla="*/ 497266 w 5469570"/>
              <a:gd name="connsiteY51" fmla="*/ 970375 h 2758828"/>
              <a:gd name="connsiteX52" fmla="*/ 525563 w 5469570"/>
              <a:gd name="connsiteY52" fmla="*/ 1002672 h 2758828"/>
              <a:gd name="connsiteX53" fmla="*/ 611195 w 5469570"/>
              <a:gd name="connsiteY53" fmla="*/ 1081741 h 2758828"/>
              <a:gd name="connsiteX54" fmla="*/ 734062 w 5469570"/>
              <a:gd name="connsiteY54" fmla="*/ 1201843 h 2758828"/>
              <a:gd name="connsiteX55" fmla="*/ 796852 w 5469570"/>
              <a:gd name="connsiteY55" fmla="*/ 1253170 h 2758828"/>
              <a:gd name="connsiteX56" fmla="*/ 845078 w 5469570"/>
              <a:gd name="connsiteY56" fmla="*/ 1297699 h 2758828"/>
              <a:gd name="connsiteX57" fmla="*/ 930870 w 5469570"/>
              <a:gd name="connsiteY57" fmla="*/ 1362718 h 2758828"/>
              <a:gd name="connsiteX58" fmla="*/ 1039793 w 5469570"/>
              <a:gd name="connsiteY58" fmla="*/ 1451754 h 2758828"/>
              <a:gd name="connsiteX59" fmla="*/ 1133275 w 5469570"/>
              <a:gd name="connsiteY59" fmla="*/ 1516114 h 2758828"/>
              <a:gd name="connsiteX60" fmla="*/ 1204020 w 5469570"/>
              <a:gd name="connsiteY60" fmla="*/ 1569730 h 2758828"/>
              <a:gd name="connsiteX61" fmla="*/ 1282392 w 5469570"/>
              <a:gd name="connsiteY61" fmla="*/ 1618778 h 2758828"/>
              <a:gd name="connsiteX62" fmla="*/ 1375513 w 5469570"/>
              <a:gd name="connsiteY62" fmla="*/ 1682890 h 2758828"/>
              <a:gd name="connsiteX63" fmla="*/ 1505584 w 5469570"/>
              <a:gd name="connsiteY63" fmla="*/ 1758461 h 2758828"/>
              <a:gd name="connsiteX64" fmla="*/ 1599736 w 5469570"/>
              <a:gd name="connsiteY64" fmla="*/ 1817385 h 2758828"/>
              <a:gd name="connsiteX65" fmla="*/ 1664943 w 5469570"/>
              <a:gd name="connsiteY65" fmla="*/ 1851048 h 2758828"/>
              <a:gd name="connsiteX66" fmla="*/ 1739355 w 5469570"/>
              <a:gd name="connsiteY66" fmla="*/ 1894282 h 2758828"/>
              <a:gd name="connsiteX67" fmla="*/ 1914863 w 5469570"/>
              <a:gd name="connsiteY67" fmla="*/ 1980069 h 2758828"/>
              <a:gd name="connsiteX68" fmla="*/ 2029571 w 5469570"/>
              <a:gd name="connsiteY68" fmla="*/ 2039287 h 2758828"/>
              <a:gd name="connsiteX69" fmla="*/ 2076870 w 5469570"/>
              <a:gd name="connsiteY69" fmla="*/ 2059258 h 2758828"/>
              <a:gd name="connsiteX70" fmla="*/ 2129457 w 5469570"/>
              <a:gd name="connsiteY70" fmla="*/ 2084962 h 2758828"/>
              <a:gd name="connsiteX71" fmla="*/ 2370995 w 5469570"/>
              <a:gd name="connsiteY71" fmla="*/ 2183443 h 2758828"/>
              <a:gd name="connsiteX72" fmla="*/ 2490869 w 5469570"/>
              <a:gd name="connsiteY72" fmla="*/ 2234056 h 2758828"/>
              <a:gd name="connsiteX73" fmla="*/ 2516236 w 5469570"/>
              <a:gd name="connsiteY73" fmla="*/ 2242662 h 2758828"/>
              <a:gd name="connsiteX74" fmla="*/ 2543952 w 5469570"/>
              <a:gd name="connsiteY74" fmla="*/ 2253962 h 2758828"/>
              <a:gd name="connsiteX75" fmla="*/ 2980779 w 5469570"/>
              <a:gd name="connsiteY75" fmla="*/ 2400248 h 2758828"/>
              <a:gd name="connsiteX76" fmla="*/ 2980976 w 5469570"/>
              <a:gd name="connsiteY76" fmla="*/ 2400315 h 2758828"/>
              <a:gd name="connsiteX77" fmla="*/ 3273037 w 5469570"/>
              <a:gd name="connsiteY77" fmla="*/ 2480996 h 2758828"/>
              <a:gd name="connsiteX78" fmla="*/ 3273037 w 5469570"/>
              <a:gd name="connsiteY78" fmla="*/ 2478635 h 2758828"/>
              <a:gd name="connsiteX79" fmla="*/ 3438667 w 5469570"/>
              <a:gd name="connsiteY79" fmla="*/ 2523051 h 2758828"/>
              <a:gd name="connsiteX80" fmla="*/ 5307228 w 5469570"/>
              <a:gd name="connsiteY80" fmla="*/ 2756452 h 2758828"/>
              <a:gd name="connsiteX81" fmla="*/ 5469570 w 5469570"/>
              <a:gd name="connsiteY81" fmla="*/ 2757290 h 2758828"/>
              <a:gd name="connsiteX82" fmla="*/ 5469570 w 5469570"/>
              <a:gd name="connsiteY82" fmla="*/ 2758828 h 2758828"/>
              <a:gd name="connsiteX83" fmla="*/ 4498459 w 5469570"/>
              <a:gd name="connsiteY83" fmla="*/ 2758828 h 2758828"/>
              <a:gd name="connsiteX84" fmla="*/ 3273037 w 5469570"/>
              <a:gd name="connsiteY84" fmla="*/ 2758828 h 2758828"/>
              <a:gd name="connsiteX85" fmla="*/ 0 w 5469570"/>
              <a:gd name="connsiteY85" fmla="*/ 2758828 h 2758828"/>
              <a:gd name="connsiteX86" fmla="*/ 1 w 5469570"/>
              <a:gd name="connsiteY86" fmla="*/ 0 h 2758828"/>
              <a:gd name="connsiteX87" fmla="*/ 135792 w 5469570"/>
              <a:gd name="connsiteY87" fmla="*/ 194286 h 2758828"/>
              <a:gd name="connsiteX88" fmla="*/ 135936 w 5469570"/>
              <a:gd name="connsiteY88" fmla="*/ 194451 h 2758828"/>
              <a:gd name="connsiteX89" fmla="*/ 135791 w 5469570"/>
              <a:gd name="connsiteY89" fmla="*/ 194286 h 2758828"/>
              <a:gd name="connsiteX90" fmla="*/ 1 w 5469570"/>
              <a:gd name="connsiteY90" fmla="*/ 1 h 2758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469570" h="2758828">
                <a:moveTo>
                  <a:pt x="3733464" y="1761514"/>
                </a:moveTo>
                <a:lnTo>
                  <a:pt x="3847041" y="1769082"/>
                </a:lnTo>
                <a:lnTo>
                  <a:pt x="3825618" y="1768533"/>
                </a:lnTo>
                <a:close/>
                <a:moveTo>
                  <a:pt x="3369729" y="1729174"/>
                </a:moveTo>
                <a:lnTo>
                  <a:pt x="3500756" y="1743790"/>
                </a:lnTo>
                <a:lnTo>
                  <a:pt x="3483511" y="1742476"/>
                </a:lnTo>
                <a:lnTo>
                  <a:pt x="3459444" y="1740643"/>
                </a:lnTo>
                <a:lnTo>
                  <a:pt x="3420809" y="1735704"/>
                </a:lnTo>
                <a:close/>
                <a:moveTo>
                  <a:pt x="3028263" y="1681540"/>
                </a:moveTo>
                <a:lnTo>
                  <a:pt x="3161918" y="1702608"/>
                </a:lnTo>
                <a:lnTo>
                  <a:pt x="3151807" y="1701316"/>
                </a:lnTo>
                <a:lnTo>
                  <a:pt x="3102831" y="1695055"/>
                </a:lnTo>
                <a:close/>
                <a:moveTo>
                  <a:pt x="2700942" y="1619087"/>
                </a:moveTo>
                <a:lnTo>
                  <a:pt x="2830674" y="1645727"/>
                </a:lnTo>
                <a:lnTo>
                  <a:pt x="2756911" y="1632357"/>
                </a:lnTo>
                <a:close/>
                <a:moveTo>
                  <a:pt x="2386149" y="1542276"/>
                </a:moveTo>
                <a:lnTo>
                  <a:pt x="2506046" y="1572875"/>
                </a:lnTo>
                <a:lnTo>
                  <a:pt x="2422821" y="1553141"/>
                </a:lnTo>
                <a:close/>
                <a:moveTo>
                  <a:pt x="2083906" y="1451595"/>
                </a:moveTo>
                <a:lnTo>
                  <a:pt x="2181718" y="1481706"/>
                </a:lnTo>
                <a:lnTo>
                  <a:pt x="2101697" y="1457997"/>
                </a:lnTo>
                <a:close/>
                <a:moveTo>
                  <a:pt x="1794582" y="1347475"/>
                </a:moveTo>
                <a:lnTo>
                  <a:pt x="1794677" y="1347515"/>
                </a:lnTo>
                <a:lnTo>
                  <a:pt x="1794754" y="1347543"/>
                </a:lnTo>
                <a:lnTo>
                  <a:pt x="1794676" y="1347515"/>
                </a:lnTo>
                <a:close/>
                <a:moveTo>
                  <a:pt x="1433980" y="1187410"/>
                </a:moveTo>
                <a:lnTo>
                  <a:pt x="1519727" y="1229512"/>
                </a:lnTo>
                <a:lnTo>
                  <a:pt x="1502892" y="1222286"/>
                </a:lnTo>
                <a:close/>
                <a:moveTo>
                  <a:pt x="1163045" y="1044685"/>
                </a:moveTo>
                <a:lnTo>
                  <a:pt x="1258806" y="1098754"/>
                </a:lnTo>
                <a:lnTo>
                  <a:pt x="1227482" y="1082901"/>
                </a:lnTo>
                <a:close/>
                <a:moveTo>
                  <a:pt x="918391" y="894447"/>
                </a:moveTo>
                <a:lnTo>
                  <a:pt x="1012639" y="955485"/>
                </a:lnTo>
                <a:lnTo>
                  <a:pt x="969581" y="929949"/>
                </a:lnTo>
                <a:close/>
                <a:moveTo>
                  <a:pt x="693836" y="734374"/>
                </a:moveTo>
                <a:lnTo>
                  <a:pt x="781729" y="799670"/>
                </a:lnTo>
                <a:lnTo>
                  <a:pt x="730326" y="764021"/>
                </a:lnTo>
                <a:close/>
                <a:moveTo>
                  <a:pt x="488374" y="564186"/>
                </a:moveTo>
                <a:lnTo>
                  <a:pt x="565916" y="630445"/>
                </a:lnTo>
                <a:lnTo>
                  <a:pt x="510852" y="585707"/>
                </a:lnTo>
                <a:close/>
                <a:moveTo>
                  <a:pt x="302157" y="384036"/>
                </a:moveTo>
                <a:lnTo>
                  <a:pt x="362151" y="443333"/>
                </a:lnTo>
                <a:lnTo>
                  <a:pt x="312295" y="395599"/>
                </a:lnTo>
                <a:close/>
                <a:moveTo>
                  <a:pt x="0" y="321499"/>
                </a:moveTo>
                <a:lnTo>
                  <a:pt x="15435" y="349141"/>
                </a:lnTo>
                <a:lnTo>
                  <a:pt x="15500" y="349234"/>
                </a:lnTo>
                <a:lnTo>
                  <a:pt x="220018" y="649569"/>
                </a:lnTo>
                <a:lnTo>
                  <a:pt x="236151" y="668684"/>
                </a:lnTo>
                <a:lnTo>
                  <a:pt x="248130" y="686026"/>
                </a:lnTo>
                <a:lnTo>
                  <a:pt x="320520" y="768648"/>
                </a:lnTo>
                <a:lnTo>
                  <a:pt x="460182" y="934126"/>
                </a:lnTo>
                <a:lnTo>
                  <a:pt x="497266" y="970375"/>
                </a:lnTo>
                <a:lnTo>
                  <a:pt x="525563" y="1002672"/>
                </a:lnTo>
                <a:lnTo>
                  <a:pt x="611195" y="1081741"/>
                </a:lnTo>
                <a:lnTo>
                  <a:pt x="734062" y="1201843"/>
                </a:lnTo>
                <a:lnTo>
                  <a:pt x="796852" y="1253170"/>
                </a:lnTo>
                <a:lnTo>
                  <a:pt x="845078" y="1297699"/>
                </a:lnTo>
                <a:lnTo>
                  <a:pt x="930870" y="1362718"/>
                </a:lnTo>
                <a:lnTo>
                  <a:pt x="1039793" y="1451754"/>
                </a:lnTo>
                <a:lnTo>
                  <a:pt x="1133275" y="1516114"/>
                </a:lnTo>
                <a:lnTo>
                  <a:pt x="1204020" y="1569730"/>
                </a:lnTo>
                <a:lnTo>
                  <a:pt x="1282392" y="1618778"/>
                </a:lnTo>
                <a:lnTo>
                  <a:pt x="1375513" y="1682890"/>
                </a:lnTo>
                <a:lnTo>
                  <a:pt x="1505584" y="1758461"/>
                </a:lnTo>
                <a:lnTo>
                  <a:pt x="1599736" y="1817385"/>
                </a:lnTo>
                <a:lnTo>
                  <a:pt x="1664943" y="1851048"/>
                </a:lnTo>
                <a:lnTo>
                  <a:pt x="1739355" y="1894282"/>
                </a:lnTo>
                <a:lnTo>
                  <a:pt x="1914863" y="1980069"/>
                </a:lnTo>
                <a:lnTo>
                  <a:pt x="2029571" y="2039287"/>
                </a:lnTo>
                <a:lnTo>
                  <a:pt x="2076870" y="2059258"/>
                </a:lnTo>
                <a:lnTo>
                  <a:pt x="2129457" y="2084962"/>
                </a:lnTo>
                <a:lnTo>
                  <a:pt x="2370995" y="2183443"/>
                </a:lnTo>
                <a:lnTo>
                  <a:pt x="2490869" y="2234056"/>
                </a:lnTo>
                <a:lnTo>
                  <a:pt x="2516236" y="2242662"/>
                </a:lnTo>
                <a:lnTo>
                  <a:pt x="2543952" y="2253962"/>
                </a:lnTo>
                <a:lnTo>
                  <a:pt x="2980779" y="2400248"/>
                </a:lnTo>
                <a:lnTo>
                  <a:pt x="2980976" y="2400315"/>
                </a:lnTo>
                <a:lnTo>
                  <a:pt x="3273037" y="2480996"/>
                </a:lnTo>
                <a:lnTo>
                  <a:pt x="3273037" y="2478635"/>
                </a:lnTo>
                <a:lnTo>
                  <a:pt x="3438667" y="2523051"/>
                </a:lnTo>
                <a:cubicBezTo>
                  <a:pt x="4022919" y="2661308"/>
                  <a:pt x="4651235" y="2741945"/>
                  <a:pt x="5307228" y="2756452"/>
                </a:cubicBezTo>
                <a:lnTo>
                  <a:pt x="5469570" y="2757290"/>
                </a:lnTo>
                <a:lnTo>
                  <a:pt x="5469570" y="2758828"/>
                </a:lnTo>
                <a:lnTo>
                  <a:pt x="4498459" y="2758828"/>
                </a:lnTo>
                <a:lnTo>
                  <a:pt x="3273037" y="2758828"/>
                </a:lnTo>
                <a:lnTo>
                  <a:pt x="0" y="2758828"/>
                </a:lnTo>
                <a:close/>
                <a:moveTo>
                  <a:pt x="1" y="0"/>
                </a:moveTo>
                <a:lnTo>
                  <a:pt x="135792" y="194286"/>
                </a:lnTo>
                <a:lnTo>
                  <a:pt x="135936" y="194451"/>
                </a:lnTo>
                <a:lnTo>
                  <a:pt x="135791" y="194286"/>
                </a:lnTo>
                <a:lnTo>
                  <a:pt x="1" y="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noFill/>
            </a:endParaRPr>
          </a:p>
        </p:txBody>
      </p:sp>
      <p:sp>
        <p:nvSpPr>
          <p:cNvPr id="11" name="Forme libre : forme 10">
            <a:extLst>
              <a:ext uri="{FF2B5EF4-FFF2-40B4-BE49-F238E27FC236}">
                <a16:creationId xmlns:a16="http://schemas.microsoft.com/office/drawing/2014/main" id="{EB78E526-2B7B-954E-0527-6F5B1E620E1B}"/>
              </a:ext>
            </a:extLst>
          </p:cNvPr>
          <p:cNvSpPr>
            <a:spLocks/>
          </p:cNvSpPr>
          <p:nvPr userDrawn="1"/>
        </p:nvSpPr>
        <p:spPr>
          <a:xfrm>
            <a:off x="14514285" y="-1"/>
            <a:ext cx="1741712" cy="966529"/>
          </a:xfrm>
          <a:custGeom>
            <a:avLst/>
            <a:gdLst>
              <a:gd name="connsiteX0" fmla="*/ 0 w 1306284"/>
              <a:gd name="connsiteY0" fmla="*/ 0 h 724897"/>
              <a:gd name="connsiteX1" fmla="*/ 1306284 w 1306284"/>
              <a:gd name="connsiteY1" fmla="*/ 0 h 724897"/>
              <a:gd name="connsiteX2" fmla="*/ 1306284 w 1306284"/>
              <a:gd name="connsiteY2" fmla="*/ 724897 h 724897"/>
              <a:gd name="connsiteX3" fmla="*/ 1220588 w 1306284"/>
              <a:gd name="connsiteY3" fmla="*/ 584003 h 724897"/>
              <a:gd name="connsiteX4" fmla="*/ 917741 w 1306284"/>
              <a:gd name="connsiteY4" fmla="*/ 189252 h 724897"/>
              <a:gd name="connsiteX5" fmla="*/ 732691 w 1306284"/>
              <a:gd name="connsiteY5" fmla="*/ 1 h 724897"/>
              <a:gd name="connsiteX6" fmla="*/ 0 w 1306284"/>
              <a:gd name="connsiteY6" fmla="*/ 1 h 72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06284" h="724897">
                <a:moveTo>
                  <a:pt x="0" y="0"/>
                </a:moveTo>
                <a:lnTo>
                  <a:pt x="1306284" y="0"/>
                </a:lnTo>
                <a:lnTo>
                  <a:pt x="1306284" y="724897"/>
                </a:lnTo>
                <a:lnTo>
                  <a:pt x="1220588" y="584003"/>
                </a:lnTo>
                <a:cubicBezTo>
                  <a:pt x="1130587" y="447637"/>
                  <a:pt x="1029382" y="315921"/>
                  <a:pt x="917741" y="189252"/>
                </a:cubicBezTo>
                <a:lnTo>
                  <a:pt x="732691" y="1"/>
                </a:lnTo>
                <a:lnTo>
                  <a:pt x="0" y="1"/>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a:p>
        </p:txBody>
      </p:sp>
      <p:sp>
        <p:nvSpPr>
          <p:cNvPr id="4" name="Forme libre : forme 3">
            <a:extLst>
              <a:ext uri="{FF2B5EF4-FFF2-40B4-BE49-F238E27FC236}">
                <a16:creationId xmlns:a16="http://schemas.microsoft.com/office/drawing/2014/main" id="{183471CF-8A65-D509-7AC9-7ABC54145368}"/>
              </a:ext>
            </a:extLst>
          </p:cNvPr>
          <p:cNvSpPr>
            <a:spLocks noChangeAspect="1"/>
          </p:cNvSpPr>
          <p:nvPr userDrawn="1"/>
        </p:nvSpPr>
        <p:spPr>
          <a:xfrm>
            <a:off x="-1" y="0"/>
            <a:ext cx="16256000" cy="9144000"/>
          </a:xfrm>
          <a:custGeom>
            <a:avLst/>
            <a:gdLst>
              <a:gd name="connsiteX0" fmla="*/ 8345908 w 12192000"/>
              <a:gd name="connsiteY0" fmla="*/ 0 h 6858000"/>
              <a:gd name="connsiteX1" fmla="*/ 11754776 w 12192000"/>
              <a:gd name="connsiteY1" fmla="*/ 0 h 6858000"/>
              <a:gd name="connsiteX2" fmla="*/ 11770859 w 12192000"/>
              <a:gd name="connsiteY2" fmla="*/ 14998 h 6858000"/>
              <a:gd name="connsiteX3" fmla="*/ 12153480 w 12192000"/>
              <a:gd name="connsiteY3" fmla="*/ 452503 h 6858000"/>
              <a:gd name="connsiteX4" fmla="*/ 12192000 w 12192000"/>
              <a:gd name="connsiteY4" fmla="*/ 508809 h 6858000"/>
              <a:gd name="connsiteX5" fmla="*/ 12192000 w 12192000"/>
              <a:gd name="connsiteY5" fmla="*/ 3982881 h 6858000"/>
              <a:gd name="connsiteX6" fmla="*/ 12133651 w 12192000"/>
              <a:gd name="connsiteY6" fmla="*/ 4071036 h 6858000"/>
              <a:gd name="connsiteX7" fmla="*/ 6502286 w 12192000"/>
              <a:gd name="connsiteY7" fmla="*/ 6816793 h 6858000"/>
              <a:gd name="connsiteX8" fmla="*/ 28418 w 12192000"/>
              <a:gd name="connsiteY8" fmla="*/ 4579923 h 6858000"/>
              <a:gd name="connsiteX9" fmla="*/ 0 w 12192000"/>
              <a:gd name="connsiteY9" fmla="*/ 4535996 h 6858000"/>
              <a:gd name="connsiteX10" fmla="*/ 0 w 12192000"/>
              <a:gd name="connsiteY10" fmla="*/ 4263671 h 6858000"/>
              <a:gd name="connsiteX11" fmla="*/ 21757 w 12192000"/>
              <a:gd name="connsiteY11" fmla="*/ 4293240 h 6858000"/>
              <a:gd name="connsiteX12" fmla="*/ 4964689 w 12192000"/>
              <a:gd name="connsiteY12" fmla="*/ 5918668 h 6858000"/>
              <a:gd name="connsiteX13" fmla="*/ 9832064 w 12192000"/>
              <a:gd name="connsiteY13" fmla="*/ 2103295 h 6858000"/>
              <a:gd name="connsiteX14" fmla="*/ 8462081 w 12192000"/>
              <a:gd name="connsiteY14" fmla="*/ 720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0">
                <a:moveTo>
                  <a:pt x="8345908" y="0"/>
                </a:moveTo>
                <a:lnTo>
                  <a:pt x="11754776" y="0"/>
                </a:lnTo>
                <a:lnTo>
                  <a:pt x="11770859" y="14998"/>
                </a:lnTo>
                <a:cubicBezTo>
                  <a:pt x="11912077" y="154310"/>
                  <a:pt x="12040004" y="300344"/>
                  <a:pt x="12153480" y="452503"/>
                </a:cubicBezTo>
                <a:lnTo>
                  <a:pt x="12192000" y="508809"/>
                </a:lnTo>
                <a:lnTo>
                  <a:pt x="12192000" y="3982881"/>
                </a:lnTo>
                <a:lnTo>
                  <a:pt x="12133651" y="4071036"/>
                </a:lnTo>
                <a:cubicBezTo>
                  <a:pt x="11129001" y="5497612"/>
                  <a:pt x="9019489" y="6592893"/>
                  <a:pt x="6502286" y="6816793"/>
                </a:cubicBezTo>
                <a:cubicBezTo>
                  <a:pt x="3641782" y="7071224"/>
                  <a:pt x="1102961" y="6125762"/>
                  <a:pt x="28418" y="4579923"/>
                </a:cubicBezTo>
                <a:lnTo>
                  <a:pt x="0" y="4535996"/>
                </a:lnTo>
                <a:lnTo>
                  <a:pt x="0" y="4263671"/>
                </a:lnTo>
                <a:lnTo>
                  <a:pt x="21757" y="4293240"/>
                </a:lnTo>
                <a:cubicBezTo>
                  <a:pt x="913307" y="5427944"/>
                  <a:pt x="2824086" y="6109650"/>
                  <a:pt x="4964689" y="5918668"/>
                </a:cubicBezTo>
                <a:cubicBezTo>
                  <a:pt x="7818771" y="5656162"/>
                  <a:pt x="9997869" y="3958700"/>
                  <a:pt x="9832064" y="2103295"/>
                </a:cubicBezTo>
                <a:cubicBezTo>
                  <a:pt x="9759524" y="1291579"/>
                  <a:pt x="9250635" y="586772"/>
                  <a:pt x="8462081" y="72016"/>
                </a:cubicBezTo>
                <a:close/>
              </a:path>
            </a:pathLst>
          </a:custGeom>
          <a:gradFill flip="none" rotWithShape="1">
            <a:gsLst>
              <a:gs pos="0">
                <a:schemeClr val="bg1"/>
              </a:gs>
              <a:gs pos="100000">
                <a:schemeClr val="bg1">
                  <a:alpha val="0"/>
                </a:schemeClr>
              </a:gs>
            </a:gsLst>
            <a:lin ang="2700000" scaled="1"/>
            <a:tileRect/>
          </a:gradFill>
          <a:ln w="3685" cap="flat">
            <a:noFill/>
            <a:prstDash val="solid"/>
            <a:miter/>
          </a:ln>
        </p:spPr>
        <p:txBody>
          <a:bodyPr wrap="square" rtlCol="0" anchor="ctr">
            <a:noAutofit/>
          </a:bodyPr>
          <a:lstStyle/>
          <a:p>
            <a:pPr lvl="0"/>
            <a:endParaRPr lang="fr-FR" sz="2400"/>
          </a:p>
        </p:txBody>
      </p:sp>
      <p:sp>
        <p:nvSpPr>
          <p:cNvPr id="7" name="Espace réservé du texte 10">
            <a:extLst>
              <a:ext uri="{FF2B5EF4-FFF2-40B4-BE49-F238E27FC236}">
                <a16:creationId xmlns:a16="http://schemas.microsoft.com/office/drawing/2014/main" id="{98459219-F924-6357-CD17-CC6D593226AC}"/>
              </a:ext>
            </a:extLst>
          </p:cNvPr>
          <p:cNvSpPr>
            <a:spLocks noGrp="1"/>
          </p:cNvSpPr>
          <p:nvPr>
            <p:ph type="body" sz="quarter" idx="10" hasCustomPrompt="1"/>
          </p:nvPr>
        </p:nvSpPr>
        <p:spPr>
          <a:xfrm>
            <a:off x="1917990" y="3371484"/>
            <a:ext cx="12420021" cy="2462213"/>
          </a:xfrm>
          <a:prstGeom prst="rect">
            <a:avLst/>
          </a:prstGeom>
          <a:noFill/>
          <a:effectLst/>
        </p:spPr>
        <p:txBody>
          <a:bodyPr vert="horz" wrap="square" lIns="0" tIns="0" rIns="0" bIns="0" rtlCol="0">
            <a:spAutoFit/>
          </a:bodyPr>
          <a:lstStyle>
            <a:lvl1pPr>
              <a:defRPr lang="en-US" sz="16000" b="1" dirty="0">
                <a:ln>
                  <a:gradFill>
                    <a:gsLst>
                      <a:gs pos="0">
                        <a:schemeClr val="accent1">
                          <a:lumMod val="5000"/>
                          <a:lumOff val="95000"/>
                          <a:alpha val="67000"/>
                        </a:schemeClr>
                      </a:gs>
                      <a:gs pos="100000">
                        <a:schemeClr val="bg1">
                          <a:lumMod val="75000"/>
                          <a:alpha val="44000"/>
                        </a:schemeClr>
                      </a:gs>
                    </a:gsLst>
                    <a:lin ang="5400000" scaled="1"/>
                  </a:gradFill>
                </a:ln>
                <a:gradFill>
                  <a:gsLst>
                    <a:gs pos="0">
                      <a:schemeClr val="bg1">
                        <a:alpha val="90000"/>
                      </a:schemeClr>
                    </a:gs>
                    <a:gs pos="100000">
                      <a:schemeClr val="bg2">
                        <a:alpha val="60000"/>
                      </a:schemeClr>
                    </a:gs>
                  </a:gsLst>
                  <a:lin ang="5400000" scaled="1"/>
                </a:gradFill>
                <a:effectLst>
                  <a:outerShdw blurRad="38100" dist="38100" dir="2700000" algn="tl">
                    <a:srgbClr val="000000">
                      <a:alpha val="43137"/>
                    </a:srgbClr>
                  </a:outerShdw>
                </a:effectLst>
                <a:latin typeface="+mj-lt"/>
                <a:ea typeface="+mj-ea"/>
                <a:cs typeface="+mj-cs"/>
              </a:defRPr>
            </a:lvl1pPr>
          </a:lstStyle>
          <a:p>
            <a:pPr lvl="0" algn="ctr">
              <a:spcBef>
                <a:spcPct val="0"/>
              </a:spcBef>
            </a:pPr>
            <a:r>
              <a:rPr lang="en-US"/>
              <a:t>Thank you !</a:t>
            </a:r>
          </a:p>
        </p:txBody>
      </p:sp>
    </p:spTree>
    <p:extLst>
      <p:ext uri="{BB962C8B-B14F-4D97-AF65-F5344CB8AC3E}">
        <p14:creationId xmlns:p14="http://schemas.microsoft.com/office/powerpoint/2010/main" val="1292716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250"/>
                                        <p:tgtEl>
                                          <p:spTgt spid="3"/>
                                        </p:tgtEl>
                                      </p:cBhvr>
                                    </p:animEffect>
                                  </p:childTnLst>
                                </p:cTn>
                              </p:par>
                              <p:par>
                                <p:cTn id="8" presetID="6" presetClass="emph" presetSubtype="0" fill="hold" grpId="1" nodeType="withEffect">
                                  <p:stCondLst>
                                    <p:cond delay="250"/>
                                  </p:stCondLst>
                                  <p:childTnLst>
                                    <p:animScale>
                                      <p:cBhvr>
                                        <p:cTn id="9" dur="10" fill="hold"/>
                                        <p:tgtEl>
                                          <p:spTgt spid="3"/>
                                        </p:tgtEl>
                                      </p:cBhvr>
                                      <p:by x="125000" y="125000"/>
                                    </p:animScale>
                                  </p:childTnLst>
                                </p:cTn>
                              </p:par>
                              <p:par>
                                <p:cTn id="10" presetID="6" presetClass="emph" presetSubtype="0" decel="100000" fill="hold" grpId="2" nodeType="withEffect">
                                  <p:stCondLst>
                                    <p:cond delay="250"/>
                                  </p:stCondLst>
                                  <p:childTnLst>
                                    <p:animScale>
                                      <p:cBhvr>
                                        <p:cTn id="11" dur="2250" fill="hold"/>
                                        <p:tgtEl>
                                          <p:spTgt spid="3"/>
                                        </p:tgtEl>
                                      </p:cBhvr>
                                      <p:by x="80000" y="80000"/>
                                    </p:animScale>
                                  </p:childTnLst>
                                </p:cTn>
                              </p:par>
                              <p:par>
                                <p:cTn id="12" presetID="10" presetClass="entr" presetSubtype="0" fill="hold" grpId="0" nodeType="withEffect">
                                  <p:stCondLst>
                                    <p:cond delay="500"/>
                                  </p:stCondLst>
                                  <p:iterate type="wd">
                                    <p:tmPct val="20000"/>
                                  </p:iterate>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64" presetClass="path" presetSubtype="0" decel="100000" fill="hold" grpId="1" nodeType="withEffect">
                                  <p:stCondLst>
                                    <p:cond delay="500"/>
                                  </p:stCondLst>
                                  <p:iterate type="wd">
                                    <p:tmPct val="5000"/>
                                  </p:iterate>
                                  <p:childTnLst>
                                    <p:animMotion origin="layout" path="M 4.79167E-6 0.05255 L 4.79167E-6 -7.40741E-7 " pathEditMode="relative" rAng="0" ptsTypes="AA">
                                      <p:cBhvr>
                                        <p:cTn id="16" dur="1250" fill="hold"/>
                                        <p:tgtEl>
                                          <p:spTgt spid="7"/>
                                        </p:tgtEl>
                                        <p:attrNameLst>
                                          <p:attrName>ppt_x</p:attrName>
                                          <p:attrName>ppt_y</p:attrName>
                                        </p:attrNameLst>
                                      </p:cBhvr>
                                      <p:rCtr x="0" y="-26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7" grpId="0">
        <p:tmplLst>
          <p:tmpl>
            <p:tnLst>
              <p:par>
                <p:cTn presetID="10" presetClass="entr" presetSubtype="0" fill="hold" nodeType="withEffect">
                  <p:stCondLst>
                    <p:cond delay="500"/>
                  </p:stCondLst>
                  <p:iterate type="wd">
                    <p:tmPct val="20000"/>
                  </p:iterate>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7" grpId="1"/>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0_CUSTOM FINAL SLIDE">
    <p:spTree>
      <p:nvGrpSpPr>
        <p:cNvPr id="1" name=""/>
        <p:cNvGrpSpPr/>
        <p:nvPr/>
      </p:nvGrpSpPr>
      <p:grpSpPr>
        <a:xfrm>
          <a:off x="0" y="0"/>
          <a:ext cx="0" cy="0"/>
          <a:chOff x="0" y="0"/>
          <a:chExt cx="0" cy="0"/>
        </a:xfrm>
      </p:grpSpPr>
      <p:sp>
        <p:nvSpPr>
          <p:cNvPr id="8" name="Espace réservé du texte 7">
            <a:extLst>
              <a:ext uri="{FF2B5EF4-FFF2-40B4-BE49-F238E27FC236}">
                <a16:creationId xmlns:a16="http://schemas.microsoft.com/office/drawing/2014/main" id="{140AFD28-3443-4CD7-34A2-43E0F9E7A4C7}"/>
              </a:ext>
            </a:extLst>
          </p:cNvPr>
          <p:cNvSpPr>
            <a:spLocks noGrp="1"/>
          </p:cNvSpPr>
          <p:nvPr>
            <p:ph type="body" sz="quarter" idx="13"/>
          </p:nvPr>
        </p:nvSpPr>
        <p:spPr>
          <a:xfrm>
            <a:off x="0" y="0"/>
            <a:ext cx="16256000" cy="9144000"/>
          </a:xfrm>
          <a:prstGeom prst="rect">
            <a:avLst/>
          </a:prstGeom>
          <a:blipFill>
            <a:blip r:embed="rId2"/>
            <a:stretch>
              <a:fillRect/>
            </a:stretch>
          </a:blipFill>
        </p:spPr>
        <p:txBody>
          <a:bodyPr/>
          <a:lstStyle>
            <a:lvl1pPr>
              <a:defRPr>
                <a:noFill/>
              </a:defRPr>
            </a:lvl1pPr>
          </a:lstStyle>
          <a:p>
            <a:pPr lvl="0"/>
            <a:endParaRPr lang="en-GB"/>
          </a:p>
        </p:txBody>
      </p:sp>
      <p:sp>
        <p:nvSpPr>
          <p:cNvPr id="17" name="Espace réservé pour une image  2">
            <a:extLst>
              <a:ext uri="{FF2B5EF4-FFF2-40B4-BE49-F238E27FC236}">
                <a16:creationId xmlns:a16="http://schemas.microsoft.com/office/drawing/2014/main" id="{E60ED97E-0E4D-2FB3-3B52-6E69B9C5173D}"/>
              </a:ext>
            </a:extLst>
          </p:cNvPr>
          <p:cNvSpPr>
            <a:spLocks noGrp="1"/>
          </p:cNvSpPr>
          <p:nvPr>
            <p:ph type="pic" sz="quarter" idx="12"/>
          </p:nvPr>
        </p:nvSpPr>
        <p:spPr>
          <a:xfrm>
            <a:off x="0" y="0"/>
            <a:ext cx="16256000" cy="9144000"/>
          </a:xfrm>
          <a:prstGeom prst="rect">
            <a:avLst/>
          </a:prstGeom>
        </p:spPr>
        <p:txBody>
          <a:bodyPr/>
          <a:lstStyle>
            <a:lvl1pPr>
              <a:defRPr>
                <a:noFill/>
              </a:defRPr>
            </a:lvl1pPr>
          </a:lstStyle>
          <a:p>
            <a:endParaRPr lang="fr-FR"/>
          </a:p>
        </p:txBody>
      </p:sp>
      <p:sp>
        <p:nvSpPr>
          <p:cNvPr id="2" name="Espace réservé du texte 10">
            <a:extLst>
              <a:ext uri="{FF2B5EF4-FFF2-40B4-BE49-F238E27FC236}">
                <a16:creationId xmlns:a16="http://schemas.microsoft.com/office/drawing/2014/main" id="{3388F4B8-446A-C7D1-266D-E6FE87B51B37}"/>
              </a:ext>
            </a:extLst>
          </p:cNvPr>
          <p:cNvSpPr>
            <a:spLocks noGrp="1"/>
          </p:cNvSpPr>
          <p:nvPr>
            <p:ph type="body" sz="quarter" idx="10" hasCustomPrompt="1"/>
          </p:nvPr>
        </p:nvSpPr>
        <p:spPr>
          <a:xfrm>
            <a:off x="1917990" y="3371484"/>
            <a:ext cx="12420021" cy="2462213"/>
          </a:xfrm>
          <a:prstGeom prst="rect">
            <a:avLst/>
          </a:prstGeom>
          <a:noFill/>
          <a:effectLst/>
        </p:spPr>
        <p:txBody>
          <a:bodyPr vert="horz" wrap="square" lIns="0" tIns="0" rIns="0" bIns="0" rtlCol="0">
            <a:spAutoFit/>
          </a:bodyPr>
          <a:lstStyle>
            <a:lvl1pPr>
              <a:defRPr lang="en-US" sz="16000" b="1" dirty="0">
                <a:ln>
                  <a:gradFill>
                    <a:gsLst>
                      <a:gs pos="0">
                        <a:schemeClr val="accent1">
                          <a:lumMod val="5000"/>
                          <a:lumOff val="95000"/>
                          <a:alpha val="67000"/>
                        </a:schemeClr>
                      </a:gs>
                      <a:gs pos="100000">
                        <a:schemeClr val="bg1">
                          <a:lumMod val="75000"/>
                          <a:alpha val="44000"/>
                        </a:schemeClr>
                      </a:gs>
                    </a:gsLst>
                    <a:lin ang="5400000" scaled="1"/>
                  </a:gradFill>
                </a:ln>
                <a:gradFill>
                  <a:gsLst>
                    <a:gs pos="0">
                      <a:schemeClr val="bg1">
                        <a:alpha val="90000"/>
                      </a:schemeClr>
                    </a:gs>
                    <a:gs pos="100000">
                      <a:schemeClr val="bg2">
                        <a:alpha val="60000"/>
                      </a:schemeClr>
                    </a:gs>
                  </a:gsLst>
                  <a:lin ang="5400000" scaled="1"/>
                </a:gradFill>
                <a:effectLst>
                  <a:outerShdw blurRad="38100" dist="38100" dir="2700000" algn="tl">
                    <a:srgbClr val="000000">
                      <a:alpha val="43137"/>
                    </a:srgbClr>
                  </a:outerShdw>
                </a:effectLst>
                <a:latin typeface="+mj-lt"/>
                <a:ea typeface="+mj-ea"/>
                <a:cs typeface="+mj-cs"/>
              </a:defRPr>
            </a:lvl1pPr>
          </a:lstStyle>
          <a:p>
            <a:pPr lvl="0" algn="ctr">
              <a:spcBef>
                <a:spcPct val="0"/>
              </a:spcBef>
            </a:pPr>
            <a:r>
              <a:rPr lang="en-US"/>
              <a:t>Thank you !</a:t>
            </a:r>
          </a:p>
        </p:txBody>
      </p:sp>
    </p:spTree>
    <p:extLst>
      <p:ext uri="{BB962C8B-B14F-4D97-AF65-F5344CB8AC3E}">
        <p14:creationId xmlns:p14="http://schemas.microsoft.com/office/powerpoint/2010/main" val="2422470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2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64" presetClass="path" presetSubtype="0" decel="100000" fill="hold" grpId="1" nodeType="withEffect">
                                  <p:stCondLst>
                                    <p:cond delay="500"/>
                                  </p:stCondLst>
                                  <p:iterate type="wd">
                                    <p:tmPct val="5000"/>
                                  </p:iterate>
                                  <p:childTnLst>
                                    <p:animMotion origin="layout" path="M 4.79167E-6 0.05255 L 4.79167E-6 -7.40741E-7 " pathEditMode="relative" rAng="0" ptsTypes="AA">
                                      <p:cBhvr>
                                        <p:cTn id="9" dur="1250" fill="hold"/>
                                        <p:tgtEl>
                                          <p:spTgt spid="2"/>
                                        </p:tgtEl>
                                        <p:attrNameLst>
                                          <p:attrName>ppt_x</p:attrName>
                                          <p:attrName>ppt_y</p:attrName>
                                        </p:attrNameLst>
                                      </p:cBhvr>
                                      <p:rCtr x="0" y="-26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tmplLst>
          <p:tmpl>
            <p:tnLst>
              <p:par>
                <p:cTn presetID="10" presetClass="entr" presetSubtype="0" fill="hold" nodeType="withEffect">
                  <p:stCondLst>
                    <p:cond delay="500"/>
                  </p:stCondLst>
                  <p:iterate type="wd">
                    <p:tmPct val="20000"/>
                  </p:iterate>
                  <p:childTnLst>
                    <p:set>
                      <p:cBhvr>
                        <p:cTn dur="1" fill="hold">
                          <p:stCondLst>
                            <p:cond delay="0"/>
                          </p:stCondLst>
                        </p:cTn>
                        <p:tgtEl>
                          <p:spTgt spid="2"/>
                        </p:tgtEl>
                        <p:attrNameLst>
                          <p:attrName>style.visibility</p:attrName>
                        </p:attrNameLst>
                      </p:cBhvr>
                      <p:to>
                        <p:strVal val="visible"/>
                      </p:to>
                    </p:set>
                    <p:animEffect transition="in" filter="fade">
                      <p:cBhvr>
                        <p:cTn dur="500"/>
                        <p:tgtEl>
                          <p:spTgt spid="2"/>
                        </p:tgtEl>
                      </p:cBhvr>
                    </p:animEffect>
                  </p:childTnLst>
                </p:cTn>
              </p:par>
            </p:tnLst>
          </p:tmpl>
        </p:tmplLst>
      </p:bldP>
      <p:bldP spid="2" grpId="1"/>
    </p:bld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OOL SLIDE [KEY FIGURES]">
    <p:spTree>
      <p:nvGrpSpPr>
        <p:cNvPr id="1" name=""/>
        <p:cNvGrpSpPr/>
        <p:nvPr/>
      </p:nvGrpSpPr>
      <p:grpSpPr>
        <a:xfrm>
          <a:off x="0" y="0"/>
          <a:ext cx="0" cy="0"/>
          <a:chOff x="0" y="0"/>
          <a:chExt cx="0" cy="0"/>
        </a:xfrm>
      </p:grpSpPr>
      <p:sp>
        <p:nvSpPr>
          <p:cNvPr id="4" name="Forme libre : forme 3">
            <a:extLst>
              <a:ext uri="{FF2B5EF4-FFF2-40B4-BE49-F238E27FC236}">
                <a16:creationId xmlns:a16="http://schemas.microsoft.com/office/drawing/2014/main" id="{CC7081D0-8438-1358-00E4-FF49DE058424}"/>
              </a:ext>
            </a:extLst>
          </p:cNvPr>
          <p:cNvSpPr/>
          <p:nvPr userDrawn="1"/>
        </p:nvSpPr>
        <p:spPr>
          <a:xfrm>
            <a:off x="2" y="2"/>
            <a:ext cx="10272623" cy="8125468"/>
          </a:xfrm>
          <a:custGeom>
            <a:avLst/>
            <a:gdLst>
              <a:gd name="connsiteX0" fmla="*/ 7697861 w 7704467"/>
              <a:gd name="connsiteY0" fmla="*/ 0 h 6094101"/>
              <a:gd name="connsiteX1" fmla="*/ 7704467 w 7704467"/>
              <a:gd name="connsiteY1" fmla="*/ 0 h 6094101"/>
              <a:gd name="connsiteX2" fmla="*/ 7669024 w 7704467"/>
              <a:gd name="connsiteY2" fmla="*/ 235396 h 6094101"/>
              <a:gd name="connsiteX3" fmla="*/ 376363 w 7704467"/>
              <a:gd name="connsiteY3" fmla="*/ 6018748 h 6094101"/>
              <a:gd name="connsiteX4" fmla="*/ 0 w 7704467"/>
              <a:gd name="connsiteY4" fmla="*/ 6094101 h 6094101"/>
              <a:gd name="connsiteX5" fmla="*/ 0 w 7704467"/>
              <a:gd name="connsiteY5" fmla="*/ 5194545 h 6094101"/>
              <a:gd name="connsiteX6" fmla="*/ 21779 w 7704467"/>
              <a:gd name="connsiteY6" fmla="*/ 5192969 h 6094101"/>
              <a:gd name="connsiteX7" fmla="*/ 7660278 w 7704467"/>
              <a:gd name="connsiteY7" fmla="*/ 211578 h 609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04467" h="6094101">
                <a:moveTo>
                  <a:pt x="7697861" y="0"/>
                </a:moveTo>
                <a:lnTo>
                  <a:pt x="7704467" y="0"/>
                </a:lnTo>
                <a:lnTo>
                  <a:pt x="7669024" y="235396"/>
                </a:lnTo>
                <a:cubicBezTo>
                  <a:pt x="7190790" y="2858685"/>
                  <a:pt x="4275613" y="5174116"/>
                  <a:pt x="376363" y="6018748"/>
                </a:cubicBezTo>
                <a:lnTo>
                  <a:pt x="0" y="6094101"/>
                </a:lnTo>
                <a:lnTo>
                  <a:pt x="0" y="5194545"/>
                </a:lnTo>
                <a:lnTo>
                  <a:pt x="21779" y="5192969"/>
                </a:lnTo>
                <a:cubicBezTo>
                  <a:pt x="3985358" y="4840495"/>
                  <a:pt x="7126460" y="2711880"/>
                  <a:pt x="7660278" y="211578"/>
                </a:cubicBezTo>
                <a:close/>
              </a:path>
            </a:pathLst>
          </a:custGeom>
          <a:gradFill flip="none" rotWithShape="1">
            <a:gsLst>
              <a:gs pos="0">
                <a:schemeClr val="accent1"/>
              </a:gs>
              <a:gs pos="100000">
                <a:schemeClr val="accent1">
                  <a:alpha val="0"/>
                </a:schemeClr>
              </a:gs>
            </a:gsLst>
            <a:lin ang="2700000" scaled="1"/>
            <a:tileRect/>
          </a:gradFill>
          <a:ln w="3685" cap="flat">
            <a:noFill/>
            <a:prstDash val="solid"/>
            <a:miter/>
          </a:ln>
        </p:spPr>
        <p:txBody>
          <a:bodyPr wrap="square" rtlCol="0" anchor="ctr">
            <a:noAutofit/>
          </a:bodyPr>
          <a:lstStyle/>
          <a:p>
            <a:pPr lvl="0"/>
            <a:endParaRPr lang="fr-FR" sz="2400"/>
          </a:p>
        </p:txBody>
      </p:sp>
      <p:sp>
        <p:nvSpPr>
          <p:cNvPr id="9" name="Forme libre : forme 15">
            <a:extLst>
              <a:ext uri="{FF2B5EF4-FFF2-40B4-BE49-F238E27FC236}">
                <a16:creationId xmlns:a16="http://schemas.microsoft.com/office/drawing/2014/main" id="{BCD89D4B-ABB5-E798-F4DF-5E7E8AFE9729}"/>
              </a:ext>
            </a:extLst>
          </p:cNvPr>
          <p:cNvSpPr/>
          <p:nvPr userDrawn="1"/>
        </p:nvSpPr>
        <p:spPr>
          <a:xfrm>
            <a:off x="5" y="0"/>
            <a:ext cx="16255993" cy="9144000"/>
          </a:xfrm>
          <a:custGeom>
            <a:avLst/>
            <a:gdLst>
              <a:gd name="connsiteX0" fmla="*/ 7709373 w 12191995"/>
              <a:gd name="connsiteY0" fmla="*/ 0 h 6858000"/>
              <a:gd name="connsiteX1" fmla="*/ 12191995 w 12191995"/>
              <a:gd name="connsiteY1" fmla="*/ 0 h 6858000"/>
              <a:gd name="connsiteX2" fmla="*/ 12191995 w 12191995"/>
              <a:gd name="connsiteY2" fmla="*/ 2643137 h 6858000"/>
              <a:gd name="connsiteX3" fmla="*/ 12006121 w 12191995"/>
              <a:gd name="connsiteY3" fmla="*/ 2913253 h 6858000"/>
              <a:gd name="connsiteX4" fmla="*/ 7065592 w 12191995"/>
              <a:gd name="connsiteY4" fmla="*/ 6611581 h 6858000"/>
              <a:gd name="connsiteX5" fmla="*/ 6452715 w 12191995"/>
              <a:gd name="connsiteY5" fmla="*/ 6858000 h 6858000"/>
              <a:gd name="connsiteX6" fmla="*/ 0 w 12191995"/>
              <a:gd name="connsiteY6" fmla="*/ 6858000 h 6858000"/>
              <a:gd name="connsiteX7" fmla="*/ 0 w 12191995"/>
              <a:gd name="connsiteY7" fmla="*/ 6098925 h 6858000"/>
              <a:gd name="connsiteX8" fmla="*/ 10523 w 12191995"/>
              <a:gd name="connsiteY8" fmla="*/ 6097088 h 6858000"/>
              <a:gd name="connsiteX9" fmla="*/ 7664776 w 12191995"/>
              <a:gd name="connsiteY9" fmla="*/ 285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1995" h="6858000">
                <a:moveTo>
                  <a:pt x="7709373" y="0"/>
                </a:moveTo>
                <a:lnTo>
                  <a:pt x="12191995" y="0"/>
                </a:lnTo>
                <a:lnTo>
                  <a:pt x="12191995" y="2643137"/>
                </a:lnTo>
                <a:lnTo>
                  <a:pt x="12006121" y="2913253"/>
                </a:lnTo>
                <a:cubicBezTo>
                  <a:pt x="10924551" y="4401176"/>
                  <a:pt x="9202218" y="5692332"/>
                  <a:pt x="7065592" y="6611581"/>
                </a:cubicBezTo>
                <a:lnTo>
                  <a:pt x="6452715" y="6858000"/>
                </a:lnTo>
                <a:lnTo>
                  <a:pt x="0" y="6858000"/>
                </a:lnTo>
                <a:lnTo>
                  <a:pt x="0" y="6098925"/>
                </a:lnTo>
                <a:lnTo>
                  <a:pt x="10523" y="6097088"/>
                </a:lnTo>
                <a:cubicBezTo>
                  <a:pt x="4073816" y="5319076"/>
                  <a:pt x="7149485" y="2981649"/>
                  <a:pt x="7664776" y="285438"/>
                </a:cubicBezTo>
                <a:close/>
              </a:path>
            </a:pathLst>
          </a:custGeom>
          <a:gradFill>
            <a:gsLst>
              <a:gs pos="0">
                <a:schemeClr val="accent1"/>
              </a:gs>
              <a:gs pos="100000">
                <a:schemeClr val="accent1"/>
              </a:gs>
            </a:gsLst>
            <a:lin ang="2700000" scaled="1"/>
          </a:gradFill>
          <a:ln w="3685" cap="flat">
            <a:noFill/>
            <a:prstDash val="solid"/>
            <a:miter/>
          </a:ln>
        </p:spPr>
        <p:txBody>
          <a:bodyPr wrap="square" rtlCol="0" anchor="ctr">
            <a:noAutofit/>
          </a:bodyPr>
          <a:lstStyle/>
          <a:p>
            <a:endParaRPr lang="fr-FR" sz="2400"/>
          </a:p>
        </p:txBody>
      </p:sp>
      <p:sp>
        <p:nvSpPr>
          <p:cNvPr id="8" name="Picture Placeholder 7">
            <a:extLst>
              <a:ext uri="{FF2B5EF4-FFF2-40B4-BE49-F238E27FC236}">
                <a16:creationId xmlns:a16="http://schemas.microsoft.com/office/drawing/2014/main" id="{3E2DECCA-ED77-F2BA-D489-E965D9A34A58}"/>
              </a:ext>
            </a:extLst>
          </p:cNvPr>
          <p:cNvSpPr>
            <a:spLocks noGrp="1"/>
          </p:cNvSpPr>
          <p:nvPr>
            <p:ph type="pic" sz="quarter" idx="26"/>
          </p:nvPr>
        </p:nvSpPr>
        <p:spPr>
          <a:xfrm>
            <a:off x="6" y="0"/>
            <a:ext cx="16255993" cy="9144000"/>
          </a:xfrm>
          <a:custGeom>
            <a:avLst/>
            <a:gdLst>
              <a:gd name="connsiteX0" fmla="*/ 7709373 w 12191995"/>
              <a:gd name="connsiteY0" fmla="*/ 0 h 6858000"/>
              <a:gd name="connsiteX1" fmla="*/ 12191995 w 12191995"/>
              <a:gd name="connsiteY1" fmla="*/ 0 h 6858000"/>
              <a:gd name="connsiteX2" fmla="*/ 12191995 w 12191995"/>
              <a:gd name="connsiteY2" fmla="*/ 2643137 h 6858000"/>
              <a:gd name="connsiteX3" fmla="*/ 12006121 w 12191995"/>
              <a:gd name="connsiteY3" fmla="*/ 2913253 h 6858000"/>
              <a:gd name="connsiteX4" fmla="*/ 7065592 w 12191995"/>
              <a:gd name="connsiteY4" fmla="*/ 6611581 h 6858000"/>
              <a:gd name="connsiteX5" fmla="*/ 6452715 w 12191995"/>
              <a:gd name="connsiteY5" fmla="*/ 6858000 h 6858000"/>
              <a:gd name="connsiteX6" fmla="*/ 0 w 12191995"/>
              <a:gd name="connsiteY6" fmla="*/ 6858000 h 6858000"/>
              <a:gd name="connsiteX7" fmla="*/ 0 w 12191995"/>
              <a:gd name="connsiteY7" fmla="*/ 6098925 h 6858000"/>
              <a:gd name="connsiteX8" fmla="*/ 10523 w 12191995"/>
              <a:gd name="connsiteY8" fmla="*/ 6097088 h 6858000"/>
              <a:gd name="connsiteX9" fmla="*/ 7664776 w 12191995"/>
              <a:gd name="connsiteY9" fmla="*/ 285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1995" h="6858000">
                <a:moveTo>
                  <a:pt x="7709373" y="0"/>
                </a:moveTo>
                <a:lnTo>
                  <a:pt x="12191995" y="0"/>
                </a:lnTo>
                <a:lnTo>
                  <a:pt x="12191995" y="2643137"/>
                </a:lnTo>
                <a:lnTo>
                  <a:pt x="12006121" y="2913253"/>
                </a:lnTo>
                <a:cubicBezTo>
                  <a:pt x="10924551" y="4401176"/>
                  <a:pt x="9202218" y="5692332"/>
                  <a:pt x="7065592" y="6611581"/>
                </a:cubicBezTo>
                <a:lnTo>
                  <a:pt x="6452715" y="6858000"/>
                </a:lnTo>
                <a:lnTo>
                  <a:pt x="0" y="6858000"/>
                </a:lnTo>
                <a:lnTo>
                  <a:pt x="0" y="6098925"/>
                </a:lnTo>
                <a:lnTo>
                  <a:pt x="10523" y="6097088"/>
                </a:lnTo>
                <a:cubicBezTo>
                  <a:pt x="4073816" y="5319076"/>
                  <a:pt x="7149485" y="2981649"/>
                  <a:pt x="7664776" y="285438"/>
                </a:cubicBezTo>
                <a:close/>
              </a:path>
            </a:pathLst>
          </a:custGeom>
        </p:spPr>
        <p:txBody>
          <a:bodyPr wrap="square">
            <a:noAutofit/>
          </a:bodyPr>
          <a:lstStyle>
            <a:lvl1pPr>
              <a:defRPr>
                <a:noFill/>
              </a:defRPr>
            </a:lvl1pPr>
          </a:lstStyle>
          <a:p>
            <a:endParaRPr lang="en-GB"/>
          </a:p>
        </p:txBody>
      </p:sp>
      <p:sp>
        <p:nvSpPr>
          <p:cNvPr id="20" name="Text Placeholder 13">
            <a:extLst>
              <a:ext uri="{FF2B5EF4-FFF2-40B4-BE49-F238E27FC236}">
                <a16:creationId xmlns:a16="http://schemas.microsoft.com/office/drawing/2014/main" id="{705241B7-89E5-1AFC-C7EE-8F6CCC7FC3D5}"/>
              </a:ext>
            </a:extLst>
          </p:cNvPr>
          <p:cNvSpPr>
            <a:spLocks noGrp="1"/>
          </p:cNvSpPr>
          <p:nvPr>
            <p:ph type="body" sz="quarter" idx="28"/>
          </p:nvPr>
        </p:nvSpPr>
        <p:spPr>
          <a:xfrm>
            <a:off x="1421721" y="3131992"/>
            <a:ext cx="2880783" cy="2880000"/>
          </a:xfrm>
          <a:prstGeom prst="ellipse">
            <a:avLst/>
          </a:prstGeom>
          <a:solidFill>
            <a:srgbClr val="FFFFFF"/>
          </a:solidFill>
          <a:ln w="12700" cap="flat" cmpd="sng" algn="ctr">
            <a:noFill/>
            <a:prstDash val="solid"/>
            <a:miter lim="800000"/>
          </a:ln>
          <a:effectLst>
            <a:outerShdw blurRad="381000" dist="63500" dir="8100000" algn="tr" rotWithShape="0">
              <a:schemeClr val="tx1">
                <a:alpha val="20000"/>
              </a:schemeClr>
            </a:outerShdw>
          </a:effectLst>
        </p:spPr>
        <p:txBody>
          <a:bodyPr lIns="0" tIns="0" rIns="0" bIns="0" rtlCol="0" anchor="t" anchorCtr="0"/>
          <a:lstStyle>
            <a:lvl1pPr>
              <a:defRPr kumimoji="0" lang="en-GB" sz="1600" b="0" i="0" u="none" strike="noStrike" kern="0" cap="none" spc="0" normalizeH="0" baseline="0" dirty="0">
                <a:ln>
                  <a:noFill/>
                </a:ln>
                <a:noFill/>
                <a:effectLst/>
                <a:uLnTx/>
                <a:uFillTx/>
                <a:latin typeface="Vinci Sans Light"/>
              </a:defRPr>
            </a:lvl1pPr>
          </a:lstStyle>
          <a:p>
            <a:pPr marR="0" lvl="0" algn="ctr" fontAlgn="auto">
              <a:lnSpc>
                <a:spcPct val="110000"/>
              </a:lnSpc>
              <a:spcBef>
                <a:spcPts val="267"/>
              </a:spcBef>
              <a:spcAft>
                <a:spcPts val="400"/>
              </a:spcAft>
              <a:buClrTx/>
              <a:buSzTx/>
              <a:tabLst/>
            </a:pPr>
            <a:endParaRPr lang="en-GB"/>
          </a:p>
        </p:txBody>
      </p:sp>
      <p:sp>
        <p:nvSpPr>
          <p:cNvPr id="21" name="Text Placeholder 13">
            <a:extLst>
              <a:ext uri="{FF2B5EF4-FFF2-40B4-BE49-F238E27FC236}">
                <a16:creationId xmlns:a16="http://schemas.microsoft.com/office/drawing/2014/main" id="{2FD28A37-0309-39FD-9B23-82B7BAD02914}"/>
              </a:ext>
            </a:extLst>
          </p:cNvPr>
          <p:cNvSpPr>
            <a:spLocks noGrp="1"/>
          </p:cNvSpPr>
          <p:nvPr>
            <p:ph type="body" sz="quarter" idx="29"/>
          </p:nvPr>
        </p:nvSpPr>
        <p:spPr>
          <a:xfrm>
            <a:off x="4938811" y="3131992"/>
            <a:ext cx="2880783" cy="2880000"/>
          </a:xfrm>
          <a:prstGeom prst="ellipse">
            <a:avLst/>
          </a:prstGeom>
          <a:solidFill>
            <a:srgbClr val="FFFFFF"/>
          </a:solidFill>
          <a:ln w="12700" cap="flat" cmpd="sng" algn="ctr">
            <a:noFill/>
            <a:prstDash val="solid"/>
            <a:miter lim="800000"/>
          </a:ln>
          <a:effectLst>
            <a:outerShdw blurRad="381000" dist="63500" dir="8100000" algn="tr" rotWithShape="0">
              <a:schemeClr val="tx1">
                <a:alpha val="20000"/>
              </a:schemeClr>
            </a:outerShdw>
          </a:effectLst>
        </p:spPr>
        <p:txBody>
          <a:bodyPr lIns="0" tIns="0" rIns="0" bIns="0" rtlCol="0" anchor="t" anchorCtr="0"/>
          <a:lstStyle>
            <a:lvl1pPr>
              <a:defRPr kumimoji="0" lang="en-GB" sz="1600" b="0" i="0" u="none" strike="noStrike" kern="0" cap="none" spc="0" normalizeH="0" baseline="0" dirty="0">
                <a:ln>
                  <a:noFill/>
                </a:ln>
                <a:noFill/>
                <a:effectLst/>
                <a:uLnTx/>
                <a:uFillTx/>
                <a:latin typeface="Vinci Sans Light"/>
              </a:defRPr>
            </a:lvl1pPr>
          </a:lstStyle>
          <a:p>
            <a:pPr marR="0" lvl="0" algn="ctr" fontAlgn="auto">
              <a:lnSpc>
                <a:spcPct val="110000"/>
              </a:lnSpc>
              <a:spcBef>
                <a:spcPts val="267"/>
              </a:spcBef>
              <a:spcAft>
                <a:spcPts val="400"/>
              </a:spcAft>
              <a:buClrTx/>
              <a:buSzTx/>
              <a:tabLst/>
            </a:pPr>
            <a:endParaRPr lang="en-GB"/>
          </a:p>
        </p:txBody>
      </p:sp>
      <p:sp>
        <p:nvSpPr>
          <p:cNvPr id="23" name="Text Placeholder 13">
            <a:extLst>
              <a:ext uri="{FF2B5EF4-FFF2-40B4-BE49-F238E27FC236}">
                <a16:creationId xmlns:a16="http://schemas.microsoft.com/office/drawing/2014/main" id="{1AED5A70-C4F9-B811-C6F9-8DCD814B3414}"/>
              </a:ext>
            </a:extLst>
          </p:cNvPr>
          <p:cNvSpPr>
            <a:spLocks noGrp="1"/>
          </p:cNvSpPr>
          <p:nvPr>
            <p:ph type="body" sz="quarter" idx="30"/>
          </p:nvPr>
        </p:nvSpPr>
        <p:spPr>
          <a:xfrm>
            <a:off x="8455902" y="3131992"/>
            <a:ext cx="2880783" cy="2880000"/>
          </a:xfrm>
          <a:prstGeom prst="ellipse">
            <a:avLst/>
          </a:prstGeom>
          <a:solidFill>
            <a:srgbClr val="FFFFFF"/>
          </a:solidFill>
          <a:ln w="12700" cap="flat" cmpd="sng" algn="ctr">
            <a:noFill/>
            <a:prstDash val="solid"/>
            <a:miter lim="800000"/>
          </a:ln>
          <a:effectLst>
            <a:outerShdw blurRad="381000" dist="63500" dir="8100000" algn="tr" rotWithShape="0">
              <a:schemeClr val="tx1">
                <a:alpha val="20000"/>
              </a:schemeClr>
            </a:outerShdw>
          </a:effectLst>
        </p:spPr>
        <p:txBody>
          <a:bodyPr lIns="0" tIns="0" rIns="0" bIns="0" rtlCol="0" anchor="t" anchorCtr="0"/>
          <a:lstStyle>
            <a:lvl1pPr>
              <a:defRPr kumimoji="0" lang="en-GB" sz="1600" b="0" i="0" u="none" strike="noStrike" kern="0" cap="none" spc="0" normalizeH="0" baseline="0" dirty="0">
                <a:ln>
                  <a:noFill/>
                </a:ln>
                <a:noFill/>
                <a:effectLst/>
                <a:uLnTx/>
                <a:uFillTx/>
                <a:latin typeface="Vinci Sans Light"/>
              </a:defRPr>
            </a:lvl1pPr>
          </a:lstStyle>
          <a:p>
            <a:pPr marR="0" lvl="0" algn="ctr" fontAlgn="auto">
              <a:lnSpc>
                <a:spcPct val="110000"/>
              </a:lnSpc>
              <a:spcBef>
                <a:spcPts val="267"/>
              </a:spcBef>
              <a:spcAft>
                <a:spcPts val="400"/>
              </a:spcAft>
              <a:buClrTx/>
              <a:buSzTx/>
              <a:tabLst/>
            </a:pPr>
            <a:endParaRPr lang="en-GB"/>
          </a:p>
        </p:txBody>
      </p:sp>
      <p:sp>
        <p:nvSpPr>
          <p:cNvPr id="24" name="Text Placeholder 13">
            <a:extLst>
              <a:ext uri="{FF2B5EF4-FFF2-40B4-BE49-F238E27FC236}">
                <a16:creationId xmlns:a16="http://schemas.microsoft.com/office/drawing/2014/main" id="{65F6A2BB-B1BB-422A-EA2D-274144D0342A}"/>
              </a:ext>
            </a:extLst>
          </p:cNvPr>
          <p:cNvSpPr>
            <a:spLocks noGrp="1"/>
          </p:cNvSpPr>
          <p:nvPr>
            <p:ph type="body" sz="quarter" idx="31"/>
          </p:nvPr>
        </p:nvSpPr>
        <p:spPr>
          <a:xfrm>
            <a:off x="11972993" y="3131992"/>
            <a:ext cx="2880783" cy="2880000"/>
          </a:xfrm>
          <a:prstGeom prst="ellipse">
            <a:avLst/>
          </a:prstGeom>
          <a:solidFill>
            <a:srgbClr val="FFFFFF"/>
          </a:solidFill>
          <a:ln w="12700" cap="flat" cmpd="sng" algn="ctr">
            <a:noFill/>
            <a:prstDash val="solid"/>
            <a:miter lim="800000"/>
          </a:ln>
          <a:effectLst>
            <a:outerShdw blurRad="381000" dist="63500" dir="8100000" algn="tr" rotWithShape="0">
              <a:schemeClr val="tx1">
                <a:alpha val="20000"/>
              </a:schemeClr>
            </a:outerShdw>
          </a:effectLst>
        </p:spPr>
        <p:txBody>
          <a:bodyPr lIns="0" tIns="0" rIns="0" bIns="0" rtlCol="0" anchor="t" anchorCtr="0"/>
          <a:lstStyle>
            <a:lvl1pPr>
              <a:defRPr kumimoji="0" lang="en-GB" sz="1600" b="0" i="0" u="none" strike="noStrike" kern="0" cap="none" spc="0" normalizeH="0" baseline="0" dirty="0">
                <a:ln>
                  <a:noFill/>
                </a:ln>
                <a:noFill/>
                <a:effectLst/>
                <a:uLnTx/>
                <a:uFillTx/>
                <a:latin typeface="Vinci Sans Light"/>
              </a:defRPr>
            </a:lvl1pPr>
          </a:lstStyle>
          <a:p>
            <a:pPr marR="0" lvl="0" algn="ctr" fontAlgn="auto">
              <a:lnSpc>
                <a:spcPct val="110000"/>
              </a:lnSpc>
              <a:spcBef>
                <a:spcPts val="267"/>
              </a:spcBef>
              <a:spcAft>
                <a:spcPts val="400"/>
              </a:spcAft>
              <a:buClrTx/>
              <a:buSzTx/>
              <a:tabLst/>
            </a:pPr>
            <a:endParaRPr lang="en-GB"/>
          </a:p>
        </p:txBody>
      </p:sp>
      <p:pic>
        <p:nvPicPr>
          <p:cNvPr id="6" name="Image 5" descr="Une image contenant Police, Graphique, logo, graphisme&#10;&#10;Description générée automatiquement">
            <a:extLst>
              <a:ext uri="{FF2B5EF4-FFF2-40B4-BE49-F238E27FC236}">
                <a16:creationId xmlns:a16="http://schemas.microsoft.com/office/drawing/2014/main" id="{292E27CF-E49A-B0C9-1C14-FFB576EBD4C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525" t="28916" r="6685" b="27390"/>
          <a:stretch/>
        </p:blipFill>
        <p:spPr>
          <a:xfrm>
            <a:off x="13935075" y="8544000"/>
            <a:ext cx="1840925" cy="240000"/>
          </a:xfrm>
          <a:prstGeom prst="rect">
            <a:avLst/>
          </a:prstGeom>
        </p:spPr>
      </p:pic>
      <p:sp>
        <p:nvSpPr>
          <p:cNvPr id="38" name="Espace réservé du texte 29">
            <a:extLst>
              <a:ext uri="{FF2B5EF4-FFF2-40B4-BE49-F238E27FC236}">
                <a16:creationId xmlns:a16="http://schemas.microsoft.com/office/drawing/2014/main" id="{2A3146B9-8ABC-B2C4-032C-55C7FDBAFC87}"/>
              </a:ext>
            </a:extLst>
          </p:cNvPr>
          <p:cNvSpPr>
            <a:spLocks noGrp="1"/>
          </p:cNvSpPr>
          <p:nvPr>
            <p:ph type="body" sz="quarter" idx="22" hasCustomPrompt="1"/>
          </p:nvPr>
        </p:nvSpPr>
        <p:spPr>
          <a:xfrm>
            <a:off x="11506543" y="722476"/>
            <a:ext cx="4042396" cy="1852453"/>
          </a:xfrm>
          <a:prstGeom prst="rect">
            <a:avLst/>
          </a:prstGeom>
        </p:spPr>
        <p:txBody>
          <a:bodyPr vert="horz" lIns="0" tIns="0" rIns="0" bIns="0" rtlCol="0" anchor="ctr" anchorCtr="0">
            <a:noAutofit/>
          </a:bodyPr>
          <a:lstStyle>
            <a:lvl1pPr algn="r">
              <a:defRPr lang="fr-FR" sz="13333" b="1" dirty="0">
                <a:gradFill>
                  <a:gsLst>
                    <a:gs pos="0">
                      <a:schemeClr val="bg1"/>
                    </a:gs>
                    <a:gs pos="100000">
                      <a:schemeClr val="bg1">
                        <a:alpha val="35000"/>
                      </a:schemeClr>
                    </a:gs>
                  </a:gsLst>
                  <a:lin ang="2700000" scaled="1"/>
                </a:gradFill>
                <a:latin typeface="Vinci Sans" panose="02000000000000000000" pitchFamily="50" charset="0"/>
                <a:ea typeface="Roboto Light" panose="02000000000000000000" pitchFamily="2" charset="0"/>
              </a:defRPr>
            </a:lvl1pPr>
          </a:lstStyle>
          <a:p>
            <a:pPr lvl="0" defTabSz="1219110">
              <a:lnSpc>
                <a:spcPct val="90000"/>
              </a:lnSpc>
              <a:spcBef>
                <a:spcPct val="0"/>
              </a:spcBef>
            </a:pPr>
            <a:r>
              <a:rPr lang="fr-FR"/>
              <a:t>0000</a:t>
            </a:r>
          </a:p>
        </p:txBody>
      </p:sp>
      <p:sp>
        <p:nvSpPr>
          <p:cNvPr id="39" name="Espace réservé du texte 34">
            <a:extLst>
              <a:ext uri="{FF2B5EF4-FFF2-40B4-BE49-F238E27FC236}">
                <a16:creationId xmlns:a16="http://schemas.microsoft.com/office/drawing/2014/main" id="{3935EBF3-EE11-796E-9E1E-3AD48AD14DCF}"/>
              </a:ext>
            </a:extLst>
          </p:cNvPr>
          <p:cNvSpPr>
            <a:spLocks noGrp="1"/>
          </p:cNvSpPr>
          <p:nvPr>
            <p:ph type="body" sz="quarter" idx="24" hasCustomPrompt="1"/>
          </p:nvPr>
        </p:nvSpPr>
        <p:spPr>
          <a:xfrm>
            <a:off x="11506543" y="2190929"/>
            <a:ext cx="4042396" cy="384000"/>
          </a:xfrm>
          <a:prstGeom prst="rect">
            <a:avLst/>
          </a:prstGeom>
        </p:spPr>
        <p:txBody>
          <a:bodyPr vert="horz" lIns="0" tIns="0" rIns="72000" bIns="0" rtlCol="0" anchor="t">
            <a:noAutofit/>
          </a:bodyPr>
          <a:lstStyle>
            <a:lvl1pPr algn="r">
              <a:defRPr lang="en-US" sz="3200" dirty="0">
                <a:solidFill>
                  <a:schemeClr val="bg1"/>
                </a:solidFill>
                <a:effectLst>
                  <a:outerShdw blurRad="38100" dist="38100" dir="2700000" algn="tl">
                    <a:srgbClr val="000000">
                      <a:alpha val="43137"/>
                    </a:srgbClr>
                  </a:outerShdw>
                </a:effectLst>
                <a:latin typeface="Vinci Sans Light" panose="02000000000000000000" pitchFamily="50" charset="0"/>
                <a:ea typeface="Roboto Light" panose="02000000000000000000" pitchFamily="2" charset="0"/>
              </a:defRPr>
            </a:lvl1pPr>
          </a:lstStyle>
          <a:p>
            <a:pPr lvl="0" defTabSz="1219110">
              <a:lnSpc>
                <a:spcPct val="90000"/>
              </a:lnSpc>
              <a:spcBef>
                <a:spcPct val="0"/>
              </a:spcBef>
            </a:pPr>
            <a:r>
              <a:rPr lang="fr-FR"/>
              <a:t>KEY FIGURES</a:t>
            </a:r>
            <a:endParaRPr lang="en-US"/>
          </a:p>
        </p:txBody>
      </p:sp>
      <p:sp>
        <p:nvSpPr>
          <p:cNvPr id="2" name="Espace réservé du numéro de diapositive 4">
            <a:extLst>
              <a:ext uri="{FF2B5EF4-FFF2-40B4-BE49-F238E27FC236}">
                <a16:creationId xmlns:a16="http://schemas.microsoft.com/office/drawing/2014/main" id="{001CFD1F-0D69-E13C-8354-840FC7778332}"/>
              </a:ext>
            </a:extLst>
          </p:cNvPr>
          <p:cNvSpPr>
            <a:spLocks noGrp="1"/>
          </p:cNvSpPr>
          <p:nvPr>
            <p:ph type="sldNum" sz="quarter" idx="4"/>
          </p:nvPr>
        </p:nvSpPr>
        <p:spPr>
          <a:xfrm>
            <a:off x="480000" y="8544000"/>
            <a:ext cx="532624" cy="240000"/>
          </a:xfrm>
          <a:prstGeom prst="rect">
            <a:avLst/>
          </a:prstGeom>
        </p:spPr>
        <p:txBody>
          <a:bodyPr lIns="0" tIns="0" rIns="0" bIns="0" anchor="ctr" anchorCtr="0"/>
          <a:lstStyle>
            <a:lvl1pPr algn="ctr">
              <a:defRPr sz="1333" b="0">
                <a:solidFill>
                  <a:schemeClr val="bg1"/>
                </a:solidFill>
                <a:latin typeface="+mn-lt"/>
              </a:defRPr>
            </a:lvl1pPr>
          </a:lstStyle>
          <a:p>
            <a:fld id="{9A9D9850-EB0A-43F7-8805-7278E1ABB367}" type="slidenum">
              <a:rPr lang="en-GB" smtClean="0"/>
              <a:pPr/>
              <a:t>‹#›</a:t>
            </a:fld>
            <a:endParaRPr lang="en-GB"/>
          </a:p>
        </p:txBody>
      </p:sp>
      <p:sp>
        <p:nvSpPr>
          <p:cNvPr id="22" name="Espace réservé du texte 29">
            <a:extLst>
              <a:ext uri="{FF2B5EF4-FFF2-40B4-BE49-F238E27FC236}">
                <a16:creationId xmlns:a16="http://schemas.microsoft.com/office/drawing/2014/main" id="{758ACEF9-1B6E-8846-72F5-B503147D94E1}"/>
              </a:ext>
            </a:extLst>
          </p:cNvPr>
          <p:cNvSpPr>
            <a:spLocks noGrp="1"/>
          </p:cNvSpPr>
          <p:nvPr>
            <p:ph type="body" sz="quarter" idx="13" hasCustomPrompt="1"/>
          </p:nvPr>
        </p:nvSpPr>
        <p:spPr>
          <a:xfrm>
            <a:off x="1689584" y="3851992"/>
            <a:ext cx="2347200" cy="960000"/>
          </a:xfrm>
          <a:prstGeom prst="rect">
            <a:avLst/>
          </a:prstGeom>
        </p:spPr>
        <p:txBody>
          <a:bodyPr anchor="ctr" anchorCtr="0"/>
          <a:lstStyle>
            <a:lvl1pPr algn="ctr">
              <a:defRPr sz="7200" b="1">
                <a:solidFill>
                  <a:schemeClr val="accent1"/>
                </a:solidFill>
                <a:effectLst/>
                <a:latin typeface="+mj-lt"/>
              </a:defRPr>
            </a:lvl1pPr>
          </a:lstStyle>
          <a:p>
            <a:pPr lvl="0"/>
            <a:r>
              <a:rPr lang="fr-FR"/>
              <a:t>00</a:t>
            </a:r>
          </a:p>
        </p:txBody>
      </p:sp>
      <p:sp>
        <p:nvSpPr>
          <p:cNvPr id="27" name="Espace réservé du texte 29">
            <a:extLst>
              <a:ext uri="{FF2B5EF4-FFF2-40B4-BE49-F238E27FC236}">
                <a16:creationId xmlns:a16="http://schemas.microsoft.com/office/drawing/2014/main" id="{2FCA92A7-F641-861E-0269-314FCAE5327B}"/>
              </a:ext>
            </a:extLst>
          </p:cNvPr>
          <p:cNvSpPr>
            <a:spLocks noGrp="1"/>
          </p:cNvSpPr>
          <p:nvPr>
            <p:ph type="body" sz="quarter" idx="17" hasCustomPrompt="1"/>
          </p:nvPr>
        </p:nvSpPr>
        <p:spPr>
          <a:xfrm>
            <a:off x="1689584" y="4811992"/>
            <a:ext cx="2347200" cy="480000"/>
          </a:xfrm>
          <a:prstGeom prst="rect">
            <a:avLst/>
          </a:prstGeom>
          <a:noFill/>
        </p:spPr>
        <p:txBody>
          <a:bodyPr wrap="square" rtlCol="0" anchor="ctr" anchorCtr="0">
            <a:noAutofit/>
          </a:bodyPr>
          <a:lstStyle>
            <a:lvl1pPr algn="ctr">
              <a:defRPr lang="fr-FR" sz="1867" b="1" dirty="0">
                <a:solidFill>
                  <a:schemeClr val="accent1"/>
                </a:solidFill>
                <a:effectLst/>
                <a:latin typeface="+mn-lt"/>
              </a:defRPr>
            </a:lvl1pPr>
          </a:lstStyle>
          <a:p>
            <a:pPr lvl="0" algn="ctr"/>
            <a:r>
              <a:rPr lang="fr-FR"/>
              <a:t>TURNOVER</a:t>
            </a:r>
          </a:p>
        </p:txBody>
      </p:sp>
      <p:sp>
        <p:nvSpPr>
          <p:cNvPr id="10" name="Espace réservé du texte 29">
            <a:extLst>
              <a:ext uri="{FF2B5EF4-FFF2-40B4-BE49-F238E27FC236}">
                <a16:creationId xmlns:a16="http://schemas.microsoft.com/office/drawing/2014/main" id="{8975755D-5008-E509-09CC-FDFC50CDD0A4}"/>
              </a:ext>
            </a:extLst>
          </p:cNvPr>
          <p:cNvSpPr>
            <a:spLocks noGrp="1"/>
          </p:cNvSpPr>
          <p:nvPr>
            <p:ph type="body" sz="quarter" idx="18" hasCustomPrompt="1"/>
          </p:nvPr>
        </p:nvSpPr>
        <p:spPr>
          <a:xfrm>
            <a:off x="5194400" y="3851992"/>
            <a:ext cx="2347200" cy="960000"/>
          </a:xfrm>
          <a:prstGeom prst="rect">
            <a:avLst/>
          </a:prstGeom>
        </p:spPr>
        <p:txBody>
          <a:bodyPr anchor="ctr" anchorCtr="0"/>
          <a:lstStyle>
            <a:lvl1pPr algn="ctr">
              <a:defRPr sz="7200" b="1">
                <a:solidFill>
                  <a:schemeClr val="accent1"/>
                </a:solidFill>
                <a:effectLst/>
                <a:latin typeface="+mj-lt"/>
              </a:defRPr>
            </a:lvl1pPr>
          </a:lstStyle>
          <a:p>
            <a:pPr lvl="0"/>
            <a:r>
              <a:rPr lang="fr-FR"/>
              <a:t>00</a:t>
            </a:r>
          </a:p>
        </p:txBody>
      </p:sp>
      <p:sp>
        <p:nvSpPr>
          <p:cNvPr id="15" name="Espace réservé du texte 29">
            <a:extLst>
              <a:ext uri="{FF2B5EF4-FFF2-40B4-BE49-F238E27FC236}">
                <a16:creationId xmlns:a16="http://schemas.microsoft.com/office/drawing/2014/main" id="{426DBA24-BFC5-43B5-F4A5-CAF8448D8809}"/>
              </a:ext>
            </a:extLst>
          </p:cNvPr>
          <p:cNvSpPr>
            <a:spLocks noGrp="1"/>
          </p:cNvSpPr>
          <p:nvPr>
            <p:ph type="body" sz="quarter" idx="19" hasCustomPrompt="1"/>
          </p:nvPr>
        </p:nvSpPr>
        <p:spPr>
          <a:xfrm>
            <a:off x="5194400" y="4811992"/>
            <a:ext cx="2347200" cy="480000"/>
          </a:xfrm>
          <a:prstGeom prst="rect">
            <a:avLst/>
          </a:prstGeom>
          <a:noFill/>
        </p:spPr>
        <p:txBody>
          <a:bodyPr wrap="square" rtlCol="0" anchor="ctr" anchorCtr="0">
            <a:noAutofit/>
          </a:bodyPr>
          <a:lstStyle>
            <a:lvl1pPr algn="ctr">
              <a:defRPr lang="fr-FR" sz="1867" b="1" dirty="0">
                <a:solidFill>
                  <a:schemeClr val="accent1"/>
                </a:solidFill>
                <a:effectLst/>
                <a:latin typeface="+mn-lt"/>
              </a:defRPr>
            </a:lvl1pPr>
          </a:lstStyle>
          <a:p>
            <a:pPr lvl="0" algn="ctr"/>
            <a:r>
              <a:rPr lang="fr-FR" sz="1867" b="1">
                <a:solidFill>
                  <a:schemeClr val="accent1"/>
                </a:solidFill>
                <a:effectLst/>
                <a:latin typeface="+mn-lt"/>
              </a:rPr>
              <a:t>EXPERTS</a:t>
            </a:r>
            <a:endParaRPr lang="fr-FR"/>
          </a:p>
        </p:txBody>
      </p:sp>
      <p:sp>
        <p:nvSpPr>
          <p:cNvPr id="26" name="Espace réservé du texte 29">
            <a:extLst>
              <a:ext uri="{FF2B5EF4-FFF2-40B4-BE49-F238E27FC236}">
                <a16:creationId xmlns:a16="http://schemas.microsoft.com/office/drawing/2014/main" id="{9C65DCBC-41C5-CBE1-AB0B-02F0A5EC9834}"/>
              </a:ext>
            </a:extLst>
          </p:cNvPr>
          <p:cNvSpPr>
            <a:spLocks noGrp="1"/>
          </p:cNvSpPr>
          <p:nvPr>
            <p:ph type="body" sz="quarter" idx="20" hasCustomPrompt="1"/>
          </p:nvPr>
        </p:nvSpPr>
        <p:spPr>
          <a:xfrm>
            <a:off x="8708189" y="3851992"/>
            <a:ext cx="2347200" cy="960000"/>
          </a:xfrm>
          <a:prstGeom prst="rect">
            <a:avLst/>
          </a:prstGeom>
        </p:spPr>
        <p:txBody>
          <a:bodyPr anchor="ctr" anchorCtr="0"/>
          <a:lstStyle>
            <a:lvl1pPr algn="ctr">
              <a:defRPr sz="7200" b="1">
                <a:solidFill>
                  <a:schemeClr val="accent1"/>
                </a:solidFill>
                <a:effectLst/>
                <a:latin typeface="+mj-lt"/>
              </a:defRPr>
            </a:lvl1pPr>
          </a:lstStyle>
          <a:p>
            <a:pPr lvl="0"/>
            <a:r>
              <a:rPr lang="fr-FR"/>
              <a:t>00</a:t>
            </a:r>
          </a:p>
        </p:txBody>
      </p:sp>
      <p:sp>
        <p:nvSpPr>
          <p:cNvPr id="28" name="Espace réservé du texte 29">
            <a:extLst>
              <a:ext uri="{FF2B5EF4-FFF2-40B4-BE49-F238E27FC236}">
                <a16:creationId xmlns:a16="http://schemas.microsoft.com/office/drawing/2014/main" id="{5C3D7481-C48F-4CBE-E884-EFEC50E08873}"/>
              </a:ext>
            </a:extLst>
          </p:cNvPr>
          <p:cNvSpPr>
            <a:spLocks noGrp="1"/>
          </p:cNvSpPr>
          <p:nvPr>
            <p:ph type="body" sz="quarter" idx="21" hasCustomPrompt="1"/>
          </p:nvPr>
        </p:nvSpPr>
        <p:spPr>
          <a:xfrm>
            <a:off x="8708189" y="4811992"/>
            <a:ext cx="2347200" cy="480000"/>
          </a:xfrm>
          <a:prstGeom prst="rect">
            <a:avLst/>
          </a:prstGeom>
          <a:noFill/>
        </p:spPr>
        <p:txBody>
          <a:bodyPr wrap="square" rtlCol="0" anchor="ctr" anchorCtr="0">
            <a:noAutofit/>
          </a:bodyPr>
          <a:lstStyle>
            <a:lvl1pPr algn="ctr">
              <a:defRPr lang="fr-FR" sz="1867" b="1" dirty="0">
                <a:solidFill>
                  <a:schemeClr val="accent1"/>
                </a:solidFill>
                <a:effectLst/>
                <a:latin typeface="+mn-lt"/>
              </a:defRPr>
            </a:lvl1pPr>
          </a:lstStyle>
          <a:p>
            <a:pPr algn="ctr"/>
            <a:r>
              <a:rPr lang="fr-FR" sz="1867" b="1">
                <a:solidFill>
                  <a:schemeClr val="accent1"/>
                </a:solidFill>
                <a:effectLst/>
                <a:latin typeface="+mn-lt"/>
              </a:rPr>
              <a:t>BUSINESS UNITS</a:t>
            </a:r>
          </a:p>
        </p:txBody>
      </p:sp>
      <p:sp>
        <p:nvSpPr>
          <p:cNvPr id="30" name="Espace réservé du texte 29">
            <a:extLst>
              <a:ext uri="{FF2B5EF4-FFF2-40B4-BE49-F238E27FC236}">
                <a16:creationId xmlns:a16="http://schemas.microsoft.com/office/drawing/2014/main" id="{7556E33B-BC16-07A0-E5D9-130461181D0F}"/>
              </a:ext>
            </a:extLst>
          </p:cNvPr>
          <p:cNvSpPr>
            <a:spLocks noGrp="1"/>
          </p:cNvSpPr>
          <p:nvPr>
            <p:ph type="body" sz="quarter" idx="23" hasCustomPrompt="1"/>
          </p:nvPr>
        </p:nvSpPr>
        <p:spPr>
          <a:xfrm>
            <a:off x="12240175" y="4811992"/>
            <a:ext cx="2347200" cy="480000"/>
          </a:xfrm>
          <a:prstGeom prst="rect">
            <a:avLst/>
          </a:prstGeom>
          <a:noFill/>
        </p:spPr>
        <p:txBody>
          <a:bodyPr wrap="square" rtlCol="0" anchor="ctr" anchorCtr="0">
            <a:noAutofit/>
          </a:bodyPr>
          <a:lstStyle>
            <a:lvl1pPr algn="ctr">
              <a:defRPr lang="fr-FR" sz="1867" b="1" dirty="0">
                <a:solidFill>
                  <a:schemeClr val="accent1"/>
                </a:solidFill>
                <a:effectLst/>
                <a:latin typeface="+mn-lt"/>
              </a:defRPr>
            </a:lvl1pPr>
          </a:lstStyle>
          <a:p>
            <a:pPr algn="ctr"/>
            <a:r>
              <a:rPr lang="fr-FR" sz="1867" b="1">
                <a:solidFill>
                  <a:schemeClr val="accent1"/>
                </a:solidFill>
                <a:effectLst/>
                <a:latin typeface="+mn-lt"/>
              </a:rPr>
              <a:t>COUNTRIES</a:t>
            </a:r>
          </a:p>
        </p:txBody>
      </p:sp>
      <p:sp>
        <p:nvSpPr>
          <p:cNvPr id="36" name="Espace réservé du texte 29">
            <a:extLst>
              <a:ext uri="{FF2B5EF4-FFF2-40B4-BE49-F238E27FC236}">
                <a16:creationId xmlns:a16="http://schemas.microsoft.com/office/drawing/2014/main" id="{99D1F11A-AB03-3EB6-8556-D572AE06132A}"/>
              </a:ext>
            </a:extLst>
          </p:cNvPr>
          <p:cNvSpPr>
            <a:spLocks noGrp="1"/>
          </p:cNvSpPr>
          <p:nvPr>
            <p:ph type="body" sz="quarter" idx="25" hasCustomPrompt="1"/>
          </p:nvPr>
        </p:nvSpPr>
        <p:spPr>
          <a:xfrm>
            <a:off x="12240175" y="3851992"/>
            <a:ext cx="2347200" cy="960000"/>
          </a:xfrm>
          <a:prstGeom prst="rect">
            <a:avLst/>
          </a:prstGeom>
        </p:spPr>
        <p:txBody>
          <a:bodyPr anchor="ctr" anchorCtr="0"/>
          <a:lstStyle>
            <a:lvl1pPr algn="ctr">
              <a:defRPr sz="7200" b="1">
                <a:solidFill>
                  <a:schemeClr val="accent1"/>
                </a:solidFill>
                <a:effectLst/>
                <a:latin typeface="+mj-lt"/>
              </a:defRPr>
            </a:lvl1pPr>
          </a:lstStyle>
          <a:p>
            <a:pPr lvl="0"/>
            <a:r>
              <a:rPr lang="fr-FR"/>
              <a:t>00</a:t>
            </a:r>
          </a:p>
        </p:txBody>
      </p:sp>
      <p:sp>
        <p:nvSpPr>
          <p:cNvPr id="5" name="Footer Placeholder 4">
            <a:extLst>
              <a:ext uri="{FF2B5EF4-FFF2-40B4-BE49-F238E27FC236}">
                <a16:creationId xmlns:a16="http://schemas.microsoft.com/office/drawing/2014/main" id="{FD5BADDC-0243-F231-2B0D-5F2371AFAE0B}"/>
              </a:ext>
            </a:extLst>
          </p:cNvPr>
          <p:cNvSpPr>
            <a:spLocks noGrp="1"/>
          </p:cNvSpPr>
          <p:nvPr>
            <p:ph type="ftr" sz="quarter" idx="32"/>
          </p:nvPr>
        </p:nvSpPr>
        <p:spPr/>
        <p:txBody>
          <a:bodyPr/>
          <a:lstStyle>
            <a:lvl1pPr>
              <a:defRPr>
                <a:solidFill>
                  <a:schemeClr val="bg1"/>
                </a:solidFill>
              </a:defRPr>
            </a:lvl1pPr>
          </a:lstStyle>
          <a:p>
            <a:pPr algn="l"/>
            <a:r>
              <a:rPr lang="en-US"/>
              <a:t>Dunoon OHL CLG</a:t>
            </a:r>
          </a:p>
        </p:txBody>
      </p:sp>
    </p:spTree>
    <p:extLst>
      <p:ext uri="{BB962C8B-B14F-4D97-AF65-F5344CB8AC3E}">
        <p14:creationId xmlns:p14="http://schemas.microsoft.com/office/powerpoint/2010/main" val="1460755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TOOL SLIDE [KEY FIGURES]">
    <p:bg>
      <p:bgPr>
        <a:solidFill>
          <a:schemeClr val="accent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A895256-4F5B-091D-F75B-471402808B98}"/>
              </a:ext>
            </a:extLst>
          </p:cNvPr>
          <p:cNvSpPr/>
          <p:nvPr userDrawn="1"/>
        </p:nvSpPr>
        <p:spPr>
          <a:xfrm>
            <a:off x="1" y="0"/>
            <a:ext cx="16255996" cy="9144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3" name="Espace réservé pour une image  2">
            <a:extLst>
              <a:ext uri="{FF2B5EF4-FFF2-40B4-BE49-F238E27FC236}">
                <a16:creationId xmlns:a16="http://schemas.microsoft.com/office/drawing/2014/main" id="{03BBAAB8-699E-9BFC-48A7-76F5652932ED}"/>
              </a:ext>
            </a:extLst>
          </p:cNvPr>
          <p:cNvSpPr>
            <a:spLocks noGrp="1"/>
          </p:cNvSpPr>
          <p:nvPr>
            <p:ph type="pic" sz="quarter" idx="10"/>
          </p:nvPr>
        </p:nvSpPr>
        <p:spPr>
          <a:xfrm>
            <a:off x="0" y="0"/>
            <a:ext cx="16256000" cy="9144000"/>
          </a:xfrm>
          <a:prstGeom prst="rect">
            <a:avLst/>
          </a:prstGeom>
        </p:spPr>
        <p:txBody>
          <a:bodyPr/>
          <a:lstStyle>
            <a:lvl1pPr>
              <a:defRPr>
                <a:noFill/>
              </a:defRPr>
            </a:lvl1pPr>
          </a:lstStyle>
          <a:p>
            <a:endParaRPr lang="fr-FR"/>
          </a:p>
        </p:txBody>
      </p:sp>
      <p:sp>
        <p:nvSpPr>
          <p:cNvPr id="22" name="Espace réservé du texte 29">
            <a:extLst>
              <a:ext uri="{FF2B5EF4-FFF2-40B4-BE49-F238E27FC236}">
                <a16:creationId xmlns:a16="http://schemas.microsoft.com/office/drawing/2014/main" id="{758ACEF9-1B6E-8846-72F5-B503147D94E1}"/>
              </a:ext>
            </a:extLst>
          </p:cNvPr>
          <p:cNvSpPr>
            <a:spLocks noGrp="1"/>
          </p:cNvSpPr>
          <p:nvPr>
            <p:ph type="body" sz="quarter" idx="13" hasCustomPrompt="1"/>
          </p:nvPr>
        </p:nvSpPr>
        <p:spPr>
          <a:xfrm>
            <a:off x="1689584" y="3851992"/>
            <a:ext cx="2347200" cy="960000"/>
          </a:xfrm>
          <a:prstGeom prst="rect">
            <a:avLst/>
          </a:prstGeom>
        </p:spPr>
        <p:txBody>
          <a:bodyPr anchor="ctr" anchorCtr="0"/>
          <a:lstStyle>
            <a:lvl1pPr algn="ctr">
              <a:defRPr sz="7200" b="1">
                <a:solidFill>
                  <a:schemeClr val="bg1"/>
                </a:solidFill>
                <a:effectLst/>
                <a:latin typeface="+mj-lt"/>
              </a:defRPr>
            </a:lvl1pPr>
          </a:lstStyle>
          <a:p>
            <a:pPr lvl="0"/>
            <a:r>
              <a:rPr lang="fr-FR"/>
              <a:t>00</a:t>
            </a:r>
          </a:p>
        </p:txBody>
      </p:sp>
      <p:sp>
        <p:nvSpPr>
          <p:cNvPr id="27" name="Espace réservé du texte 29">
            <a:extLst>
              <a:ext uri="{FF2B5EF4-FFF2-40B4-BE49-F238E27FC236}">
                <a16:creationId xmlns:a16="http://schemas.microsoft.com/office/drawing/2014/main" id="{2FCA92A7-F641-861E-0269-314FCAE5327B}"/>
              </a:ext>
            </a:extLst>
          </p:cNvPr>
          <p:cNvSpPr>
            <a:spLocks noGrp="1"/>
          </p:cNvSpPr>
          <p:nvPr>
            <p:ph type="body" sz="quarter" idx="17" hasCustomPrompt="1"/>
          </p:nvPr>
        </p:nvSpPr>
        <p:spPr>
          <a:xfrm>
            <a:off x="1689584" y="4811992"/>
            <a:ext cx="2347200" cy="480000"/>
          </a:xfrm>
          <a:prstGeom prst="rect">
            <a:avLst/>
          </a:prstGeom>
          <a:noFill/>
        </p:spPr>
        <p:txBody>
          <a:bodyPr wrap="square" rtlCol="0" anchor="ctr" anchorCtr="0">
            <a:noAutofit/>
          </a:bodyPr>
          <a:lstStyle>
            <a:lvl1pPr algn="ctr">
              <a:defRPr lang="fr-FR" sz="1867" b="1" dirty="0">
                <a:solidFill>
                  <a:schemeClr val="bg1"/>
                </a:solidFill>
                <a:effectLst/>
                <a:latin typeface="+mn-lt"/>
              </a:defRPr>
            </a:lvl1pPr>
          </a:lstStyle>
          <a:p>
            <a:pPr lvl="0" algn="ctr"/>
            <a:r>
              <a:rPr lang="fr-FR"/>
              <a:t>TURNOVER</a:t>
            </a:r>
          </a:p>
        </p:txBody>
      </p:sp>
      <p:sp>
        <p:nvSpPr>
          <p:cNvPr id="10" name="Espace réservé du texte 29">
            <a:extLst>
              <a:ext uri="{FF2B5EF4-FFF2-40B4-BE49-F238E27FC236}">
                <a16:creationId xmlns:a16="http://schemas.microsoft.com/office/drawing/2014/main" id="{8975755D-5008-E509-09CC-FDFC50CDD0A4}"/>
              </a:ext>
            </a:extLst>
          </p:cNvPr>
          <p:cNvSpPr>
            <a:spLocks noGrp="1"/>
          </p:cNvSpPr>
          <p:nvPr>
            <p:ph type="body" sz="quarter" idx="18" hasCustomPrompt="1"/>
          </p:nvPr>
        </p:nvSpPr>
        <p:spPr>
          <a:xfrm>
            <a:off x="5194400" y="3851992"/>
            <a:ext cx="2347200" cy="960000"/>
          </a:xfrm>
          <a:prstGeom prst="rect">
            <a:avLst/>
          </a:prstGeom>
        </p:spPr>
        <p:txBody>
          <a:bodyPr anchor="ctr" anchorCtr="0"/>
          <a:lstStyle>
            <a:lvl1pPr algn="ctr">
              <a:defRPr sz="7200" b="1">
                <a:solidFill>
                  <a:schemeClr val="bg1"/>
                </a:solidFill>
                <a:effectLst/>
                <a:latin typeface="+mj-lt"/>
              </a:defRPr>
            </a:lvl1pPr>
          </a:lstStyle>
          <a:p>
            <a:pPr lvl="0"/>
            <a:r>
              <a:rPr lang="fr-FR"/>
              <a:t>00</a:t>
            </a:r>
          </a:p>
        </p:txBody>
      </p:sp>
      <p:sp>
        <p:nvSpPr>
          <p:cNvPr id="26" name="Espace réservé du texte 29">
            <a:extLst>
              <a:ext uri="{FF2B5EF4-FFF2-40B4-BE49-F238E27FC236}">
                <a16:creationId xmlns:a16="http://schemas.microsoft.com/office/drawing/2014/main" id="{9C65DCBC-41C5-CBE1-AB0B-02F0A5EC9834}"/>
              </a:ext>
            </a:extLst>
          </p:cNvPr>
          <p:cNvSpPr>
            <a:spLocks noGrp="1"/>
          </p:cNvSpPr>
          <p:nvPr>
            <p:ph type="body" sz="quarter" idx="20" hasCustomPrompt="1"/>
          </p:nvPr>
        </p:nvSpPr>
        <p:spPr>
          <a:xfrm>
            <a:off x="8708189" y="3851992"/>
            <a:ext cx="2347200" cy="960000"/>
          </a:xfrm>
          <a:prstGeom prst="rect">
            <a:avLst/>
          </a:prstGeom>
        </p:spPr>
        <p:txBody>
          <a:bodyPr anchor="ctr" anchorCtr="0"/>
          <a:lstStyle>
            <a:lvl1pPr algn="ctr">
              <a:defRPr sz="7200" b="1">
                <a:solidFill>
                  <a:schemeClr val="bg1"/>
                </a:solidFill>
                <a:effectLst/>
                <a:latin typeface="+mj-lt"/>
              </a:defRPr>
            </a:lvl1pPr>
          </a:lstStyle>
          <a:p>
            <a:pPr lvl="0"/>
            <a:r>
              <a:rPr lang="fr-FR"/>
              <a:t>00</a:t>
            </a:r>
          </a:p>
        </p:txBody>
      </p:sp>
      <p:sp>
        <p:nvSpPr>
          <p:cNvPr id="36" name="Espace réservé du texte 29">
            <a:extLst>
              <a:ext uri="{FF2B5EF4-FFF2-40B4-BE49-F238E27FC236}">
                <a16:creationId xmlns:a16="http://schemas.microsoft.com/office/drawing/2014/main" id="{99D1F11A-AB03-3EB6-8556-D572AE06132A}"/>
              </a:ext>
            </a:extLst>
          </p:cNvPr>
          <p:cNvSpPr>
            <a:spLocks noGrp="1"/>
          </p:cNvSpPr>
          <p:nvPr>
            <p:ph type="body" sz="quarter" idx="25" hasCustomPrompt="1"/>
          </p:nvPr>
        </p:nvSpPr>
        <p:spPr>
          <a:xfrm>
            <a:off x="12240175" y="3851992"/>
            <a:ext cx="2347200" cy="960000"/>
          </a:xfrm>
          <a:prstGeom prst="rect">
            <a:avLst/>
          </a:prstGeom>
        </p:spPr>
        <p:txBody>
          <a:bodyPr anchor="ctr" anchorCtr="0"/>
          <a:lstStyle>
            <a:lvl1pPr algn="ctr">
              <a:defRPr sz="7200" b="1">
                <a:solidFill>
                  <a:schemeClr val="bg1"/>
                </a:solidFill>
                <a:effectLst/>
                <a:latin typeface="+mj-lt"/>
              </a:defRPr>
            </a:lvl1pPr>
          </a:lstStyle>
          <a:p>
            <a:pPr lvl="0"/>
            <a:r>
              <a:rPr lang="fr-FR"/>
              <a:t>00</a:t>
            </a:r>
          </a:p>
        </p:txBody>
      </p:sp>
      <p:sp>
        <p:nvSpPr>
          <p:cNvPr id="2" name="Espace réservé du texte 29">
            <a:extLst>
              <a:ext uri="{FF2B5EF4-FFF2-40B4-BE49-F238E27FC236}">
                <a16:creationId xmlns:a16="http://schemas.microsoft.com/office/drawing/2014/main" id="{41DBA9FA-5D6A-8E52-1E12-1CE517CD2087}"/>
              </a:ext>
            </a:extLst>
          </p:cNvPr>
          <p:cNvSpPr>
            <a:spLocks noGrp="1"/>
          </p:cNvSpPr>
          <p:nvPr>
            <p:ph type="body" sz="quarter" idx="26" hasCustomPrompt="1"/>
          </p:nvPr>
        </p:nvSpPr>
        <p:spPr>
          <a:xfrm>
            <a:off x="5206448" y="4811992"/>
            <a:ext cx="2347200" cy="480000"/>
          </a:xfrm>
          <a:prstGeom prst="rect">
            <a:avLst/>
          </a:prstGeom>
          <a:noFill/>
        </p:spPr>
        <p:txBody>
          <a:bodyPr wrap="square" rtlCol="0" anchor="ctr" anchorCtr="0">
            <a:noAutofit/>
          </a:bodyPr>
          <a:lstStyle>
            <a:lvl1pPr algn="ctr">
              <a:defRPr lang="fr-FR" sz="1867" b="1" dirty="0">
                <a:solidFill>
                  <a:schemeClr val="bg1"/>
                </a:solidFill>
                <a:effectLst/>
                <a:latin typeface="+mn-lt"/>
              </a:defRPr>
            </a:lvl1pPr>
          </a:lstStyle>
          <a:p>
            <a:pPr lvl="0" algn="ctr"/>
            <a:r>
              <a:rPr lang="fr-FR"/>
              <a:t>EXPERTS</a:t>
            </a:r>
          </a:p>
        </p:txBody>
      </p:sp>
      <p:sp>
        <p:nvSpPr>
          <p:cNvPr id="6" name="Espace réservé du texte 29">
            <a:extLst>
              <a:ext uri="{FF2B5EF4-FFF2-40B4-BE49-F238E27FC236}">
                <a16:creationId xmlns:a16="http://schemas.microsoft.com/office/drawing/2014/main" id="{12E0859A-3D18-087C-4B0B-E3A4307EF3C1}"/>
              </a:ext>
            </a:extLst>
          </p:cNvPr>
          <p:cNvSpPr>
            <a:spLocks noGrp="1"/>
          </p:cNvSpPr>
          <p:nvPr>
            <p:ph type="body" sz="quarter" idx="27" hasCustomPrompt="1"/>
          </p:nvPr>
        </p:nvSpPr>
        <p:spPr>
          <a:xfrm>
            <a:off x="8723312" y="4811992"/>
            <a:ext cx="2347200" cy="480000"/>
          </a:xfrm>
          <a:prstGeom prst="rect">
            <a:avLst/>
          </a:prstGeom>
          <a:noFill/>
        </p:spPr>
        <p:txBody>
          <a:bodyPr wrap="square" rtlCol="0" anchor="ctr" anchorCtr="0">
            <a:noAutofit/>
          </a:bodyPr>
          <a:lstStyle>
            <a:lvl1pPr algn="ctr">
              <a:defRPr lang="fr-FR" sz="1867" b="1" dirty="0">
                <a:solidFill>
                  <a:schemeClr val="bg1"/>
                </a:solidFill>
                <a:effectLst/>
                <a:latin typeface="+mn-lt"/>
              </a:defRPr>
            </a:lvl1pPr>
          </a:lstStyle>
          <a:p>
            <a:pPr lvl="0" algn="ctr"/>
            <a:r>
              <a:rPr lang="fr-FR"/>
              <a:t>BUSINESS UNITS</a:t>
            </a:r>
          </a:p>
        </p:txBody>
      </p:sp>
      <p:sp>
        <p:nvSpPr>
          <p:cNvPr id="7" name="Espace réservé du texte 29">
            <a:extLst>
              <a:ext uri="{FF2B5EF4-FFF2-40B4-BE49-F238E27FC236}">
                <a16:creationId xmlns:a16="http://schemas.microsoft.com/office/drawing/2014/main" id="{CB50FD96-D644-492F-D066-1DE352C5846A}"/>
              </a:ext>
            </a:extLst>
          </p:cNvPr>
          <p:cNvSpPr>
            <a:spLocks noGrp="1"/>
          </p:cNvSpPr>
          <p:nvPr>
            <p:ph type="body" sz="quarter" idx="28" hasCustomPrompt="1"/>
          </p:nvPr>
        </p:nvSpPr>
        <p:spPr>
          <a:xfrm>
            <a:off x="12240175" y="4811992"/>
            <a:ext cx="2347200" cy="480000"/>
          </a:xfrm>
          <a:prstGeom prst="rect">
            <a:avLst/>
          </a:prstGeom>
          <a:noFill/>
        </p:spPr>
        <p:txBody>
          <a:bodyPr wrap="square" rtlCol="0" anchor="ctr" anchorCtr="0">
            <a:noAutofit/>
          </a:bodyPr>
          <a:lstStyle>
            <a:lvl1pPr algn="ctr">
              <a:defRPr lang="fr-FR" sz="1867" b="1" dirty="0">
                <a:solidFill>
                  <a:schemeClr val="bg1"/>
                </a:solidFill>
                <a:effectLst/>
                <a:latin typeface="+mn-lt"/>
              </a:defRPr>
            </a:lvl1pPr>
          </a:lstStyle>
          <a:p>
            <a:pPr lvl="0" algn="ctr"/>
            <a:r>
              <a:rPr lang="fr-FR"/>
              <a:t>COUNTRIES</a:t>
            </a:r>
          </a:p>
        </p:txBody>
      </p:sp>
      <p:sp>
        <p:nvSpPr>
          <p:cNvPr id="8" name="Espace réservé du texte 29">
            <a:extLst>
              <a:ext uri="{FF2B5EF4-FFF2-40B4-BE49-F238E27FC236}">
                <a16:creationId xmlns:a16="http://schemas.microsoft.com/office/drawing/2014/main" id="{D8D8CB82-979D-3C68-9148-7E8282E4EA14}"/>
              </a:ext>
            </a:extLst>
          </p:cNvPr>
          <p:cNvSpPr>
            <a:spLocks noGrp="1"/>
          </p:cNvSpPr>
          <p:nvPr>
            <p:ph type="body" sz="quarter" idx="22" hasCustomPrompt="1"/>
          </p:nvPr>
        </p:nvSpPr>
        <p:spPr>
          <a:xfrm>
            <a:off x="11506543" y="722476"/>
            <a:ext cx="4042396" cy="1852453"/>
          </a:xfrm>
          <a:prstGeom prst="rect">
            <a:avLst/>
          </a:prstGeom>
        </p:spPr>
        <p:txBody>
          <a:bodyPr vert="horz" lIns="0" tIns="0" rIns="0" bIns="0" rtlCol="0" anchor="ctr" anchorCtr="0">
            <a:noAutofit/>
          </a:bodyPr>
          <a:lstStyle>
            <a:lvl1pPr algn="r">
              <a:defRPr lang="fr-FR" sz="13333" b="1" dirty="0">
                <a:gradFill>
                  <a:gsLst>
                    <a:gs pos="0">
                      <a:schemeClr val="bg1"/>
                    </a:gs>
                    <a:gs pos="100000">
                      <a:schemeClr val="bg1">
                        <a:alpha val="35000"/>
                      </a:schemeClr>
                    </a:gs>
                  </a:gsLst>
                  <a:lin ang="2700000" scaled="1"/>
                </a:gradFill>
                <a:latin typeface="Vinci Sans" panose="02000000000000000000" pitchFamily="50" charset="0"/>
                <a:ea typeface="Roboto Light" panose="02000000000000000000" pitchFamily="2" charset="0"/>
              </a:defRPr>
            </a:lvl1pPr>
          </a:lstStyle>
          <a:p>
            <a:pPr lvl="0" defTabSz="1219110">
              <a:lnSpc>
                <a:spcPct val="90000"/>
              </a:lnSpc>
              <a:spcBef>
                <a:spcPct val="0"/>
              </a:spcBef>
            </a:pPr>
            <a:r>
              <a:rPr lang="fr-FR"/>
              <a:t>0000</a:t>
            </a:r>
          </a:p>
        </p:txBody>
      </p:sp>
      <p:sp>
        <p:nvSpPr>
          <p:cNvPr id="9" name="Espace réservé du texte 34">
            <a:extLst>
              <a:ext uri="{FF2B5EF4-FFF2-40B4-BE49-F238E27FC236}">
                <a16:creationId xmlns:a16="http://schemas.microsoft.com/office/drawing/2014/main" id="{34E0F33B-724B-A9CA-4AAF-002EE28AEB2B}"/>
              </a:ext>
            </a:extLst>
          </p:cNvPr>
          <p:cNvSpPr>
            <a:spLocks noGrp="1"/>
          </p:cNvSpPr>
          <p:nvPr>
            <p:ph type="body" sz="quarter" idx="24" hasCustomPrompt="1"/>
          </p:nvPr>
        </p:nvSpPr>
        <p:spPr>
          <a:xfrm>
            <a:off x="11506543" y="2190929"/>
            <a:ext cx="4042396" cy="384000"/>
          </a:xfrm>
          <a:prstGeom prst="rect">
            <a:avLst/>
          </a:prstGeom>
        </p:spPr>
        <p:txBody>
          <a:bodyPr vert="horz" lIns="0" tIns="0" rIns="72000" bIns="0" rtlCol="0" anchor="t">
            <a:noAutofit/>
          </a:bodyPr>
          <a:lstStyle>
            <a:lvl1pPr algn="r">
              <a:defRPr lang="en-US" sz="3200" dirty="0">
                <a:solidFill>
                  <a:schemeClr val="bg1"/>
                </a:solidFill>
                <a:effectLst>
                  <a:outerShdw blurRad="38100" dist="38100" dir="2700000" algn="tl">
                    <a:srgbClr val="000000">
                      <a:alpha val="43137"/>
                    </a:srgbClr>
                  </a:outerShdw>
                </a:effectLst>
                <a:latin typeface="Vinci Sans Light" panose="02000000000000000000" pitchFamily="50" charset="0"/>
                <a:ea typeface="Roboto Light" panose="02000000000000000000" pitchFamily="2" charset="0"/>
              </a:defRPr>
            </a:lvl1pPr>
          </a:lstStyle>
          <a:p>
            <a:pPr lvl="0" defTabSz="1219110">
              <a:lnSpc>
                <a:spcPct val="90000"/>
              </a:lnSpc>
              <a:spcBef>
                <a:spcPct val="0"/>
              </a:spcBef>
            </a:pPr>
            <a:r>
              <a:rPr lang="fr-FR"/>
              <a:t>KEY FIGURES</a:t>
            </a:r>
            <a:endParaRPr lang="en-US"/>
          </a:p>
        </p:txBody>
      </p:sp>
      <p:sp>
        <p:nvSpPr>
          <p:cNvPr id="4" name="Espace réservé du numéro de diapositive 4">
            <a:extLst>
              <a:ext uri="{FF2B5EF4-FFF2-40B4-BE49-F238E27FC236}">
                <a16:creationId xmlns:a16="http://schemas.microsoft.com/office/drawing/2014/main" id="{01173C43-95AF-9D8D-5D07-AD4C9EC2643F}"/>
              </a:ext>
            </a:extLst>
          </p:cNvPr>
          <p:cNvSpPr>
            <a:spLocks noGrp="1"/>
          </p:cNvSpPr>
          <p:nvPr>
            <p:ph type="sldNum" sz="quarter" idx="4"/>
          </p:nvPr>
        </p:nvSpPr>
        <p:spPr>
          <a:xfrm>
            <a:off x="480000" y="8544000"/>
            <a:ext cx="532624" cy="240000"/>
          </a:xfrm>
          <a:prstGeom prst="rect">
            <a:avLst/>
          </a:prstGeom>
        </p:spPr>
        <p:txBody>
          <a:bodyPr lIns="0" tIns="0" rIns="0" bIns="0" anchor="ctr" anchorCtr="0"/>
          <a:lstStyle>
            <a:lvl1pPr algn="ctr">
              <a:defRPr sz="1333" b="0">
                <a:solidFill>
                  <a:schemeClr val="bg1"/>
                </a:solidFill>
                <a:latin typeface="+mn-lt"/>
              </a:defRPr>
            </a:lvl1pPr>
          </a:lstStyle>
          <a:p>
            <a:fld id="{9A9D9850-EB0A-43F7-8805-7278E1ABB367}" type="slidenum">
              <a:rPr lang="en-GB" smtClean="0"/>
              <a:pPr/>
              <a:t>‹#›</a:t>
            </a:fld>
            <a:endParaRPr lang="en-GB"/>
          </a:p>
        </p:txBody>
      </p:sp>
      <p:sp>
        <p:nvSpPr>
          <p:cNvPr id="12" name="Footer Placeholder 11">
            <a:extLst>
              <a:ext uri="{FF2B5EF4-FFF2-40B4-BE49-F238E27FC236}">
                <a16:creationId xmlns:a16="http://schemas.microsoft.com/office/drawing/2014/main" id="{731E40DE-6445-C074-243C-C7558E504113}"/>
              </a:ext>
            </a:extLst>
          </p:cNvPr>
          <p:cNvSpPr>
            <a:spLocks noGrp="1"/>
          </p:cNvSpPr>
          <p:nvPr>
            <p:ph type="ftr" sz="quarter" idx="29"/>
          </p:nvPr>
        </p:nvSpPr>
        <p:spPr/>
        <p:txBody>
          <a:bodyPr/>
          <a:lstStyle>
            <a:lvl1pPr>
              <a:defRPr>
                <a:solidFill>
                  <a:schemeClr val="bg1"/>
                </a:solidFill>
              </a:defRPr>
            </a:lvl1pPr>
          </a:lstStyle>
          <a:p>
            <a:pPr algn="l"/>
            <a:r>
              <a:rPr lang="en-US"/>
              <a:t>Dunoon OHL CLG</a:t>
            </a:r>
          </a:p>
        </p:txBody>
      </p:sp>
    </p:spTree>
    <p:extLst>
      <p:ext uri="{BB962C8B-B14F-4D97-AF65-F5344CB8AC3E}">
        <p14:creationId xmlns:p14="http://schemas.microsoft.com/office/powerpoint/2010/main" val="33059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TOOL SLIDE [AGENDA]">
    <p:spTree>
      <p:nvGrpSpPr>
        <p:cNvPr id="1" name=""/>
        <p:cNvGrpSpPr/>
        <p:nvPr/>
      </p:nvGrpSpPr>
      <p:grpSpPr>
        <a:xfrm>
          <a:off x="0" y="0"/>
          <a:ext cx="0" cy="0"/>
          <a:chOff x="0" y="0"/>
          <a:chExt cx="0" cy="0"/>
        </a:xfrm>
      </p:grpSpPr>
      <p:sp>
        <p:nvSpPr>
          <p:cNvPr id="9" name="Espace réservé du numéro de diapositive 4">
            <a:extLst>
              <a:ext uri="{FF2B5EF4-FFF2-40B4-BE49-F238E27FC236}">
                <a16:creationId xmlns:a16="http://schemas.microsoft.com/office/drawing/2014/main" id="{3E1A0A96-8D81-B41B-4BF3-825F4D859590}"/>
              </a:ext>
            </a:extLst>
          </p:cNvPr>
          <p:cNvSpPr>
            <a:spLocks noGrp="1"/>
          </p:cNvSpPr>
          <p:nvPr>
            <p:ph type="sldNum" sz="quarter" idx="4"/>
          </p:nvPr>
        </p:nvSpPr>
        <p:spPr>
          <a:xfrm>
            <a:off x="480000" y="8544000"/>
            <a:ext cx="532624" cy="240000"/>
          </a:xfrm>
          <a:prstGeom prst="rect">
            <a:avLst/>
          </a:prstGeom>
        </p:spPr>
        <p:txBody>
          <a:bodyPr lIns="0" tIns="0" rIns="0" bIns="0" anchor="ctr" anchorCtr="0"/>
          <a:lstStyle>
            <a:lvl1pPr algn="ctr">
              <a:defRPr sz="1333">
                <a:solidFill>
                  <a:schemeClr val="tx1">
                    <a:lumMod val="50000"/>
                    <a:lumOff val="50000"/>
                  </a:schemeClr>
                </a:solidFill>
                <a:latin typeface="+mj-lt"/>
              </a:defRPr>
            </a:lvl1pPr>
          </a:lstStyle>
          <a:p>
            <a:fld id="{9A9D9850-EB0A-43F7-8805-7278E1ABB367}" type="slidenum">
              <a:rPr lang="en-GB" smtClean="0"/>
              <a:pPr/>
              <a:t>‹#›</a:t>
            </a:fld>
            <a:endParaRPr lang="en-GB"/>
          </a:p>
        </p:txBody>
      </p:sp>
      <p:sp>
        <p:nvSpPr>
          <p:cNvPr id="12" name="Titre 2">
            <a:extLst>
              <a:ext uri="{FF2B5EF4-FFF2-40B4-BE49-F238E27FC236}">
                <a16:creationId xmlns:a16="http://schemas.microsoft.com/office/drawing/2014/main" id="{55EDAA99-2558-1405-465E-EDF14A2CAE17}"/>
              </a:ext>
            </a:extLst>
          </p:cNvPr>
          <p:cNvSpPr>
            <a:spLocks noGrp="1"/>
          </p:cNvSpPr>
          <p:nvPr>
            <p:ph type="title" hasCustomPrompt="1"/>
          </p:nvPr>
        </p:nvSpPr>
        <p:spPr>
          <a:xfrm>
            <a:off x="720000" y="720000"/>
            <a:ext cx="9600000" cy="480000"/>
          </a:xfrm>
          <a:prstGeom prst="rect">
            <a:avLst/>
          </a:prstGeom>
        </p:spPr>
        <p:txBody>
          <a:bodyPr lIns="0" tIns="0" rIns="0" bIns="0" anchor="ctr" anchorCtr="0"/>
          <a:lstStyle>
            <a:lvl1pPr>
              <a:defRPr sz="3200">
                <a:solidFill>
                  <a:srgbClr val="0072CE"/>
                </a:solidFill>
              </a:defRPr>
            </a:lvl1pPr>
          </a:lstStyle>
          <a:p>
            <a:r>
              <a:rPr lang="fr-FR"/>
              <a:t>MAIN TITLE SLIDE</a:t>
            </a:r>
            <a:endParaRPr lang="en-US"/>
          </a:p>
        </p:txBody>
      </p:sp>
      <p:sp>
        <p:nvSpPr>
          <p:cNvPr id="13" name="Espace réservé du texte 4">
            <a:extLst>
              <a:ext uri="{FF2B5EF4-FFF2-40B4-BE49-F238E27FC236}">
                <a16:creationId xmlns:a16="http://schemas.microsoft.com/office/drawing/2014/main" id="{045DE1B8-D689-14DE-FF69-52BB48162008}"/>
              </a:ext>
            </a:extLst>
          </p:cNvPr>
          <p:cNvSpPr>
            <a:spLocks noGrp="1"/>
          </p:cNvSpPr>
          <p:nvPr>
            <p:ph type="body" sz="quarter" idx="10" hasCustomPrompt="1"/>
          </p:nvPr>
        </p:nvSpPr>
        <p:spPr>
          <a:xfrm>
            <a:off x="720000" y="1221351"/>
            <a:ext cx="9600000" cy="384000"/>
          </a:xfrm>
          <a:prstGeom prst="rect">
            <a:avLst/>
          </a:prstGeom>
        </p:spPr>
        <p:txBody>
          <a:bodyPr lIns="0" tIns="0" rIns="0" bIns="0" anchor="ctr" anchorCtr="0"/>
          <a:lstStyle>
            <a:lvl1pPr>
              <a:defRPr lang="en-US" sz="2400" b="0" dirty="0">
                <a:solidFill>
                  <a:srgbClr val="004489"/>
                </a:solidFill>
                <a:latin typeface="Vinci Sans Light" panose="02000000000000000000" pitchFamily="50" charset="0"/>
                <a:ea typeface="+mj-ea"/>
                <a:cs typeface="+mj-cs"/>
              </a:defRPr>
            </a:lvl1pPr>
          </a:lstStyle>
          <a:p>
            <a:r>
              <a:rPr lang="fr-FR"/>
              <a:t>UNDER TITLE</a:t>
            </a:r>
          </a:p>
        </p:txBody>
      </p:sp>
      <p:sp>
        <p:nvSpPr>
          <p:cNvPr id="14" name="Espace réservé du contenu 15">
            <a:extLst>
              <a:ext uri="{FF2B5EF4-FFF2-40B4-BE49-F238E27FC236}">
                <a16:creationId xmlns:a16="http://schemas.microsoft.com/office/drawing/2014/main" id="{A9722366-8A9A-6BD1-86A4-9375148D7AA7}"/>
              </a:ext>
            </a:extLst>
          </p:cNvPr>
          <p:cNvSpPr>
            <a:spLocks noGrp="1"/>
          </p:cNvSpPr>
          <p:nvPr>
            <p:ph sz="quarter" idx="16"/>
          </p:nvPr>
        </p:nvSpPr>
        <p:spPr>
          <a:xfrm>
            <a:off x="718399" y="2123135"/>
            <a:ext cx="14817600" cy="6111479"/>
          </a:xfrm>
          <a:prstGeom prst="rect">
            <a:avLst/>
          </a:prstGeom>
        </p:spPr>
        <p:txBody>
          <a:bodyPr/>
          <a:lstStyle>
            <a:lvl1pPr>
              <a:defRPr>
                <a:noFill/>
              </a:defRPr>
            </a:lvl1pPr>
          </a:lstStyle>
          <a:p>
            <a:pPr lvl="0"/>
            <a:endParaRPr lang="fr-FR"/>
          </a:p>
        </p:txBody>
      </p:sp>
      <p:pic>
        <p:nvPicPr>
          <p:cNvPr id="17" name="Image 1" descr="Une image contenant Police, Graphique, logo, graphisme&#10;&#10;Description générée automatiquement">
            <a:extLst>
              <a:ext uri="{FF2B5EF4-FFF2-40B4-BE49-F238E27FC236}">
                <a16:creationId xmlns:a16="http://schemas.microsoft.com/office/drawing/2014/main" id="{2688E8D2-CBA7-0C62-9B65-253B7AEFE15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525" t="28916" r="6685" b="27390"/>
          <a:stretch/>
        </p:blipFill>
        <p:spPr>
          <a:xfrm>
            <a:off x="13935075" y="8544000"/>
            <a:ext cx="1840925" cy="240000"/>
          </a:xfrm>
          <a:prstGeom prst="rect">
            <a:avLst/>
          </a:prstGeom>
        </p:spPr>
      </p:pic>
      <p:sp>
        <p:nvSpPr>
          <p:cNvPr id="2" name="Footer Placeholder 1">
            <a:extLst>
              <a:ext uri="{FF2B5EF4-FFF2-40B4-BE49-F238E27FC236}">
                <a16:creationId xmlns:a16="http://schemas.microsoft.com/office/drawing/2014/main" id="{0140ED89-F70F-775A-6305-455207261BF3}"/>
              </a:ext>
            </a:extLst>
          </p:cNvPr>
          <p:cNvSpPr>
            <a:spLocks noGrp="1"/>
          </p:cNvSpPr>
          <p:nvPr>
            <p:ph type="ftr" sz="quarter" idx="17"/>
          </p:nvPr>
        </p:nvSpPr>
        <p:spPr/>
        <p:txBody>
          <a:bodyPr/>
          <a:lstStyle/>
          <a:p>
            <a:pPr algn="l"/>
            <a:r>
              <a:rPr lang="en-US"/>
              <a:t>Dunoon OHL CLG</a:t>
            </a:r>
          </a:p>
        </p:txBody>
      </p:sp>
    </p:spTree>
    <p:extLst>
      <p:ext uri="{BB962C8B-B14F-4D97-AF65-F5344CB8AC3E}">
        <p14:creationId xmlns:p14="http://schemas.microsoft.com/office/powerpoint/2010/main" val="870969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1_TOOL SLIDE [TIMELINE]">
    <p:spTree>
      <p:nvGrpSpPr>
        <p:cNvPr id="1" name=""/>
        <p:cNvGrpSpPr/>
        <p:nvPr/>
      </p:nvGrpSpPr>
      <p:grpSpPr>
        <a:xfrm>
          <a:off x="0" y="0"/>
          <a:ext cx="0" cy="0"/>
          <a:chOff x="0" y="0"/>
          <a:chExt cx="0" cy="0"/>
        </a:xfrm>
      </p:grpSpPr>
      <p:sp>
        <p:nvSpPr>
          <p:cNvPr id="9" name="Espace réservé du numéro de diapositive 4">
            <a:extLst>
              <a:ext uri="{FF2B5EF4-FFF2-40B4-BE49-F238E27FC236}">
                <a16:creationId xmlns:a16="http://schemas.microsoft.com/office/drawing/2014/main" id="{3E1A0A96-8D81-B41B-4BF3-825F4D859590}"/>
              </a:ext>
            </a:extLst>
          </p:cNvPr>
          <p:cNvSpPr>
            <a:spLocks noGrp="1"/>
          </p:cNvSpPr>
          <p:nvPr>
            <p:ph type="sldNum" sz="quarter" idx="4"/>
          </p:nvPr>
        </p:nvSpPr>
        <p:spPr>
          <a:xfrm>
            <a:off x="480000" y="8544000"/>
            <a:ext cx="532624" cy="240000"/>
          </a:xfrm>
          <a:prstGeom prst="rect">
            <a:avLst/>
          </a:prstGeom>
        </p:spPr>
        <p:txBody>
          <a:bodyPr lIns="0" tIns="0" rIns="0" bIns="0" anchor="ctr" anchorCtr="0"/>
          <a:lstStyle>
            <a:lvl1pPr algn="ctr">
              <a:defRPr sz="1333">
                <a:solidFill>
                  <a:schemeClr val="tx1">
                    <a:lumMod val="50000"/>
                    <a:lumOff val="50000"/>
                  </a:schemeClr>
                </a:solidFill>
                <a:latin typeface="+mj-lt"/>
              </a:defRPr>
            </a:lvl1pPr>
          </a:lstStyle>
          <a:p>
            <a:fld id="{9A9D9850-EB0A-43F7-8805-7278E1ABB367}" type="slidenum">
              <a:rPr lang="en-GB" smtClean="0"/>
              <a:pPr/>
              <a:t>‹#›</a:t>
            </a:fld>
            <a:endParaRPr lang="en-GB"/>
          </a:p>
        </p:txBody>
      </p:sp>
      <p:sp>
        <p:nvSpPr>
          <p:cNvPr id="12" name="Titre 2">
            <a:extLst>
              <a:ext uri="{FF2B5EF4-FFF2-40B4-BE49-F238E27FC236}">
                <a16:creationId xmlns:a16="http://schemas.microsoft.com/office/drawing/2014/main" id="{55EDAA99-2558-1405-465E-EDF14A2CAE17}"/>
              </a:ext>
            </a:extLst>
          </p:cNvPr>
          <p:cNvSpPr>
            <a:spLocks noGrp="1"/>
          </p:cNvSpPr>
          <p:nvPr>
            <p:ph type="title" hasCustomPrompt="1"/>
          </p:nvPr>
        </p:nvSpPr>
        <p:spPr>
          <a:xfrm>
            <a:off x="720000" y="720000"/>
            <a:ext cx="9600000" cy="480000"/>
          </a:xfrm>
          <a:prstGeom prst="rect">
            <a:avLst/>
          </a:prstGeom>
        </p:spPr>
        <p:txBody>
          <a:bodyPr lIns="0" tIns="0" rIns="0" bIns="0" anchor="ctr" anchorCtr="0"/>
          <a:lstStyle>
            <a:lvl1pPr>
              <a:defRPr sz="3200">
                <a:solidFill>
                  <a:srgbClr val="0072CE"/>
                </a:solidFill>
              </a:defRPr>
            </a:lvl1pPr>
          </a:lstStyle>
          <a:p>
            <a:r>
              <a:rPr lang="fr-FR"/>
              <a:t>MAIN TITLE SLIDE</a:t>
            </a:r>
            <a:endParaRPr lang="en-US"/>
          </a:p>
        </p:txBody>
      </p:sp>
      <p:sp>
        <p:nvSpPr>
          <p:cNvPr id="13" name="Espace réservé du texte 4">
            <a:extLst>
              <a:ext uri="{FF2B5EF4-FFF2-40B4-BE49-F238E27FC236}">
                <a16:creationId xmlns:a16="http://schemas.microsoft.com/office/drawing/2014/main" id="{045DE1B8-D689-14DE-FF69-52BB48162008}"/>
              </a:ext>
            </a:extLst>
          </p:cNvPr>
          <p:cNvSpPr>
            <a:spLocks noGrp="1"/>
          </p:cNvSpPr>
          <p:nvPr>
            <p:ph type="body" sz="quarter" idx="10" hasCustomPrompt="1"/>
          </p:nvPr>
        </p:nvSpPr>
        <p:spPr>
          <a:xfrm>
            <a:off x="720000" y="1221351"/>
            <a:ext cx="9600000" cy="384000"/>
          </a:xfrm>
          <a:prstGeom prst="rect">
            <a:avLst/>
          </a:prstGeom>
        </p:spPr>
        <p:txBody>
          <a:bodyPr lIns="0" tIns="0" rIns="0" bIns="0" anchor="ctr" anchorCtr="0"/>
          <a:lstStyle>
            <a:lvl1pPr>
              <a:defRPr lang="en-US" sz="2400" b="0" dirty="0">
                <a:solidFill>
                  <a:srgbClr val="004489"/>
                </a:solidFill>
                <a:latin typeface="Vinci Sans Light" panose="02000000000000000000" pitchFamily="50" charset="0"/>
                <a:ea typeface="+mj-ea"/>
                <a:cs typeface="+mj-cs"/>
              </a:defRPr>
            </a:lvl1pPr>
          </a:lstStyle>
          <a:p>
            <a:r>
              <a:rPr lang="fr-FR"/>
              <a:t>UNDER TITLE</a:t>
            </a:r>
          </a:p>
        </p:txBody>
      </p:sp>
      <p:pic>
        <p:nvPicPr>
          <p:cNvPr id="17" name="Image 1" descr="Une image contenant Police, Graphique, logo, graphisme&#10;&#10;Description générée automatiquement">
            <a:extLst>
              <a:ext uri="{FF2B5EF4-FFF2-40B4-BE49-F238E27FC236}">
                <a16:creationId xmlns:a16="http://schemas.microsoft.com/office/drawing/2014/main" id="{2688E8D2-CBA7-0C62-9B65-253B7AEFE15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525" t="28916" r="6685" b="27390"/>
          <a:stretch/>
        </p:blipFill>
        <p:spPr>
          <a:xfrm>
            <a:off x="13935075" y="8544000"/>
            <a:ext cx="1840925" cy="240000"/>
          </a:xfrm>
          <a:prstGeom prst="rect">
            <a:avLst/>
          </a:prstGeom>
        </p:spPr>
      </p:pic>
      <p:sp>
        <p:nvSpPr>
          <p:cNvPr id="2" name="Footer Placeholder 1">
            <a:extLst>
              <a:ext uri="{FF2B5EF4-FFF2-40B4-BE49-F238E27FC236}">
                <a16:creationId xmlns:a16="http://schemas.microsoft.com/office/drawing/2014/main" id="{0140ED89-F70F-775A-6305-455207261BF3}"/>
              </a:ext>
            </a:extLst>
          </p:cNvPr>
          <p:cNvSpPr>
            <a:spLocks noGrp="1"/>
          </p:cNvSpPr>
          <p:nvPr>
            <p:ph type="ftr" sz="quarter" idx="17"/>
          </p:nvPr>
        </p:nvSpPr>
        <p:spPr/>
        <p:txBody>
          <a:bodyPr/>
          <a:lstStyle/>
          <a:p>
            <a:pPr algn="l"/>
            <a:r>
              <a:rPr lang="en-US"/>
              <a:t>Dunoon OHL CLG</a:t>
            </a:r>
          </a:p>
        </p:txBody>
      </p:sp>
      <p:grpSp>
        <p:nvGrpSpPr>
          <p:cNvPr id="3" name="Group 2">
            <a:extLst>
              <a:ext uri="{FF2B5EF4-FFF2-40B4-BE49-F238E27FC236}">
                <a16:creationId xmlns:a16="http://schemas.microsoft.com/office/drawing/2014/main" id="{76097895-A4C5-51AF-ADCB-168E7B153A9C}"/>
              </a:ext>
            </a:extLst>
          </p:cNvPr>
          <p:cNvGrpSpPr/>
          <p:nvPr userDrawn="1"/>
        </p:nvGrpSpPr>
        <p:grpSpPr>
          <a:xfrm>
            <a:off x="719200" y="4779481"/>
            <a:ext cx="14817600" cy="240000"/>
            <a:chOff x="539400" y="3584611"/>
            <a:chExt cx="11113200" cy="180000"/>
          </a:xfrm>
        </p:grpSpPr>
        <p:cxnSp>
          <p:nvCxnSpPr>
            <p:cNvPr id="4" name="Connecteur droit 70">
              <a:extLst>
                <a:ext uri="{FF2B5EF4-FFF2-40B4-BE49-F238E27FC236}">
                  <a16:creationId xmlns:a16="http://schemas.microsoft.com/office/drawing/2014/main" id="{F54D4FBE-922D-07D6-4E79-E5706D52A0B7}"/>
                </a:ext>
              </a:extLst>
            </p:cNvPr>
            <p:cNvCxnSpPr>
              <a:stCxn id="5" idx="1"/>
              <a:endCxn id="6" idx="3"/>
            </p:cNvCxnSpPr>
            <p:nvPr/>
          </p:nvCxnSpPr>
          <p:spPr>
            <a:xfrm flipH="1">
              <a:off x="899400" y="3674611"/>
              <a:ext cx="10393200" cy="0"/>
            </a:xfrm>
            <a:prstGeom prst="line">
              <a:avLst/>
            </a:prstGeom>
            <a:ln w="19050">
              <a:solidFill>
                <a:srgbClr val="0072CE"/>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E8589028-5BB9-BB1B-DB93-1C75E7E0A7BE}"/>
                </a:ext>
              </a:extLst>
            </p:cNvPr>
            <p:cNvSpPr/>
            <p:nvPr/>
          </p:nvSpPr>
          <p:spPr>
            <a:xfrm>
              <a:off x="11292600" y="3584611"/>
              <a:ext cx="360000" cy="180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a:solidFill>
                    <a:schemeClr val="bg1">
                      <a:lumMod val="75000"/>
                    </a:schemeClr>
                  </a:solidFill>
                  <a:effectLst/>
                  <a:latin typeface="Vinci Sans" panose="02000000000000000000" pitchFamily="50" charset="0"/>
                </a:rPr>
                <a:t>FEB</a:t>
              </a:r>
            </a:p>
          </p:txBody>
        </p:sp>
        <p:sp>
          <p:nvSpPr>
            <p:cNvPr id="6" name="Rectangle 5">
              <a:extLst>
                <a:ext uri="{FF2B5EF4-FFF2-40B4-BE49-F238E27FC236}">
                  <a16:creationId xmlns:a16="http://schemas.microsoft.com/office/drawing/2014/main" id="{565DAAE5-D54A-63DB-5536-A20285327B33}"/>
                </a:ext>
              </a:extLst>
            </p:cNvPr>
            <p:cNvSpPr/>
            <p:nvPr/>
          </p:nvSpPr>
          <p:spPr>
            <a:xfrm>
              <a:off x="539400" y="3584611"/>
              <a:ext cx="360000" cy="180000"/>
            </a:xfrm>
            <a:prstGeom prst="rect">
              <a:avLst/>
            </a:prstGeom>
            <a:solidFill>
              <a:srgbClr val="0072CE"/>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chemeClr val="bg1"/>
                  </a:solidFill>
                  <a:effectLst/>
                  <a:latin typeface="Vinci Sans" panose="02000000000000000000" pitchFamily="50" charset="0"/>
                </a:rPr>
                <a:t>JAN</a:t>
              </a:r>
            </a:p>
          </p:txBody>
        </p:sp>
      </p:grpSp>
    </p:spTree>
    <p:extLst>
      <p:ext uri="{BB962C8B-B14F-4D97-AF65-F5344CB8AC3E}">
        <p14:creationId xmlns:p14="http://schemas.microsoft.com/office/powerpoint/2010/main" val="4105894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2_TOOL SLIDE [TIMELINE]">
    <p:spTree>
      <p:nvGrpSpPr>
        <p:cNvPr id="1" name=""/>
        <p:cNvGrpSpPr/>
        <p:nvPr/>
      </p:nvGrpSpPr>
      <p:grpSpPr>
        <a:xfrm>
          <a:off x="0" y="0"/>
          <a:ext cx="0" cy="0"/>
          <a:chOff x="0" y="0"/>
          <a:chExt cx="0" cy="0"/>
        </a:xfrm>
      </p:grpSpPr>
      <p:sp>
        <p:nvSpPr>
          <p:cNvPr id="9" name="Espace réservé du numéro de diapositive 4">
            <a:extLst>
              <a:ext uri="{FF2B5EF4-FFF2-40B4-BE49-F238E27FC236}">
                <a16:creationId xmlns:a16="http://schemas.microsoft.com/office/drawing/2014/main" id="{3E1A0A96-8D81-B41B-4BF3-825F4D859590}"/>
              </a:ext>
            </a:extLst>
          </p:cNvPr>
          <p:cNvSpPr>
            <a:spLocks noGrp="1"/>
          </p:cNvSpPr>
          <p:nvPr>
            <p:ph type="sldNum" sz="quarter" idx="4"/>
          </p:nvPr>
        </p:nvSpPr>
        <p:spPr>
          <a:xfrm>
            <a:off x="480000" y="8544000"/>
            <a:ext cx="532624" cy="240000"/>
          </a:xfrm>
          <a:prstGeom prst="rect">
            <a:avLst/>
          </a:prstGeom>
        </p:spPr>
        <p:txBody>
          <a:bodyPr lIns="0" tIns="0" rIns="0" bIns="0" anchor="ctr" anchorCtr="0"/>
          <a:lstStyle>
            <a:lvl1pPr algn="ctr">
              <a:defRPr sz="1333">
                <a:solidFill>
                  <a:schemeClr val="tx1">
                    <a:lumMod val="50000"/>
                    <a:lumOff val="50000"/>
                  </a:schemeClr>
                </a:solidFill>
                <a:latin typeface="+mj-lt"/>
              </a:defRPr>
            </a:lvl1pPr>
          </a:lstStyle>
          <a:p>
            <a:fld id="{9A9D9850-EB0A-43F7-8805-7278E1ABB367}" type="slidenum">
              <a:rPr lang="en-GB" smtClean="0"/>
              <a:pPr/>
              <a:t>‹#›</a:t>
            </a:fld>
            <a:endParaRPr lang="en-GB"/>
          </a:p>
        </p:txBody>
      </p:sp>
      <p:sp>
        <p:nvSpPr>
          <p:cNvPr id="12" name="Titre 2">
            <a:extLst>
              <a:ext uri="{FF2B5EF4-FFF2-40B4-BE49-F238E27FC236}">
                <a16:creationId xmlns:a16="http://schemas.microsoft.com/office/drawing/2014/main" id="{55EDAA99-2558-1405-465E-EDF14A2CAE17}"/>
              </a:ext>
            </a:extLst>
          </p:cNvPr>
          <p:cNvSpPr>
            <a:spLocks noGrp="1"/>
          </p:cNvSpPr>
          <p:nvPr>
            <p:ph type="title" hasCustomPrompt="1"/>
          </p:nvPr>
        </p:nvSpPr>
        <p:spPr>
          <a:xfrm>
            <a:off x="720000" y="720000"/>
            <a:ext cx="9600000" cy="480000"/>
          </a:xfrm>
          <a:prstGeom prst="rect">
            <a:avLst/>
          </a:prstGeom>
        </p:spPr>
        <p:txBody>
          <a:bodyPr lIns="0" tIns="0" rIns="0" bIns="0" anchor="ctr" anchorCtr="0"/>
          <a:lstStyle>
            <a:lvl1pPr>
              <a:defRPr sz="3200">
                <a:solidFill>
                  <a:srgbClr val="0072CE"/>
                </a:solidFill>
              </a:defRPr>
            </a:lvl1pPr>
          </a:lstStyle>
          <a:p>
            <a:r>
              <a:rPr lang="fr-FR"/>
              <a:t>MAIN TITLE SLIDE</a:t>
            </a:r>
            <a:endParaRPr lang="en-US"/>
          </a:p>
        </p:txBody>
      </p:sp>
      <p:sp>
        <p:nvSpPr>
          <p:cNvPr id="13" name="Espace réservé du texte 4">
            <a:extLst>
              <a:ext uri="{FF2B5EF4-FFF2-40B4-BE49-F238E27FC236}">
                <a16:creationId xmlns:a16="http://schemas.microsoft.com/office/drawing/2014/main" id="{045DE1B8-D689-14DE-FF69-52BB48162008}"/>
              </a:ext>
            </a:extLst>
          </p:cNvPr>
          <p:cNvSpPr>
            <a:spLocks noGrp="1"/>
          </p:cNvSpPr>
          <p:nvPr>
            <p:ph type="body" sz="quarter" idx="10" hasCustomPrompt="1"/>
          </p:nvPr>
        </p:nvSpPr>
        <p:spPr>
          <a:xfrm>
            <a:off x="720000" y="1221351"/>
            <a:ext cx="9600000" cy="384000"/>
          </a:xfrm>
          <a:prstGeom prst="rect">
            <a:avLst/>
          </a:prstGeom>
        </p:spPr>
        <p:txBody>
          <a:bodyPr lIns="0" tIns="0" rIns="0" bIns="0" anchor="ctr" anchorCtr="0"/>
          <a:lstStyle>
            <a:lvl1pPr>
              <a:defRPr lang="en-US" sz="2400" b="0" dirty="0">
                <a:solidFill>
                  <a:srgbClr val="004489"/>
                </a:solidFill>
                <a:latin typeface="Vinci Sans Light" panose="02000000000000000000" pitchFamily="50" charset="0"/>
                <a:ea typeface="+mj-ea"/>
                <a:cs typeface="+mj-cs"/>
              </a:defRPr>
            </a:lvl1pPr>
          </a:lstStyle>
          <a:p>
            <a:r>
              <a:rPr lang="fr-FR"/>
              <a:t>UNDER TITLE</a:t>
            </a:r>
          </a:p>
        </p:txBody>
      </p:sp>
      <p:pic>
        <p:nvPicPr>
          <p:cNvPr id="17" name="Image 1" descr="Une image contenant Police, Graphique, logo, graphisme&#10;&#10;Description générée automatiquement">
            <a:extLst>
              <a:ext uri="{FF2B5EF4-FFF2-40B4-BE49-F238E27FC236}">
                <a16:creationId xmlns:a16="http://schemas.microsoft.com/office/drawing/2014/main" id="{2688E8D2-CBA7-0C62-9B65-253B7AEFE15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525" t="28916" r="6685" b="27390"/>
          <a:stretch/>
        </p:blipFill>
        <p:spPr>
          <a:xfrm>
            <a:off x="13935075" y="8544000"/>
            <a:ext cx="1840925" cy="240000"/>
          </a:xfrm>
          <a:prstGeom prst="rect">
            <a:avLst/>
          </a:prstGeom>
        </p:spPr>
      </p:pic>
      <p:sp>
        <p:nvSpPr>
          <p:cNvPr id="2" name="Footer Placeholder 1">
            <a:extLst>
              <a:ext uri="{FF2B5EF4-FFF2-40B4-BE49-F238E27FC236}">
                <a16:creationId xmlns:a16="http://schemas.microsoft.com/office/drawing/2014/main" id="{0140ED89-F70F-775A-6305-455207261BF3}"/>
              </a:ext>
            </a:extLst>
          </p:cNvPr>
          <p:cNvSpPr>
            <a:spLocks noGrp="1"/>
          </p:cNvSpPr>
          <p:nvPr>
            <p:ph type="ftr" sz="quarter" idx="17"/>
          </p:nvPr>
        </p:nvSpPr>
        <p:spPr/>
        <p:txBody>
          <a:bodyPr/>
          <a:lstStyle/>
          <a:p>
            <a:pPr algn="l"/>
            <a:r>
              <a:rPr lang="en-US"/>
              <a:t>Dunoon OHL CLG</a:t>
            </a:r>
          </a:p>
        </p:txBody>
      </p:sp>
      <p:grpSp>
        <p:nvGrpSpPr>
          <p:cNvPr id="3" name="Group 2">
            <a:extLst>
              <a:ext uri="{FF2B5EF4-FFF2-40B4-BE49-F238E27FC236}">
                <a16:creationId xmlns:a16="http://schemas.microsoft.com/office/drawing/2014/main" id="{C10B22AB-FBFD-4F17-0E42-6DFB1C7E9908}"/>
              </a:ext>
            </a:extLst>
          </p:cNvPr>
          <p:cNvGrpSpPr/>
          <p:nvPr userDrawn="1"/>
        </p:nvGrpSpPr>
        <p:grpSpPr>
          <a:xfrm>
            <a:off x="719200" y="4779481"/>
            <a:ext cx="14817600" cy="240000"/>
            <a:chOff x="539400" y="3584611"/>
            <a:chExt cx="11113200" cy="180000"/>
          </a:xfrm>
        </p:grpSpPr>
        <p:cxnSp>
          <p:nvCxnSpPr>
            <p:cNvPr id="4" name="Connecteur droit 70">
              <a:extLst>
                <a:ext uri="{FF2B5EF4-FFF2-40B4-BE49-F238E27FC236}">
                  <a16:creationId xmlns:a16="http://schemas.microsoft.com/office/drawing/2014/main" id="{ADB4AA78-AB0A-5608-FECC-4703941FDC88}"/>
                </a:ext>
              </a:extLst>
            </p:cNvPr>
            <p:cNvCxnSpPr>
              <a:stCxn id="6" idx="1"/>
              <a:endCxn id="7" idx="3"/>
            </p:cNvCxnSpPr>
            <p:nvPr/>
          </p:nvCxnSpPr>
          <p:spPr>
            <a:xfrm flipH="1">
              <a:off x="899400" y="3674611"/>
              <a:ext cx="10393200" cy="0"/>
            </a:xfrm>
            <a:prstGeom prst="line">
              <a:avLst/>
            </a:prstGeom>
            <a:ln w="19050">
              <a:solidFill>
                <a:srgbClr val="0072CE"/>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10C97196-BC9A-C756-0290-C592CB34DF8C}"/>
                </a:ext>
              </a:extLst>
            </p:cNvPr>
            <p:cNvSpPr/>
            <p:nvPr/>
          </p:nvSpPr>
          <p:spPr>
            <a:xfrm>
              <a:off x="4123800" y="3584611"/>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effectLst/>
                  <a:latin typeface="Vinci Sans" panose="02000000000000000000" pitchFamily="50" charset="0"/>
                </a:rPr>
                <a:t>FEB</a:t>
              </a:r>
            </a:p>
          </p:txBody>
        </p:sp>
        <p:sp>
          <p:nvSpPr>
            <p:cNvPr id="6" name="Rectangle 5">
              <a:extLst>
                <a:ext uri="{FF2B5EF4-FFF2-40B4-BE49-F238E27FC236}">
                  <a16:creationId xmlns:a16="http://schemas.microsoft.com/office/drawing/2014/main" id="{4A793ED4-D7DD-73B5-2104-2E73C84AE5C1}"/>
                </a:ext>
              </a:extLst>
            </p:cNvPr>
            <p:cNvSpPr/>
            <p:nvPr/>
          </p:nvSpPr>
          <p:spPr>
            <a:xfrm>
              <a:off x="11292600" y="3584611"/>
              <a:ext cx="360000" cy="180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a:solidFill>
                    <a:schemeClr val="bg1">
                      <a:lumMod val="75000"/>
                    </a:schemeClr>
                  </a:solidFill>
                  <a:effectLst/>
                  <a:latin typeface="Vinci Sans" panose="02000000000000000000" pitchFamily="50" charset="0"/>
                </a:rPr>
                <a:t>APR</a:t>
              </a:r>
            </a:p>
          </p:txBody>
        </p:sp>
        <p:sp>
          <p:nvSpPr>
            <p:cNvPr id="7" name="Rectangle 6">
              <a:extLst>
                <a:ext uri="{FF2B5EF4-FFF2-40B4-BE49-F238E27FC236}">
                  <a16:creationId xmlns:a16="http://schemas.microsoft.com/office/drawing/2014/main" id="{6D795ADB-A9EB-2BE5-01F2-A4FF87F3DCB1}"/>
                </a:ext>
              </a:extLst>
            </p:cNvPr>
            <p:cNvSpPr/>
            <p:nvPr/>
          </p:nvSpPr>
          <p:spPr>
            <a:xfrm>
              <a:off x="539400" y="3584611"/>
              <a:ext cx="360000" cy="180000"/>
            </a:xfrm>
            <a:prstGeom prst="rect">
              <a:avLst/>
            </a:prstGeom>
            <a:solidFill>
              <a:srgbClr val="0072CE"/>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chemeClr val="bg1"/>
                  </a:solidFill>
                  <a:effectLst/>
                  <a:latin typeface="Vinci Sans" panose="02000000000000000000" pitchFamily="50" charset="0"/>
                </a:rPr>
                <a:t>JAN</a:t>
              </a:r>
            </a:p>
          </p:txBody>
        </p:sp>
        <p:sp>
          <p:nvSpPr>
            <p:cNvPr id="8" name="Rectangle 7">
              <a:extLst>
                <a:ext uri="{FF2B5EF4-FFF2-40B4-BE49-F238E27FC236}">
                  <a16:creationId xmlns:a16="http://schemas.microsoft.com/office/drawing/2014/main" id="{11A9A735-D2B5-8838-E7D6-2522759845CA}"/>
                </a:ext>
              </a:extLst>
            </p:cNvPr>
            <p:cNvSpPr/>
            <p:nvPr/>
          </p:nvSpPr>
          <p:spPr>
            <a:xfrm>
              <a:off x="7708200" y="3584611"/>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effectLst/>
                  <a:latin typeface="Vinci Sans" panose="02000000000000000000" pitchFamily="50" charset="0"/>
                </a:rPr>
                <a:t>MAR</a:t>
              </a:r>
            </a:p>
          </p:txBody>
        </p:sp>
      </p:grpSp>
    </p:spTree>
    <p:extLst>
      <p:ext uri="{BB962C8B-B14F-4D97-AF65-F5344CB8AC3E}">
        <p14:creationId xmlns:p14="http://schemas.microsoft.com/office/powerpoint/2010/main" val="2233427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3_TOOL SLIDE [TIMELINE]">
    <p:spTree>
      <p:nvGrpSpPr>
        <p:cNvPr id="1" name=""/>
        <p:cNvGrpSpPr/>
        <p:nvPr/>
      </p:nvGrpSpPr>
      <p:grpSpPr>
        <a:xfrm>
          <a:off x="0" y="0"/>
          <a:ext cx="0" cy="0"/>
          <a:chOff x="0" y="0"/>
          <a:chExt cx="0" cy="0"/>
        </a:xfrm>
      </p:grpSpPr>
      <p:sp>
        <p:nvSpPr>
          <p:cNvPr id="9" name="Espace réservé du numéro de diapositive 4">
            <a:extLst>
              <a:ext uri="{FF2B5EF4-FFF2-40B4-BE49-F238E27FC236}">
                <a16:creationId xmlns:a16="http://schemas.microsoft.com/office/drawing/2014/main" id="{3E1A0A96-8D81-B41B-4BF3-825F4D859590}"/>
              </a:ext>
            </a:extLst>
          </p:cNvPr>
          <p:cNvSpPr>
            <a:spLocks noGrp="1"/>
          </p:cNvSpPr>
          <p:nvPr>
            <p:ph type="sldNum" sz="quarter" idx="4"/>
          </p:nvPr>
        </p:nvSpPr>
        <p:spPr>
          <a:xfrm>
            <a:off x="480000" y="8544000"/>
            <a:ext cx="532624" cy="240000"/>
          </a:xfrm>
          <a:prstGeom prst="rect">
            <a:avLst/>
          </a:prstGeom>
        </p:spPr>
        <p:txBody>
          <a:bodyPr lIns="0" tIns="0" rIns="0" bIns="0" anchor="ctr" anchorCtr="0"/>
          <a:lstStyle>
            <a:lvl1pPr algn="ctr">
              <a:defRPr sz="1333">
                <a:solidFill>
                  <a:schemeClr val="tx1">
                    <a:lumMod val="50000"/>
                    <a:lumOff val="50000"/>
                  </a:schemeClr>
                </a:solidFill>
                <a:latin typeface="+mj-lt"/>
              </a:defRPr>
            </a:lvl1pPr>
          </a:lstStyle>
          <a:p>
            <a:fld id="{9A9D9850-EB0A-43F7-8805-7278E1ABB367}" type="slidenum">
              <a:rPr lang="en-GB" smtClean="0"/>
              <a:pPr/>
              <a:t>‹#›</a:t>
            </a:fld>
            <a:endParaRPr lang="en-GB"/>
          </a:p>
        </p:txBody>
      </p:sp>
      <p:sp>
        <p:nvSpPr>
          <p:cNvPr id="12" name="Titre 2">
            <a:extLst>
              <a:ext uri="{FF2B5EF4-FFF2-40B4-BE49-F238E27FC236}">
                <a16:creationId xmlns:a16="http://schemas.microsoft.com/office/drawing/2014/main" id="{55EDAA99-2558-1405-465E-EDF14A2CAE17}"/>
              </a:ext>
            </a:extLst>
          </p:cNvPr>
          <p:cNvSpPr>
            <a:spLocks noGrp="1"/>
          </p:cNvSpPr>
          <p:nvPr>
            <p:ph type="title" hasCustomPrompt="1"/>
          </p:nvPr>
        </p:nvSpPr>
        <p:spPr>
          <a:xfrm>
            <a:off x="720000" y="720000"/>
            <a:ext cx="9600000" cy="480000"/>
          </a:xfrm>
          <a:prstGeom prst="rect">
            <a:avLst/>
          </a:prstGeom>
        </p:spPr>
        <p:txBody>
          <a:bodyPr lIns="0" tIns="0" rIns="0" bIns="0" anchor="ctr" anchorCtr="0"/>
          <a:lstStyle>
            <a:lvl1pPr>
              <a:defRPr sz="3200">
                <a:solidFill>
                  <a:srgbClr val="0072CE"/>
                </a:solidFill>
              </a:defRPr>
            </a:lvl1pPr>
          </a:lstStyle>
          <a:p>
            <a:r>
              <a:rPr lang="fr-FR"/>
              <a:t>MAIN TITLE SLIDE</a:t>
            </a:r>
            <a:endParaRPr lang="en-US"/>
          </a:p>
        </p:txBody>
      </p:sp>
      <p:sp>
        <p:nvSpPr>
          <p:cNvPr id="13" name="Espace réservé du texte 4">
            <a:extLst>
              <a:ext uri="{FF2B5EF4-FFF2-40B4-BE49-F238E27FC236}">
                <a16:creationId xmlns:a16="http://schemas.microsoft.com/office/drawing/2014/main" id="{045DE1B8-D689-14DE-FF69-52BB48162008}"/>
              </a:ext>
            </a:extLst>
          </p:cNvPr>
          <p:cNvSpPr>
            <a:spLocks noGrp="1"/>
          </p:cNvSpPr>
          <p:nvPr>
            <p:ph type="body" sz="quarter" idx="10" hasCustomPrompt="1"/>
          </p:nvPr>
        </p:nvSpPr>
        <p:spPr>
          <a:xfrm>
            <a:off x="720000" y="1221351"/>
            <a:ext cx="9600000" cy="384000"/>
          </a:xfrm>
          <a:prstGeom prst="rect">
            <a:avLst/>
          </a:prstGeom>
        </p:spPr>
        <p:txBody>
          <a:bodyPr lIns="0" tIns="0" rIns="0" bIns="0" anchor="ctr" anchorCtr="0"/>
          <a:lstStyle>
            <a:lvl1pPr>
              <a:defRPr lang="en-US" sz="2400" b="0" dirty="0">
                <a:solidFill>
                  <a:srgbClr val="004489"/>
                </a:solidFill>
                <a:latin typeface="Vinci Sans Light" panose="02000000000000000000" pitchFamily="50" charset="0"/>
                <a:ea typeface="+mj-ea"/>
                <a:cs typeface="+mj-cs"/>
              </a:defRPr>
            </a:lvl1pPr>
          </a:lstStyle>
          <a:p>
            <a:r>
              <a:rPr lang="fr-FR"/>
              <a:t>UNDER TITLE</a:t>
            </a:r>
          </a:p>
        </p:txBody>
      </p:sp>
      <p:pic>
        <p:nvPicPr>
          <p:cNvPr id="17" name="Image 1" descr="Une image contenant Police, Graphique, logo, graphisme&#10;&#10;Description générée automatiquement">
            <a:extLst>
              <a:ext uri="{FF2B5EF4-FFF2-40B4-BE49-F238E27FC236}">
                <a16:creationId xmlns:a16="http://schemas.microsoft.com/office/drawing/2014/main" id="{2688E8D2-CBA7-0C62-9B65-253B7AEFE15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525" t="28916" r="6685" b="27390"/>
          <a:stretch/>
        </p:blipFill>
        <p:spPr>
          <a:xfrm>
            <a:off x="13935075" y="8544000"/>
            <a:ext cx="1840925" cy="240000"/>
          </a:xfrm>
          <a:prstGeom prst="rect">
            <a:avLst/>
          </a:prstGeom>
        </p:spPr>
      </p:pic>
      <p:sp>
        <p:nvSpPr>
          <p:cNvPr id="2" name="Footer Placeholder 1">
            <a:extLst>
              <a:ext uri="{FF2B5EF4-FFF2-40B4-BE49-F238E27FC236}">
                <a16:creationId xmlns:a16="http://schemas.microsoft.com/office/drawing/2014/main" id="{0140ED89-F70F-775A-6305-455207261BF3}"/>
              </a:ext>
            </a:extLst>
          </p:cNvPr>
          <p:cNvSpPr>
            <a:spLocks noGrp="1"/>
          </p:cNvSpPr>
          <p:nvPr>
            <p:ph type="ftr" sz="quarter" idx="17"/>
          </p:nvPr>
        </p:nvSpPr>
        <p:spPr/>
        <p:txBody>
          <a:bodyPr/>
          <a:lstStyle/>
          <a:p>
            <a:pPr algn="l"/>
            <a:r>
              <a:rPr lang="en-US"/>
              <a:t>Dunoon OHL CLG</a:t>
            </a:r>
          </a:p>
        </p:txBody>
      </p:sp>
      <p:grpSp>
        <p:nvGrpSpPr>
          <p:cNvPr id="3" name="Group 2">
            <a:extLst>
              <a:ext uri="{FF2B5EF4-FFF2-40B4-BE49-F238E27FC236}">
                <a16:creationId xmlns:a16="http://schemas.microsoft.com/office/drawing/2014/main" id="{D40EE705-3933-6E1B-1EDA-DE462DBED47F}"/>
              </a:ext>
            </a:extLst>
          </p:cNvPr>
          <p:cNvGrpSpPr/>
          <p:nvPr userDrawn="1"/>
        </p:nvGrpSpPr>
        <p:grpSpPr>
          <a:xfrm>
            <a:off x="719200" y="4779481"/>
            <a:ext cx="14817600" cy="240000"/>
            <a:chOff x="539400" y="4301215"/>
            <a:chExt cx="11113200" cy="180000"/>
          </a:xfrm>
        </p:grpSpPr>
        <p:cxnSp>
          <p:nvCxnSpPr>
            <p:cNvPr id="4" name="Connecteur droit 70">
              <a:extLst>
                <a:ext uri="{FF2B5EF4-FFF2-40B4-BE49-F238E27FC236}">
                  <a16:creationId xmlns:a16="http://schemas.microsoft.com/office/drawing/2014/main" id="{B277DD54-DE24-E449-A842-11ACDB87E132}"/>
                </a:ext>
              </a:extLst>
            </p:cNvPr>
            <p:cNvCxnSpPr>
              <a:cxnSpLocks/>
              <a:stCxn id="6" idx="1"/>
              <a:endCxn id="7" idx="3"/>
            </p:cNvCxnSpPr>
            <p:nvPr/>
          </p:nvCxnSpPr>
          <p:spPr>
            <a:xfrm flipH="1">
              <a:off x="899400" y="4391215"/>
              <a:ext cx="10393200" cy="0"/>
            </a:xfrm>
            <a:prstGeom prst="line">
              <a:avLst/>
            </a:prstGeom>
            <a:solidFill>
              <a:schemeClr val="bg1"/>
            </a:solidFill>
            <a:ln w="19050">
              <a:solidFill>
                <a:srgbClr val="0072CE"/>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0B0A5DAF-8517-3E7C-A932-12AFE28F5192}"/>
                </a:ext>
              </a:extLst>
            </p:cNvPr>
            <p:cNvSpPr/>
            <p:nvPr/>
          </p:nvSpPr>
          <p:spPr>
            <a:xfrm>
              <a:off x="2331600" y="4301215"/>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effectLst/>
                  <a:latin typeface="Vinci Sans" panose="02000000000000000000" pitchFamily="50" charset="0"/>
                </a:rPr>
                <a:t>FEB</a:t>
              </a:r>
            </a:p>
          </p:txBody>
        </p:sp>
        <p:sp>
          <p:nvSpPr>
            <p:cNvPr id="6" name="Rectangle 5">
              <a:extLst>
                <a:ext uri="{FF2B5EF4-FFF2-40B4-BE49-F238E27FC236}">
                  <a16:creationId xmlns:a16="http://schemas.microsoft.com/office/drawing/2014/main" id="{42129AA1-DC48-F16E-8D3B-5F8D53BD1525}"/>
                </a:ext>
              </a:extLst>
            </p:cNvPr>
            <p:cNvSpPr/>
            <p:nvPr/>
          </p:nvSpPr>
          <p:spPr>
            <a:xfrm>
              <a:off x="11292600" y="4301215"/>
              <a:ext cx="360000" cy="180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a:solidFill>
                    <a:schemeClr val="bg1">
                      <a:lumMod val="75000"/>
                    </a:schemeClr>
                  </a:solidFill>
                  <a:effectLst/>
                  <a:latin typeface="Vinci Sans" panose="02000000000000000000" pitchFamily="50" charset="0"/>
                </a:rPr>
                <a:t>JUL</a:t>
              </a:r>
            </a:p>
          </p:txBody>
        </p:sp>
        <p:sp>
          <p:nvSpPr>
            <p:cNvPr id="7" name="Rectangle 6">
              <a:extLst>
                <a:ext uri="{FF2B5EF4-FFF2-40B4-BE49-F238E27FC236}">
                  <a16:creationId xmlns:a16="http://schemas.microsoft.com/office/drawing/2014/main" id="{2163EA71-631E-8C02-6CDE-15D764D3BC11}"/>
                </a:ext>
              </a:extLst>
            </p:cNvPr>
            <p:cNvSpPr/>
            <p:nvPr/>
          </p:nvSpPr>
          <p:spPr>
            <a:xfrm>
              <a:off x="539400" y="4301215"/>
              <a:ext cx="360000" cy="180000"/>
            </a:xfrm>
            <a:prstGeom prst="rect">
              <a:avLst/>
            </a:prstGeom>
            <a:solidFill>
              <a:srgbClr val="0072CE"/>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chemeClr val="bg1"/>
                  </a:solidFill>
                  <a:effectLst/>
                  <a:latin typeface="Vinci Sans" panose="02000000000000000000" pitchFamily="50" charset="0"/>
                </a:rPr>
                <a:t>JAN</a:t>
              </a:r>
            </a:p>
          </p:txBody>
        </p:sp>
        <p:sp>
          <p:nvSpPr>
            <p:cNvPr id="8" name="Rectangle 7">
              <a:extLst>
                <a:ext uri="{FF2B5EF4-FFF2-40B4-BE49-F238E27FC236}">
                  <a16:creationId xmlns:a16="http://schemas.microsoft.com/office/drawing/2014/main" id="{DFC9466C-E18D-BD61-08DA-E1084E89914D}"/>
                </a:ext>
              </a:extLst>
            </p:cNvPr>
            <p:cNvSpPr/>
            <p:nvPr/>
          </p:nvSpPr>
          <p:spPr>
            <a:xfrm>
              <a:off x="4123800" y="4301215"/>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effectLst/>
                  <a:latin typeface="Vinci Sans" panose="02000000000000000000" pitchFamily="50" charset="0"/>
                </a:rPr>
                <a:t>MAR</a:t>
              </a:r>
            </a:p>
          </p:txBody>
        </p:sp>
        <p:sp>
          <p:nvSpPr>
            <p:cNvPr id="10" name="Rectangle 9">
              <a:extLst>
                <a:ext uri="{FF2B5EF4-FFF2-40B4-BE49-F238E27FC236}">
                  <a16:creationId xmlns:a16="http://schemas.microsoft.com/office/drawing/2014/main" id="{1F45852B-2F30-FC69-2AA9-DCD1F1F863AF}"/>
                </a:ext>
              </a:extLst>
            </p:cNvPr>
            <p:cNvSpPr/>
            <p:nvPr/>
          </p:nvSpPr>
          <p:spPr>
            <a:xfrm>
              <a:off x="5916000" y="4301215"/>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latin typeface="Vinci Sans" panose="02000000000000000000" pitchFamily="50" charset="0"/>
                </a:rPr>
                <a:t>APR</a:t>
              </a:r>
              <a:endParaRPr lang="en-US" sz="1333" b="1">
                <a:solidFill>
                  <a:srgbClr val="0072CE"/>
                </a:solidFill>
                <a:effectLst/>
                <a:latin typeface="Vinci Sans" panose="02000000000000000000" pitchFamily="50" charset="0"/>
              </a:endParaRPr>
            </a:p>
          </p:txBody>
        </p:sp>
        <p:sp>
          <p:nvSpPr>
            <p:cNvPr id="11" name="Rectangle 10">
              <a:extLst>
                <a:ext uri="{FF2B5EF4-FFF2-40B4-BE49-F238E27FC236}">
                  <a16:creationId xmlns:a16="http://schemas.microsoft.com/office/drawing/2014/main" id="{8965096F-71EF-F5B7-85A9-0AFCFC74546D}"/>
                </a:ext>
              </a:extLst>
            </p:cNvPr>
            <p:cNvSpPr/>
            <p:nvPr/>
          </p:nvSpPr>
          <p:spPr>
            <a:xfrm>
              <a:off x="7708200" y="4301215"/>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latin typeface="Vinci Sans" panose="02000000000000000000" pitchFamily="50" charset="0"/>
                </a:rPr>
                <a:t>MAY</a:t>
              </a:r>
              <a:endParaRPr lang="en-US" sz="1333" b="1">
                <a:solidFill>
                  <a:srgbClr val="0072CE"/>
                </a:solidFill>
                <a:effectLst/>
                <a:latin typeface="Vinci Sans" panose="02000000000000000000" pitchFamily="50" charset="0"/>
              </a:endParaRPr>
            </a:p>
          </p:txBody>
        </p:sp>
        <p:sp>
          <p:nvSpPr>
            <p:cNvPr id="14" name="Rectangle 13">
              <a:extLst>
                <a:ext uri="{FF2B5EF4-FFF2-40B4-BE49-F238E27FC236}">
                  <a16:creationId xmlns:a16="http://schemas.microsoft.com/office/drawing/2014/main" id="{1DA1E6EB-EDD1-C026-4A88-2F3D479B69A2}"/>
                </a:ext>
              </a:extLst>
            </p:cNvPr>
            <p:cNvSpPr/>
            <p:nvPr/>
          </p:nvSpPr>
          <p:spPr>
            <a:xfrm>
              <a:off x="9500400" y="4301215"/>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effectLst/>
                  <a:latin typeface="Vinci Sans" panose="02000000000000000000" pitchFamily="50" charset="0"/>
                </a:rPr>
                <a:t>JUN</a:t>
              </a:r>
            </a:p>
          </p:txBody>
        </p:sp>
      </p:grpSp>
    </p:spTree>
    <p:extLst>
      <p:ext uri="{BB962C8B-B14F-4D97-AF65-F5344CB8AC3E}">
        <p14:creationId xmlns:p14="http://schemas.microsoft.com/office/powerpoint/2010/main" val="3205743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4_TOOL SLIDE [TIMELINE]">
    <p:bg>
      <p:bgPr>
        <a:solidFill>
          <a:schemeClr val="bg1"/>
        </a:solidFill>
        <a:effectLst/>
      </p:bgPr>
    </p:bg>
    <p:spTree>
      <p:nvGrpSpPr>
        <p:cNvPr id="1" name=""/>
        <p:cNvGrpSpPr/>
        <p:nvPr/>
      </p:nvGrpSpPr>
      <p:grpSpPr>
        <a:xfrm>
          <a:off x="0" y="0"/>
          <a:ext cx="0" cy="0"/>
          <a:chOff x="0" y="0"/>
          <a:chExt cx="0" cy="0"/>
        </a:xfrm>
      </p:grpSpPr>
      <p:sp>
        <p:nvSpPr>
          <p:cNvPr id="9" name="Espace réservé du numéro de diapositive 4">
            <a:extLst>
              <a:ext uri="{FF2B5EF4-FFF2-40B4-BE49-F238E27FC236}">
                <a16:creationId xmlns:a16="http://schemas.microsoft.com/office/drawing/2014/main" id="{3E1A0A96-8D81-B41B-4BF3-825F4D859590}"/>
              </a:ext>
            </a:extLst>
          </p:cNvPr>
          <p:cNvSpPr>
            <a:spLocks noGrp="1"/>
          </p:cNvSpPr>
          <p:nvPr>
            <p:ph type="sldNum" sz="quarter" idx="4"/>
          </p:nvPr>
        </p:nvSpPr>
        <p:spPr>
          <a:xfrm>
            <a:off x="480000" y="8544000"/>
            <a:ext cx="532624" cy="240000"/>
          </a:xfrm>
          <a:prstGeom prst="rect">
            <a:avLst/>
          </a:prstGeom>
        </p:spPr>
        <p:txBody>
          <a:bodyPr lIns="0" tIns="0" rIns="0" bIns="0" anchor="ctr" anchorCtr="0"/>
          <a:lstStyle>
            <a:lvl1pPr algn="ctr">
              <a:defRPr sz="1333">
                <a:solidFill>
                  <a:schemeClr val="tx1">
                    <a:lumMod val="50000"/>
                    <a:lumOff val="50000"/>
                  </a:schemeClr>
                </a:solidFill>
                <a:latin typeface="+mj-lt"/>
              </a:defRPr>
            </a:lvl1pPr>
          </a:lstStyle>
          <a:p>
            <a:fld id="{9A9D9850-EB0A-43F7-8805-7278E1ABB367}" type="slidenum">
              <a:rPr lang="en-GB" smtClean="0"/>
              <a:pPr/>
              <a:t>‹#›</a:t>
            </a:fld>
            <a:endParaRPr lang="en-GB"/>
          </a:p>
        </p:txBody>
      </p:sp>
      <p:sp>
        <p:nvSpPr>
          <p:cNvPr id="12" name="Titre 2">
            <a:extLst>
              <a:ext uri="{FF2B5EF4-FFF2-40B4-BE49-F238E27FC236}">
                <a16:creationId xmlns:a16="http://schemas.microsoft.com/office/drawing/2014/main" id="{55EDAA99-2558-1405-465E-EDF14A2CAE17}"/>
              </a:ext>
            </a:extLst>
          </p:cNvPr>
          <p:cNvSpPr>
            <a:spLocks noGrp="1"/>
          </p:cNvSpPr>
          <p:nvPr>
            <p:ph type="title" hasCustomPrompt="1"/>
          </p:nvPr>
        </p:nvSpPr>
        <p:spPr>
          <a:xfrm>
            <a:off x="720000" y="720000"/>
            <a:ext cx="9600000" cy="480000"/>
          </a:xfrm>
          <a:prstGeom prst="rect">
            <a:avLst/>
          </a:prstGeom>
        </p:spPr>
        <p:txBody>
          <a:bodyPr lIns="0" tIns="0" rIns="0" bIns="0" anchor="ctr" anchorCtr="0"/>
          <a:lstStyle>
            <a:lvl1pPr>
              <a:defRPr sz="3200">
                <a:solidFill>
                  <a:srgbClr val="0072CE"/>
                </a:solidFill>
              </a:defRPr>
            </a:lvl1pPr>
          </a:lstStyle>
          <a:p>
            <a:r>
              <a:rPr lang="fr-FR"/>
              <a:t>MAIN TITLE SLIDE</a:t>
            </a:r>
            <a:endParaRPr lang="en-US"/>
          </a:p>
        </p:txBody>
      </p:sp>
      <p:sp>
        <p:nvSpPr>
          <p:cNvPr id="13" name="Espace réservé du texte 4">
            <a:extLst>
              <a:ext uri="{FF2B5EF4-FFF2-40B4-BE49-F238E27FC236}">
                <a16:creationId xmlns:a16="http://schemas.microsoft.com/office/drawing/2014/main" id="{045DE1B8-D689-14DE-FF69-52BB48162008}"/>
              </a:ext>
            </a:extLst>
          </p:cNvPr>
          <p:cNvSpPr>
            <a:spLocks noGrp="1"/>
          </p:cNvSpPr>
          <p:nvPr>
            <p:ph type="body" sz="quarter" idx="10" hasCustomPrompt="1"/>
          </p:nvPr>
        </p:nvSpPr>
        <p:spPr>
          <a:xfrm>
            <a:off x="720000" y="1221351"/>
            <a:ext cx="9600000" cy="384000"/>
          </a:xfrm>
          <a:prstGeom prst="rect">
            <a:avLst/>
          </a:prstGeom>
        </p:spPr>
        <p:txBody>
          <a:bodyPr lIns="0" tIns="0" rIns="0" bIns="0" anchor="ctr" anchorCtr="0"/>
          <a:lstStyle>
            <a:lvl1pPr>
              <a:defRPr lang="en-US" sz="2400" b="0" dirty="0">
                <a:solidFill>
                  <a:srgbClr val="004489"/>
                </a:solidFill>
                <a:latin typeface="Vinci Sans Light" panose="02000000000000000000" pitchFamily="50" charset="0"/>
                <a:ea typeface="+mj-ea"/>
                <a:cs typeface="+mj-cs"/>
              </a:defRPr>
            </a:lvl1pPr>
          </a:lstStyle>
          <a:p>
            <a:r>
              <a:rPr lang="fr-FR"/>
              <a:t>UNDER TITLE</a:t>
            </a:r>
          </a:p>
        </p:txBody>
      </p:sp>
      <p:pic>
        <p:nvPicPr>
          <p:cNvPr id="17" name="Image 1" descr="Une image contenant Police, Graphique, logo, graphisme&#10;&#10;Description générée automatiquement">
            <a:extLst>
              <a:ext uri="{FF2B5EF4-FFF2-40B4-BE49-F238E27FC236}">
                <a16:creationId xmlns:a16="http://schemas.microsoft.com/office/drawing/2014/main" id="{2688E8D2-CBA7-0C62-9B65-253B7AEFE15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525" t="28916" r="6685" b="27390"/>
          <a:stretch/>
        </p:blipFill>
        <p:spPr>
          <a:xfrm>
            <a:off x="13935075" y="8544000"/>
            <a:ext cx="1840925" cy="240000"/>
          </a:xfrm>
          <a:prstGeom prst="rect">
            <a:avLst/>
          </a:prstGeom>
        </p:spPr>
      </p:pic>
      <p:sp>
        <p:nvSpPr>
          <p:cNvPr id="2" name="Footer Placeholder 1">
            <a:extLst>
              <a:ext uri="{FF2B5EF4-FFF2-40B4-BE49-F238E27FC236}">
                <a16:creationId xmlns:a16="http://schemas.microsoft.com/office/drawing/2014/main" id="{0140ED89-F70F-775A-6305-455207261BF3}"/>
              </a:ext>
            </a:extLst>
          </p:cNvPr>
          <p:cNvSpPr>
            <a:spLocks noGrp="1"/>
          </p:cNvSpPr>
          <p:nvPr>
            <p:ph type="ftr" sz="quarter" idx="17"/>
          </p:nvPr>
        </p:nvSpPr>
        <p:spPr/>
        <p:txBody>
          <a:bodyPr/>
          <a:lstStyle/>
          <a:p>
            <a:pPr algn="l"/>
            <a:r>
              <a:rPr lang="en-US"/>
              <a:t>Dunoon OHL CLG</a:t>
            </a:r>
          </a:p>
        </p:txBody>
      </p:sp>
      <p:grpSp>
        <p:nvGrpSpPr>
          <p:cNvPr id="3" name="Group 2">
            <a:extLst>
              <a:ext uri="{FF2B5EF4-FFF2-40B4-BE49-F238E27FC236}">
                <a16:creationId xmlns:a16="http://schemas.microsoft.com/office/drawing/2014/main" id="{6C61C5D0-2E66-4741-F570-68263139B9B0}"/>
              </a:ext>
            </a:extLst>
          </p:cNvPr>
          <p:cNvGrpSpPr/>
          <p:nvPr userDrawn="1"/>
        </p:nvGrpSpPr>
        <p:grpSpPr>
          <a:xfrm>
            <a:off x="719200" y="4779481"/>
            <a:ext cx="14817600" cy="240000"/>
            <a:chOff x="539400" y="5129335"/>
            <a:chExt cx="11113200" cy="180000"/>
          </a:xfrm>
        </p:grpSpPr>
        <p:cxnSp>
          <p:nvCxnSpPr>
            <p:cNvPr id="4" name="Connecteur droit 70">
              <a:extLst>
                <a:ext uri="{FF2B5EF4-FFF2-40B4-BE49-F238E27FC236}">
                  <a16:creationId xmlns:a16="http://schemas.microsoft.com/office/drawing/2014/main" id="{C1A18722-442C-15DA-0A77-ADF12731325E}"/>
                </a:ext>
              </a:extLst>
            </p:cNvPr>
            <p:cNvCxnSpPr>
              <a:stCxn id="6" idx="1"/>
              <a:endCxn id="7" idx="3"/>
            </p:cNvCxnSpPr>
            <p:nvPr/>
          </p:nvCxnSpPr>
          <p:spPr>
            <a:xfrm flipH="1">
              <a:off x="899400" y="5219335"/>
              <a:ext cx="10393200" cy="0"/>
            </a:xfrm>
            <a:prstGeom prst="line">
              <a:avLst/>
            </a:prstGeom>
            <a:solidFill>
              <a:schemeClr val="bg1"/>
            </a:solidFill>
            <a:ln w="19050">
              <a:solidFill>
                <a:srgbClr val="0072CE"/>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E3A8560B-075A-F0EA-CD4B-951CC3561B58}"/>
                </a:ext>
              </a:extLst>
            </p:cNvPr>
            <p:cNvSpPr/>
            <p:nvPr/>
          </p:nvSpPr>
          <p:spPr>
            <a:xfrm>
              <a:off x="1435500" y="5129335"/>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effectLst/>
                  <a:latin typeface="Vinci Sans" panose="02000000000000000000" pitchFamily="50" charset="0"/>
                </a:rPr>
                <a:t>FEB</a:t>
              </a:r>
            </a:p>
          </p:txBody>
        </p:sp>
        <p:sp>
          <p:nvSpPr>
            <p:cNvPr id="6" name="Rectangle 5">
              <a:extLst>
                <a:ext uri="{FF2B5EF4-FFF2-40B4-BE49-F238E27FC236}">
                  <a16:creationId xmlns:a16="http://schemas.microsoft.com/office/drawing/2014/main" id="{C4A86A29-1841-DDB0-454C-F0861E3059CC}"/>
                </a:ext>
              </a:extLst>
            </p:cNvPr>
            <p:cNvSpPr/>
            <p:nvPr/>
          </p:nvSpPr>
          <p:spPr>
            <a:xfrm>
              <a:off x="11292600" y="5129335"/>
              <a:ext cx="360000" cy="180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a:solidFill>
                    <a:schemeClr val="bg1">
                      <a:lumMod val="75000"/>
                    </a:schemeClr>
                  </a:solidFill>
                  <a:effectLst/>
                  <a:latin typeface="Vinci Sans" panose="02000000000000000000" pitchFamily="50" charset="0"/>
                </a:rPr>
                <a:t>JAN</a:t>
              </a:r>
            </a:p>
          </p:txBody>
        </p:sp>
        <p:sp>
          <p:nvSpPr>
            <p:cNvPr id="7" name="Rectangle 6">
              <a:extLst>
                <a:ext uri="{FF2B5EF4-FFF2-40B4-BE49-F238E27FC236}">
                  <a16:creationId xmlns:a16="http://schemas.microsoft.com/office/drawing/2014/main" id="{9574E37E-2065-6053-33BF-DDC15FD70883}"/>
                </a:ext>
              </a:extLst>
            </p:cNvPr>
            <p:cNvSpPr/>
            <p:nvPr/>
          </p:nvSpPr>
          <p:spPr>
            <a:xfrm>
              <a:off x="539400" y="5129335"/>
              <a:ext cx="360000" cy="180000"/>
            </a:xfrm>
            <a:prstGeom prst="rect">
              <a:avLst/>
            </a:prstGeom>
            <a:solidFill>
              <a:srgbClr val="0072CE"/>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chemeClr val="bg1"/>
                  </a:solidFill>
                  <a:effectLst/>
                  <a:latin typeface="Vinci Sans" panose="02000000000000000000" pitchFamily="50" charset="0"/>
                </a:rPr>
                <a:t>JAN</a:t>
              </a:r>
            </a:p>
          </p:txBody>
        </p:sp>
        <p:sp>
          <p:nvSpPr>
            <p:cNvPr id="8" name="Rectangle 7">
              <a:extLst>
                <a:ext uri="{FF2B5EF4-FFF2-40B4-BE49-F238E27FC236}">
                  <a16:creationId xmlns:a16="http://schemas.microsoft.com/office/drawing/2014/main" id="{42BD9BAD-6FEA-8419-203A-12126583C4A0}"/>
                </a:ext>
              </a:extLst>
            </p:cNvPr>
            <p:cNvSpPr/>
            <p:nvPr/>
          </p:nvSpPr>
          <p:spPr>
            <a:xfrm>
              <a:off x="2331600" y="5129335"/>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effectLst/>
                  <a:latin typeface="Vinci Sans" panose="02000000000000000000" pitchFamily="50" charset="0"/>
                </a:rPr>
                <a:t>MAR</a:t>
              </a:r>
            </a:p>
          </p:txBody>
        </p:sp>
        <p:sp>
          <p:nvSpPr>
            <p:cNvPr id="10" name="Rectangle 9">
              <a:extLst>
                <a:ext uri="{FF2B5EF4-FFF2-40B4-BE49-F238E27FC236}">
                  <a16:creationId xmlns:a16="http://schemas.microsoft.com/office/drawing/2014/main" id="{D2C03E21-9FF3-559C-911D-351E10F9528D}"/>
                </a:ext>
              </a:extLst>
            </p:cNvPr>
            <p:cNvSpPr/>
            <p:nvPr/>
          </p:nvSpPr>
          <p:spPr>
            <a:xfrm>
              <a:off x="3227700" y="5129335"/>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latin typeface="Vinci Sans" panose="02000000000000000000" pitchFamily="50" charset="0"/>
                </a:rPr>
                <a:t>APR</a:t>
              </a:r>
              <a:endParaRPr lang="en-US" sz="1333" b="1">
                <a:solidFill>
                  <a:srgbClr val="0072CE"/>
                </a:solidFill>
                <a:effectLst/>
                <a:latin typeface="Vinci Sans" panose="02000000000000000000" pitchFamily="50" charset="0"/>
              </a:endParaRPr>
            </a:p>
          </p:txBody>
        </p:sp>
        <p:sp>
          <p:nvSpPr>
            <p:cNvPr id="11" name="Rectangle 10">
              <a:extLst>
                <a:ext uri="{FF2B5EF4-FFF2-40B4-BE49-F238E27FC236}">
                  <a16:creationId xmlns:a16="http://schemas.microsoft.com/office/drawing/2014/main" id="{C6377DBC-B887-4081-0207-ABA2FF1E4808}"/>
                </a:ext>
              </a:extLst>
            </p:cNvPr>
            <p:cNvSpPr/>
            <p:nvPr/>
          </p:nvSpPr>
          <p:spPr>
            <a:xfrm>
              <a:off x="4123800" y="5129335"/>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latin typeface="Vinci Sans" panose="02000000000000000000" pitchFamily="50" charset="0"/>
                </a:rPr>
                <a:t>MAY</a:t>
              </a:r>
              <a:endParaRPr lang="en-US" sz="1333" b="1">
                <a:solidFill>
                  <a:srgbClr val="0072CE"/>
                </a:solidFill>
                <a:effectLst/>
                <a:latin typeface="Vinci Sans" panose="02000000000000000000" pitchFamily="50" charset="0"/>
              </a:endParaRPr>
            </a:p>
          </p:txBody>
        </p:sp>
        <p:sp>
          <p:nvSpPr>
            <p:cNvPr id="14" name="Rectangle 13">
              <a:extLst>
                <a:ext uri="{FF2B5EF4-FFF2-40B4-BE49-F238E27FC236}">
                  <a16:creationId xmlns:a16="http://schemas.microsoft.com/office/drawing/2014/main" id="{7843ED0B-F561-CF31-B620-FFBE99553673}"/>
                </a:ext>
              </a:extLst>
            </p:cNvPr>
            <p:cNvSpPr/>
            <p:nvPr/>
          </p:nvSpPr>
          <p:spPr>
            <a:xfrm>
              <a:off x="5019900" y="5129335"/>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effectLst/>
                  <a:latin typeface="Vinci Sans" panose="02000000000000000000" pitchFamily="50" charset="0"/>
                </a:rPr>
                <a:t>JUN</a:t>
              </a:r>
            </a:p>
          </p:txBody>
        </p:sp>
        <p:sp>
          <p:nvSpPr>
            <p:cNvPr id="15" name="Rectangle 14">
              <a:extLst>
                <a:ext uri="{FF2B5EF4-FFF2-40B4-BE49-F238E27FC236}">
                  <a16:creationId xmlns:a16="http://schemas.microsoft.com/office/drawing/2014/main" id="{EC6F14C2-CB72-8217-3AEB-11AFDF805FCF}"/>
                </a:ext>
              </a:extLst>
            </p:cNvPr>
            <p:cNvSpPr/>
            <p:nvPr/>
          </p:nvSpPr>
          <p:spPr>
            <a:xfrm>
              <a:off x="5916000" y="5129335"/>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effectLst/>
                  <a:latin typeface="Vinci Sans" panose="02000000000000000000" pitchFamily="50" charset="0"/>
                </a:rPr>
                <a:t>JUL</a:t>
              </a:r>
            </a:p>
          </p:txBody>
        </p:sp>
        <p:sp>
          <p:nvSpPr>
            <p:cNvPr id="16" name="Rectangle 15">
              <a:extLst>
                <a:ext uri="{FF2B5EF4-FFF2-40B4-BE49-F238E27FC236}">
                  <a16:creationId xmlns:a16="http://schemas.microsoft.com/office/drawing/2014/main" id="{627F09C4-BB53-21B3-E627-5D9B3866ADEF}"/>
                </a:ext>
              </a:extLst>
            </p:cNvPr>
            <p:cNvSpPr/>
            <p:nvPr/>
          </p:nvSpPr>
          <p:spPr>
            <a:xfrm>
              <a:off x="6812100" y="5129335"/>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effectLst/>
                  <a:latin typeface="Vinci Sans" panose="02000000000000000000" pitchFamily="50" charset="0"/>
                </a:rPr>
                <a:t>AUG</a:t>
              </a:r>
            </a:p>
          </p:txBody>
        </p:sp>
        <p:sp>
          <p:nvSpPr>
            <p:cNvPr id="18" name="Rectangle 17">
              <a:extLst>
                <a:ext uri="{FF2B5EF4-FFF2-40B4-BE49-F238E27FC236}">
                  <a16:creationId xmlns:a16="http://schemas.microsoft.com/office/drawing/2014/main" id="{26408693-C10B-C28D-3668-365583FAA6E3}"/>
                </a:ext>
              </a:extLst>
            </p:cNvPr>
            <p:cNvSpPr/>
            <p:nvPr/>
          </p:nvSpPr>
          <p:spPr>
            <a:xfrm>
              <a:off x="7708200" y="5129335"/>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effectLst/>
                  <a:latin typeface="Vinci Sans" panose="02000000000000000000" pitchFamily="50" charset="0"/>
                </a:rPr>
                <a:t>SEP</a:t>
              </a:r>
            </a:p>
          </p:txBody>
        </p:sp>
        <p:sp>
          <p:nvSpPr>
            <p:cNvPr id="19" name="Rectangle 18">
              <a:extLst>
                <a:ext uri="{FF2B5EF4-FFF2-40B4-BE49-F238E27FC236}">
                  <a16:creationId xmlns:a16="http://schemas.microsoft.com/office/drawing/2014/main" id="{C1E12AB4-2E95-79AE-C81C-5C6B2DAA4658}"/>
                </a:ext>
              </a:extLst>
            </p:cNvPr>
            <p:cNvSpPr/>
            <p:nvPr/>
          </p:nvSpPr>
          <p:spPr>
            <a:xfrm>
              <a:off x="8604300" y="5129335"/>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effectLst/>
                  <a:latin typeface="Vinci Sans" panose="02000000000000000000" pitchFamily="50" charset="0"/>
                </a:rPr>
                <a:t>OCT</a:t>
              </a:r>
            </a:p>
          </p:txBody>
        </p:sp>
        <p:sp>
          <p:nvSpPr>
            <p:cNvPr id="20" name="Rectangle 19">
              <a:extLst>
                <a:ext uri="{FF2B5EF4-FFF2-40B4-BE49-F238E27FC236}">
                  <a16:creationId xmlns:a16="http://schemas.microsoft.com/office/drawing/2014/main" id="{AC6E12DF-85B2-49FB-1E58-3E97537C3421}"/>
                </a:ext>
              </a:extLst>
            </p:cNvPr>
            <p:cNvSpPr/>
            <p:nvPr/>
          </p:nvSpPr>
          <p:spPr>
            <a:xfrm>
              <a:off x="9500400" y="5129335"/>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effectLst/>
                  <a:latin typeface="Vinci Sans" panose="02000000000000000000" pitchFamily="50" charset="0"/>
                </a:rPr>
                <a:t>NOV</a:t>
              </a:r>
            </a:p>
          </p:txBody>
        </p:sp>
        <p:sp>
          <p:nvSpPr>
            <p:cNvPr id="21" name="Rectangle 20">
              <a:extLst>
                <a:ext uri="{FF2B5EF4-FFF2-40B4-BE49-F238E27FC236}">
                  <a16:creationId xmlns:a16="http://schemas.microsoft.com/office/drawing/2014/main" id="{AD033F92-E972-FD45-0E2B-7F94BD00A54A}"/>
                </a:ext>
              </a:extLst>
            </p:cNvPr>
            <p:cNvSpPr/>
            <p:nvPr/>
          </p:nvSpPr>
          <p:spPr>
            <a:xfrm>
              <a:off x="10396500" y="5129335"/>
              <a:ext cx="360000" cy="18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1333" b="1">
                  <a:solidFill>
                    <a:srgbClr val="0072CE"/>
                  </a:solidFill>
                  <a:effectLst/>
                  <a:latin typeface="Vinci Sans" panose="02000000000000000000" pitchFamily="50" charset="0"/>
                </a:rPr>
                <a:t>DEC</a:t>
              </a:r>
            </a:p>
          </p:txBody>
        </p:sp>
      </p:grpSp>
    </p:spTree>
    <p:extLst>
      <p:ext uri="{BB962C8B-B14F-4D97-AF65-F5344CB8AC3E}">
        <p14:creationId xmlns:p14="http://schemas.microsoft.com/office/powerpoint/2010/main" val="397858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0_CONTENT LAYOUT &amp; CUSTOMIZED BACKGROUND [01]">
    <p:spTree>
      <p:nvGrpSpPr>
        <p:cNvPr id="1" name=""/>
        <p:cNvGrpSpPr/>
        <p:nvPr/>
      </p:nvGrpSpPr>
      <p:grpSpPr>
        <a:xfrm>
          <a:off x="0" y="0"/>
          <a:ext cx="0" cy="0"/>
          <a:chOff x="0" y="0"/>
          <a:chExt cx="0" cy="0"/>
        </a:xfrm>
      </p:grpSpPr>
      <p:sp>
        <p:nvSpPr>
          <p:cNvPr id="4" name="Titre 2">
            <a:extLst>
              <a:ext uri="{FF2B5EF4-FFF2-40B4-BE49-F238E27FC236}">
                <a16:creationId xmlns:a16="http://schemas.microsoft.com/office/drawing/2014/main" id="{6C1D1847-E0D6-22EC-C5C7-7CAC082CDFF6}"/>
              </a:ext>
            </a:extLst>
          </p:cNvPr>
          <p:cNvSpPr>
            <a:spLocks noGrp="1"/>
          </p:cNvSpPr>
          <p:nvPr>
            <p:ph type="title" hasCustomPrompt="1"/>
          </p:nvPr>
        </p:nvSpPr>
        <p:spPr>
          <a:xfrm>
            <a:off x="720000" y="720000"/>
            <a:ext cx="14817600" cy="480000"/>
          </a:xfrm>
          <a:prstGeom prst="rect">
            <a:avLst/>
          </a:prstGeom>
        </p:spPr>
        <p:txBody>
          <a:bodyPr lIns="0" tIns="0" rIns="0" bIns="0" anchor="ctr" anchorCtr="0"/>
          <a:lstStyle>
            <a:lvl1pPr>
              <a:defRPr sz="3200">
                <a:solidFill>
                  <a:srgbClr val="0072CE"/>
                </a:solidFill>
              </a:defRPr>
            </a:lvl1pPr>
          </a:lstStyle>
          <a:p>
            <a:r>
              <a:rPr lang="fr-FR"/>
              <a:t>MAIN TITLE SLIDE</a:t>
            </a:r>
            <a:endParaRPr lang="en-US"/>
          </a:p>
        </p:txBody>
      </p:sp>
      <p:sp>
        <p:nvSpPr>
          <p:cNvPr id="7" name="Espace réservé du texte 4">
            <a:extLst>
              <a:ext uri="{FF2B5EF4-FFF2-40B4-BE49-F238E27FC236}">
                <a16:creationId xmlns:a16="http://schemas.microsoft.com/office/drawing/2014/main" id="{F40D4CEE-0B00-8395-4D36-CD38A811C96D}"/>
              </a:ext>
            </a:extLst>
          </p:cNvPr>
          <p:cNvSpPr>
            <a:spLocks noGrp="1"/>
          </p:cNvSpPr>
          <p:nvPr>
            <p:ph type="body" sz="quarter" idx="21" hasCustomPrompt="1"/>
          </p:nvPr>
        </p:nvSpPr>
        <p:spPr>
          <a:xfrm>
            <a:off x="720000" y="1221351"/>
            <a:ext cx="14817599" cy="384000"/>
          </a:xfrm>
          <a:prstGeom prst="rect">
            <a:avLst/>
          </a:prstGeom>
        </p:spPr>
        <p:txBody>
          <a:bodyPr lIns="0" tIns="0" rIns="0" bIns="0" anchor="ctr" anchorCtr="0"/>
          <a:lstStyle>
            <a:lvl1pPr>
              <a:defRPr lang="en-US" sz="2400" b="0" dirty="0">
                <a:solidFill>
                  <a:srgbClr val="004489"/>
                </a:solidFill>
                <a:latin typeface="Vinci Sans Light" panose="02000000000000000000" pitchFamily="50" charset="0"/>
                <a:ea typeface="+mj-ea"/>
                <a:cs typeface="+mj-cs"/>
              </a:defRPr>
            </a:lvl1pPr>
          </a:lstStyle>
          <a:p>
            <a:pPr marL="0" marR="0" lvl="0" indent="0" algn="l" defTabSz="1219170" rtl="0" eaLnBrk="1" fontAlgn="auto" latinLnBrk="0" hangingPunct="1">
              <a:lnSpc>
                <a:spcPct val="100000"/>
              </a:lnSpc>
              <a:spcBef>
                <a:spcPct val="0"/>
              </a:spcBef>
              <a:spcAft>
                <a:spcPts val="0"/>
              </a:spcAft>
              <a:buClrTx/>
              <a:buSzTx/>
              <a:buFont typeface="Arial" panose="020B0604020202020204" pitchFamily="34" charset="0"/>
              <a:buNone/>
              <a:tabLst/>
              <a:defRPr/>
            </a:pPr>
            <a:r>
              <a:rPr lang="fr-FR"/>
              <a:t>UNDER TITLE</a:t>
            </a:r>
          </a:p>
        </p:txBody>
      </p:sp>
      <p:sp>
        <p:nvSpPr>
          <p:cNvPr id="2" name="Espace réservé du texte 5">
            <a:extLst>
              <a:ext uri="{FF2B5EF4-FFF2-40B4-BE49-F238E27FC236}">
                <a16:creationId xmlns:a16="http://schemas.microsoft.com/office/drawing/2014/main" id="{5609CB5F-157F-8D02-5B37-BC8113E501AD}"/>
              </a:ext>
            </a:extLst>
          </p:cNvPr>
          <p:cNvSpPr>
            <a:spLocks noGrp="1"/>
          </p:cNvSpPr>
          <p:nvPr>
            <p:ph type="body" sz="quarter" idx="16" hasCustomPrompt="1"/>
          </p:nvPr>
        </p:nvSpPr>
        <p:spPr>
          <a:xfrm>
            <a:off x="719999" y="2127096"/>
            <a:ext cx="14816003" cy="5760000"/>
          </a:xfrm>
          <a:prstGeom prst="rect">
            <a:avLst/>
          </a:prstGeom>
        </p:spPr>
        <p:txBody>
          <a:bodyPr lIns="0" tIns="0" rIns="0" bIns="0"/>
          <a:lstStyle>
            <a:lvl1pPr>
              <a:defRPr sz="1867">
                <a:solidFill>
                  <a:srgbClr val="004489"/>
                </a:solidFill>
                <a:latin typeface="+mn-lt"/>
              </a:defRPr>
            </a:lvl1pPr>
            <a:lvl2pPr marL="479988" indent="-239994">
              <a:lnSpc>
                <a:spcPct val="100000"/>
              </a:lnSpc>
              <a:spcBef>
                <a:spcPts val="0"/>
              </a:spcBef>
              <a:buFont typeface="Wingdings" panose="05000000000000000000" pitchFamily="2" charset="2"/>
              <a:buChar char="§"/>
              <a:defRPr sz="1600">
                <a:solidFill>
                  <a:srgbClr val="004489"/>
                </a:solidFill>
                <a:latin typeface="+mn-lt"/>
              </a:defRPr>
            </a:lvl2pPr>
            <a:lvl3pPr marL="719982" indent="-239994">
              <a:lnSpc>
                <a:spcPct val="100000"/>
              </a:lnSpc>
              <a:spcBef>
                <a:spcPts val="0"/>
              </a:spcBef>
              <a:buFont typeface="Wingdings" panose="05000000000000000000" pitchFamily="2" charset="2"/>
              <a:buChar char="§"/>
              <a:defRPr sz="1600">
                <a:solidFill>
                  <a:srgbClr val="004489"/>
                </a:solidFill>
                <a:latin typeface="+mn-lt"/>
              </a:defRPr>
            </a:lvl3pPr>
            <a:lvl4pPr marL="959976" indent="-239994">
              <a:lnSpc>
                <a:spcPct val="100000"/>
              </a:lnSpc>
              <a:spcBef>
                <a:spcPts val="0"/>
              </a:spcBef>
              <a:buFont typeface="Wingdings" panose="05000000000000000000" pitchFamily="2" charset="2"/>
              <a:buChar char="§"/>
              <a:defRPr sz="1600">
                <a:solidFill>
                  <a:srgbClr val="004489"/>
                </a:solidFill>
                <a:latin typeface="+mn-lt"/>
              </a:defRPr>
            </a:lvl4pPr>
            <a:lvl5pPr marL="1199970" indent="-239994">
              <a:lnSpc>
                <a:spcPct val="100000"/>
              </a:lnSpc>
              <a:spcBef>
                <a:spcPts val="0"/>
              </a:spcBef>
              <a:buFont typeface="Wingdings" panose="05000000000000000000" pitchFamily="2" charset="2"/>
              <a:buChar char="§"/>
              <a:defRPr sz="1600">
                <a:solidFill>
                  <a:srgbClr val="004489"/>
                </a:solidFill>
                <a:latin typeface="+mn-lt"/>
              </a:defRPr>
            </a:lvl5pPr>
          </a:lstStyle>
          <a:p>
            <a:pPr lvl="0"/>
            <a:r>
              <a:rPr lang="fr-FR"/>
              <a:t>Click to </a:t>
            </a:r>
            <a:r>
              <a:rPr lang="fr-FR" err="1"/>
              <a:t>modify</a:t>
            </a:r>
            <a:r>
              <a:rPr lang="fr-FR"/>
              <a:t> the </a:t>
            </a:r>
            <a:r>
              <a:rPr lang="fr-FR" err="1"/>
              <a:t>text</a:t>
            </a:r>
            <a:r>
              <a:rPr lang="fr-FR"/>
              <a:t> styles</a:t>
            </a:r>
          </a:p>
          <a:p>
            <a:pPr lvl="1"/>
            <a:r>
              <a:rPr lang="fr-FR"/>
              <a:t>Second </a:t>
            </a:r>
            <a:r>
              <a:rPr lang="fr-FR" err="1"/>
              <a:t>level</a:t>
            </a:r>
            <a:endParaRPr lang="fr-FR"/>
          </a:p>
          <a:p>
            <a:pPr lvl="2"/>
            <a:r>
              <a:rPr lang="fr-FR" err="1"/>
              <a:t>Third</a:t>
            </a:r>
            <a:r>
              <a:rPr lang="fr-FR"/>
              <a:t> </a:t>
            </a:r>
            <a:r>
              <a:rPr lang="fr-FR" err="1"/>
              <a:t>level</a:t>
            </a:r>
            <a:endParaRPr lang="fr-FR"/>
          </a:p>
          <a:p>
            <a:pPr lvl="3"/>
            <a:r>
              <a:rPr lang="fr-FR" err="1"/>
              <a:t>Fourth</a:t>
            </a:r>
            <a:r>
              <a:rPr lang="fr-FR"/>
              <a:t> </a:t>
            </a:r>
            <a:r>
              <a:rPr lang="fr-FR" err="1"/>
              <a:t>level</a:t>
            </a:r>
            <a:endParaRPr lang="fr-FR"/>
          </a:p>
          <a:p>
            <a:pPr lvl="4"/>
            <a:r>
              <a:rPr lang="fr-FR" err="1"/>
              <a:t>Fitfh</a:t>
            </a:r>
            <a:r>
              <a:rPr lang="fr-FR"/>
              <a:t> </a:t>
            </a:r>
            <a:r>
              <a:rPr lang="fr-FR" err="1"/>
              <a:t>level</a:t>
            </a:r>
            <a:endParaRPr lang="fr-FR"/>
          </a:p>
        </p:txBody>
      </p:sp>
      <p:sp>
        <p:nvSpPr>
          <p:cNvPr id="5" name="Espace réservé du numéro de diapositive 4">
            <a:extLst>
              <a:ext uri="{FF2B5EF4-FFF2-40B4-BE49-F238E27FC236}">
                <a16:creationId xmlns:a16="http://schemas.microsoft.com/office/drawing/2014/main" id="{18B56E42-EDFC-6370-E053-B8D70BA5FEC9}"/>
              </a:ext>
            </a:extLst>
          </p:cNvPr>
          <p:cNvSpPr>
            <a:spLocks noGrp="1"/>
          </p:cNvSpPr>
          <p:nvPr>
            <p:ph type="sldNum" sz="quarter" idx="4"/>
          </p:nvPr>
        </p:nvSpPr>
        <p:spPr>
          <a:xfrm>
            <a:off x="480000" y="8544000"/>
            <a:ext cx="532624" cy="240000"/>
          </a:xfrm>
          <a:prstGeom prst="rect">
            <a:avLst/>
          </a:prstGeom>
        </p:spPr>
        <p:txBody>
          <a:bodyPr lIns="0" tIns="0" rIns="0" bIns="0" anchor="ctr" anchorCtr="0"/>
          <a:lstStyle>
            <a:lvl1pPr algn="ctr">
              <a:defRPr sz="1333">
                <a:solidFill>
                  <a:schemeClr val="tx1">
                    <a:lumMod val="50000"/>
                    <a:lumOff val="50000"/>
                  </a:schemeClr>
                </a:solidFill>
                <a:latin typeface="+mj-lt"/>
              </a:defRPr>
            </a:lvl1pPr>
          </a:lstStyle>
          <a:p>
            <a:fld id="{9A9D9850-EB0A-43F7-8805-7278E1ABB367}" type="slidenum">
              <a:rPr lang="en-GB" smtClean="0"/>
              <a:pPr/>
              <a:t>‹#›</a:t>
            </a:fld>
            <a:endParaRPr lang="en-GB"/>
          </a:p>
        </p:txBody>
      </p:sp>
      <p:sp>
        <p:nvSpPr>
          <p:cNvPr id="6" name="Footer Placeholder 6">
            <a:extLst>
              <a:ext uri="{FF2B5EF4-FFF2-40B4-BE49-F238E27FC236}">
                <a16:creationId xmlns:a16="http://schemas.microsoft.com/office/drawing/2014/main" id="{34EB93C1-A5CC-2EC2-BB90-819691988506}"/>
              </a:ext>
            </a:extLst>
          </p:cNvPr>
          <p:cNvSpPr>
            <a:spLocks noGrp="1"/>
          </p:cNvSpPr>
          <p:nvPr>
            <p:ph type="ftr" sz="quarter" idx="22"/>
          </p:nvPr>
        </p:nvSpPr>
        <p:spPr>
          <a:xfrm>
            <a:off x="1213920" y="8543401"/>
            <a:ext cx="4800000" cy="240000"/>
          </a:xfrm>
          <a:prstGeom prst="rect">
            <a:avLst/>
          </a:prstGeom>
        </p:spPr>
        <p:txBody>
          <a:bodyPr/>
          <a:lstStyle/>
          <a:p>
            <a:pPr algn="l"/>
            <a:r>
              <a:rPr lang="en-US"/>
              <a:t>Dunoon OHL CLG</a:t>
            </a:r>
          </a:p>
        </p:txBody>
      </p:sp>
    </p:spTree>
    <p:extLst>
      <p:ext uri="{BB962C8B-B14F-4D97-AF65-F5344CB8AC3E}">
        <p14:creationId xmlns:p14="http://schemas.microsoft.com/office/powerpoint/2010/main" val="4072475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CONTENT LAYOUT &amp; CUSTOMIZED BACKGROUND [01]">
    <p:spTree>
      <p:nvGrpSpPr>
        <p:cNvPr id="1" name=""/>
        <p:cNvGrpSpPr/>
        <p:nvPr/>
      </p:nvGrpSpPr>
      <p:grpSpPr>
        <a:xfrm>
          <a:off x="0" y="0"/>
          <a:ext cx="0" cy="0"/>
          <a:chOff x="0" y="0"/>
          <a:chExt cx="0" cy="0"/>
        </a:xfrm>
      </p:grpSpPr>
      <p:sp>
        <p:nvSpPr>
          <p:cNvPr id="2" name="object 5">
            <a:extLst>
              <a:ext uri="{FF2B5EF4-FFF2-40B4-BE49-F238E27FC236}">
                <a16:creationId xmlns:a16="http://schemas.microsoft.com/office/drawing/2014/main" id="{46507811-3C8C-BEA0-5B42-42C93E59BF73}"/>
              </a:ext>
            </a:extLst>
          </p:cNvPr>
          <p:cNvSpPr>
            <a:spLocks/>
          </p:cNvSpPr>
          <p:nvPr userDrawn="1"/>
        </p:nvSpPr>
        <p:spPr>
          <a:xfrm>
            <a:off x="0" y="6076319"/>
            <a:ext cx="16256000" cy="3067168"/>
          </a:xfrm>
          <a:custGeom>
            <a:avLst/>
            <a:gdLst/>
            <a:ahLst/>
            <a:cxnLst/>
            <a:rect l="l" t="t" r="r" b="b"/>
            <a:pathLst>
              <a:path w="20104100" h="3793490">
                <a:moveTo>
                  <a:pt x="20104099" y="0"/>
                </a:moveTo>
                <a:lnTo>
                  <a:pt x="20055902" y="32957"/>
                </a:lnTo>
                <a:lnTo>
                  <a:pt x="20016372" y="59759"/>
                </a:lnTo>
                <a:lnTo>
                  <a:pt x="19976693" y="86470"/>
                </a:lnTo>
                <a:lnTo>
                  <a:pt x="19936866" y="113089"/>
                </a:lnTo>
                <a:lnTo>
                  <a:pt x="19896892" y="139617"/>
                </a:lnTo>
                <a:lnTo>
                  <a:pt x="19856770" y="166051"/>
                </a:lnTo>
                <a:lnTo>
                  <a:pt x="19816502" y="192393"/>
                </a:lnTo>
                <a:lnTo>
                  <a:pt x="19776088" y="218642"/>
                </a:lnTo>
                <a:lnTo>
                  <a:pt x="19735528" y="244798"/>
                </a:lnTo>
                <a:lnTo>
                  <a:pt x="19694823" y="270859"/>
                </a:lnTo>
                <a:lnTo>
                  <a:pt x="19653973" y="296826"/>
                </a:lnTo>
                <a:lnTo>
                  <a:pt x="19612978" y="322699"/>
                </a:lnTo>
                <a:lnTo>
                  <a:pt x="19571840" y="348477"/>
                </a:lnTo>
                <a:lnTo>
                  <a:pt x="19530558" y="374159"/>
                </a:lnTo>
                <a:lnTo>
                  <a:pt x="19489133" y="399746"/>
                </a:lnTo>
                <a:lnTo>
                  <a:pt x="19447565" y="425237"/>
                </a:lnTo>
                <a:lnTo>
                  <a:pt x="19405856" y="450632"/>
                </a:lnTo>
                <a:lnTo>
                  <a:pt x="19364004" y="475930"/>
                </a:lnTo>
                <a:lnTo>
                  <a:pt x="19322011" y="501131"/>
                </a:lnTo>
                <a:lnTo>
                  <a:pt x="19279878" y="526235"/>
                </a:lnTo>
                <a:lnTo>
                  <a:pt x="19237603" y="551241"/>
                </a:lnTo>
                <a:lnTo>
                  <a:pt x="19195189" y="576149"/>
                </a:lnTo>
                <a:lnTo>
                  <a:pt x="19152636" y="600959"/>
                </a:lnTo>
                <a:lnTo>
                  <a:pt x="19109943" y="625670"/>
                </a:lnTo>
                <a:lnTo>
                  <a:pt x="19067111" y="650281"/>
                </a:lnTo>
                <a:lnTo>
                  <a:pt x="19024142" y="674794"/>
                </a:lnTo>
                <a:lnTo>
                  <a:pt x="18981034" y="699207"/>
                </a:lnTo>
                <a:lnTo>
                  <a:pt x="18937790" y="723519"/>
                </a:lnTo>
                <a:lnTo>
                  <a:pt x="18894408" y="747731"/>
                </a:lnTo>
                <a:lnTo>
                  <a:pt x="18850890" y="771842"/>
                </a:lnTo>
                <a:lnTo>
                  <a:pt x="18807236" y="795852"/>
                </a:lnTo>
                <a:lnTo>
                  <a:pt x="18763447" y="819761"/>
                </a:lnTo>
                <a:lnTo>
                  <a:pt x="18719522" y="843567"/>
                </a:lnTo>
                <a:lnTo>
                  <a:pt x="18675463" y="867272"/>
                </a:lnTo>
                <a:lnTo>
                  <a:pt x="18631269" y="890874"/>
                </a:lnTo>
                <a:lnTo>
                  <a:pt x="18586942" y="914373"/>
                </a:lnTo>
                <a:lnTo>
                  <a:pt x="18542481" y="937768"/>
                </a:lnTo>
                <a:lnTo>
                  <a:pt x="18497888" y="961060"/>
                </a:lnTo>
                <a:lnTo>
                  <a:pt x="18453161" y="984248"/>
                </a:lnTo>
                <a:lnTo>
                  <a:pt x="18408303" y="1007332"/>
                </a:lnTo>
                <a:lnTo>
                  <a:pt x="18363314" y="1030311"/>
                </a:lnTo>
                <a:lnTo>
                  <a:pt x="18318193" y="1053185"/>
                </a:lnTo>
                <a:lnTo>
                  <a:pt x="18272942" y="1075954"/>
                </a:lnTo>
                <a:lnTo>
                  <a:pt x="18227560" y="1098617"/>
                </a:lnTo>
                <a:lnTo>
                  <a:pt x="18182049" y="1121174"/>
                </a:lnTo>
                <a:lnTo>
                  <a:pt x="18136408" y="1143625"/>
                </a:lnTo>
                <a:lnTo>
                  <a:pt x="18090638" y="1165969"/>
                </a:lnTo>
                <a:lnTo>
                  <a:pt x="18044740" y="1188205"/>
                </a:lnTo>
                <a:lnTo>
                  <a:pt x="17998713" y="1210335"/>
                </a:lnTo>
                <a:lnTo>
                  <a:pt x="17952560" y="1232356"/>
                </a:lnTo>
                <a:lnTo>
                  <a:pt x="17906279" y="1254269"/>
                </a:lnTo>
                <a:lnTo>
                  <a:pt x="17859871" y="1276074"/>
                </a:lnTo>
                <a:lnTo>
                  <a:pt x="17813337" y="1297770"/>
                </a:lnTo>
                <a:lnTo>
                  <a:pt x="17766677" y="1319357"/>
                </a:lnTo>
                <a:lnTo>
                  <a:pt x="17719892" y="1340834"/>
                </a:lnTo>
                <a:lnTo>
                  <a:pt x="17672982" y="1362202"/>
                </a:lnTo>
                <a:lnTo>
                  <a:pt x="17625947" y="1383459"/>
                </a:lnTo>
                <a:lnTo>
                  <a:pt x="17578789" y="1404605"/>
                </a:lnTo>
                <a:lnTo>
                  <a:pt x="17531507" y="1425641"/>
                </a:lnTo>
                <a:lnTo>
                  <a:pt x="17484101" y="1446565"/>
                </a:lnTo>
                <a:lnTo>
                  <a:pt x="17436573" y="1467378"/>
                </a:lnTo>
                <a:lnTo>
                  <a:pt x="17388923" y="1488079"/>
                </a:lnTo>
                <a:lnTo>
                  <a:pt x="17341151" y="1508667"/>
                </a:lnTo>
                <a:lnTo>
                  <a:pt x="17293257" y="1529143"/>
                </a:lnTo>
                <a:lnTo>
                  <a:pt x="17245242" y="1549506"/>
                </a:lnTo>
                <a:lnTo>
                  <a:pt x="17197107" y="1569755"/>
                </a:lnTo>
                <a:lnTo>
                  <a:pt x="17148852" y="1589891"/>
                </a:lnTo>
                <a:lnTo>
                  <a:pt x="17100477" y="1609912"/>
                </a:lnTo>
                <a:lnTo>
                  <a:pt x="17051983" y="1629819"/>
                </a:lnTo>
                <a:lnTo>
                  <a:pt x="17003371" y="1649612"/>
                </a:lnTo>
                <a:lnTo>
                  <a:pt x="16954640" y="1669289"/>
                </a:lnTo>
                <a:lnTo>
                  <a:pt x="16905791" y="1688850"/>
                </a:lnTo>
                <a:lnTo>
                  <a:pt x="16856825" y="1708296"/>
                </a:lnTo>
                <a:lnTo>
                  <a:pt x="16807741" y="1727626"/>
                </a:lnTo>
                <a:lnTo>
                  <a:pt x="16758542" y="1746839"/>
                </a:lnTo>
                <a:lnTo>
                  <a:pt x="16709226" y="1765936"/>
                </a:lnTo>
                <a:lnTo>
                  <a:pt x="16659794" y="1784915"/>
                </a:lnTo>
                <a:lnTo>
                  <a:pt x="16610248" y="1803777"/>
                </a:lnTo>
                <a:lnTo>
                  <a:pt x="16560586" y="1822520"/>
                </a:lnTo>
                <a:lnTo>
                  <a:pt x="16510811" y="1841146"/>
                </a:lnTo>
                <a:lnTo>
                  <a:pt x="16460921" y="1859653"/>
                </a:lnTo>
                <a:lnTo>
                  <a:pt x="16410918" y="1878040"/>
                </a:lnTo>
                <a:lnTo>
                  <a:pt x="16360802" y="1896309"/>
                </a:lnTo>
                <a:lnTo>
                  <a:pt x="16310573" y="1914458"/>
                </a:lnTo>
                <a:lnTo>
                  <a:pt x="16260233" y="1932487"/>
                </a:lnTo>
                <a:lnTo>
                  <a:pt x="16209780" y="1950395"/>
                </a:lnTo>
                <a:lnTo>
                  <a:pt x="16159217" y="1968183"/>
                </a:lnTo>
                <a:lnTo>
                  <a:pt x="16108543" y="1985850"/>
                </a:lnTo>
                <a:lnTo>
                  <a:pt x="16057758" y="2003396"/>
                </a:lnTo>
                <a:lnTo>
                  <a:pt x="16006863" y="2020819"/>
                </a:lnTo>
                <a:lnTo>
                  <a:pt x="15955859" y="2038121"/>
                </a:lnTo>
                <a:lnTo>
                  <a:pt x="15904746" y="2055300"/>
                </a:lnTo>
                <a:lnTo>
                  <a:pt x="15853525" y="2072356"/>
                </a:lnTo>
                <a:lnTo>
                  <a:pt x="15802195" y="2089290"/>
                </a:lnTo>
                <a:lnTo>
                  <a:pt x="15750758" y="2106099"/>
                </a:lnTo>
                <a:lnTo>
                  <a:pt x="15699213" y="2122785"/>
                </a:lnTo>
                <a:lnTo>
                  <a:pt x="15647562" y="2139347"/>
                </a:lnTo>
                <a:lnTo>
                  <a:pt x="15595804" y="2155784"/>
                </a:lnTo>
                <a:lnTo>
                  <a:pt x="15543940" y="2172097"/>
                </a:lnTo>
                <a:lnTo>
                  <a:pt x="15491971" y="2188284"/>
                </a:lnTo>
                <a:lnTo>
                  <a:pt x="15439897" y="2204345"/>
                </a:lnTo>
                <a:lnTo>
                  <a:pt x="15387718" y="2220281"/>
                </a:lnTo>
                <a:lnTo>
                  <a:pt x="15335436" y="2236090"/>
                </a:lnTo>
                <a:lnTo>
                  <a:pt x="15283049" y="2251773"/>
                </a:lnTo>
                <a:lnTo>
                  <a:pt x="15230559" y="2267329"/>
                </a:lnTo>
                <a:lnTo>
                  <a:pt x="15177967" y="2282757"/>
                </a:lnTo>
                <a:lnTo>
                  <a:pt x="15125272" y="2298058"/>
                </a:lnTo>
                <a:lnTo>
                  <a:pt x="15072475" y="2313230"/>
                </a:lnTo>
                <a:lnTo>
                  <a:pt x="15019576" y="2328275"/>
                </a:lnTo>
                <a:lnTo>
                  <a:pt x="14966577" y="2343190"/>
                </a:lnTo>
                <a:lnTo>
                  <a:pt x="14913477" y="2357977"/>
                </a:lnTo>
                <a:lnTo>
                  <a:pt x="14860277" y="2372634"/>
                </a:lnTo>
                <a:lnTo>
                  <a:pt x="14806977" y="2387161"/>
                </a:lnTo>
                <a:lnTo>
                  <a:pt x="14753578" y="2401559"/>
                </a:lnTo>
                <a:lnTo>
                  <a:pt x="14700080" y="2415825"/>
                </a:lnTo>
                <a:lnTo>
                  <a:pt x="14646483" y="2429961"/>
                </a:lnTo>
                <a:lnTo>
                  <a:pt x="14592789" y="2443966"/>
                </a:lnTo>
                <a:lnTo>
                  <a:pt x="14538997" y="2457840"/>
                </a:lnTo>
                <a:lnTo>
                  <a:pt x="14485108" y="2471581"/>
                </a:lnTo>
                <a:lnTo>
                  <a:pt x="14431123" y="2485190"/>
                </a:lnTo>
                <a:lnTo>
                  <a:pt x="14377041" y="2498667"/>
                </a:lnTo>
                <a:lnTo>
                  <a:pt x="14322864" y="2512011"/>
                </a:lnTo>
                <a:lnTo>
                  <a:pt x="14268591" y="2525222"/>
                </a:lnTo>
                <a:lnTo>
                  <a:pt x="14214224" y="2538299"/>
                </a:lnTo>
                <a:lnTo>
                  <a:pt x="14159762" y="2551242"/>
                </a:lnTo>
                <a:lnTo>
                  <a:pt x="14105206" y="2564050"/>
                </a:lnTo>
                <a:lnTo>
                  <a:pt x="14050556" y="2576724"/>
                </a:lnTo>
                <a:lnTo>
                  <a:pt x="13995814" y="2589264"/>
                </a:lnTo>
                <a:lnTo>
                  <a:pt x="13940979" y="2601667"/>
                </a:lnTo>
                <a:lnTo>
                  <a:pt x="13886052" y="2613935"/>
                </a:lnTo>
                <a:lnTo>
                  <a:pt x="13831032" y="2626067"/>
                </a:lnTo>
                <a:lnTo>
                  <a:pt x="13775922" y="2638063"/>
                </a:lnTo>
                <a:lnTo>
                  <a:pt x="13720721" y="2649922"/>
                </a:lnTo>
                <a:lnTo>
                  <a:pt x="13665429" y="2661644"/>
                </a:lnTo>
                <a:lnTo>
                  <a:pt x="13610048" y="2673228"/>
                </a:lnTo>
                <a:lnTo>
                  <a:pt x="13554576" y="2684675"/>
                </a:lnTo>
                <a:lnTo>
                  <a:pt x="13499016" y="2695983"/>
                </a:lnTo>
                <a:lnTo>
                  <a:pt x="13443367" y="2707153"/>
                </a:lnTo>
                <a:lnTo>
                  <a:pt x="13387630" y="2718185"/>
                </a:lnTo>
                <a:lnTo>
                  <a:pt x="13331805" y="2729077"/>
                </a:lnTo>
                <a:lnTo>
                  <a:pt x="13275893" y="2739829"/>
                </a:lnTo>
                <a:lnTo>
                  <a:pt x="13219894" y="2750442"/>
                </a:lnTo>
                <a:lnTo>
                  <a:pt x="13163808" y="2760914"/>
                </a:lnTo>
                <a:lnTo>
                  <a:pt x="13107637" y="2771246"/>
                </a:lnTo>
                <a:lnTo>
                  <a:pt x="13051380" y="2781437"/>
                </a:lnTo>
                <a:lnTo>
                  <a:pt x="12995038" y="2791487"/>
                </a:lnTo>
                <a:lnTo>
                  <a:pt x="12938611" y="2801395"/>
                </a:lnTo>
                <a:lnTo>
                  <a:pt x="12882100" y="2811161"/>
                </a:lnTo>
                <a:lnTo>
                  <a:pt x="12825505" y="2820784"/>
                </a:lnTo>
                <a:lnTo>
                  <a:pt x="12768827" y="2830266"/>
                </a:lnTo>
                <a:lnTo>
                  <a:pt x="12712066" y="2839604"/>
                </a:lnTo>
                <a:lnTo>
                  <a:pt x="12655222" y="2848798"/>
                </a:lnTo>
                <a:lnTo>
                  <a:pt x="12598296" y="2857849"/>
                </a:lnTo>
                <a:lnTo>
                  <a:pt x="12541289" y="2866756"/>
                </a:lnTo>
                <a:lnTo>
                  <a:pt x="12484201" y="2875519"/>
                </a:lnTo>
                <a:lnTo>
                  <a:pt x="12427032" y="2884137"/>
                </a:lnTo>
                <a:lnTo>
                  <a:pt x="12369783" y="2892609"/>
                </a:lnTo>
                <a:lnTo>
                  <a:pt x="12312454" y="2900937"/>
                </a:lnTo>
                <a:lnTo>
                  <a:pt x="12255045" y="2909118"/>
                </a:lnTo>
                <a:lnTo>
                  <a:pt x="12197558" y="2917153"/>
                </a:lnTo>
                <a:lnTo>
                  <a:pt x="12139992" y="2925042"/>
                </a:lnTo>
                <a:lnTo>
                  <a:pt x="12082348" y="2932784"/>
                </a:lnTo>
                <a:lnTo>
                  <a:pt x="12024627" y="2940379"/>
                </a:lnTo>
                <a:lnTo>
                  <a:pt x="11966829" y="2947826"/>
                </a:lnTo>
                <a:lnTo>
                  <a:pt x="11908953" y="2955125"/>
                </a:lnTo>
                <a:lnTo>
                  <a:pt x="11851002" y="2962277"/>
                </a:lnTo>
                <a:lnTo>
                  <a:pt x="11792974" y="2969279"/>
                </a:lnTo>
                <a:lnTo>
                  <a:pt x="11734872" y="2976133"/>
                </a:lnTo>
                <a:lnTo>
                  <a:pt x="11676694" y="2982837"/>
                </a:lnTo>
                <a:lnTo>
                  <a:pt x="11618442" y="2989392"/>
                </a:lnTo>
                <a:lnTo>
                  <a:pt x="11560116" y="2995796"/>
                </a:lnTo>
                <a:lnTo>
                  <a:pt x="11501716" y="3002051"/>
                </a:lnTo>
                <a:lnTo>
                  <a:pt x="11443243" y="3008154"/>
                </a:lnTo>
                <a:lnTo>
                  <a:pt x="11384697" y="3014107"/>
                </a:lnTo>
                <a:lnTo>
                  <a:pt x="11326079" y="3019908"/>
                </a:lnTo>
                <a:lnTo>
                  <a:pt x="11267390" y="3025558"/>
                </a:lnTo>
                <a:lnTo>
                  <a:pt x="11208628" y="3031055"/>
                </a:lnTo>
                <a:lnTo>
                  <a:pt x="11149796" y="3036400"/>
                </a:lnTo>
                <a:lnTo>
                  <a:pt x="11078441" y="3042669"/>
                </a:lnTo>
                <a:lnTo>
                  <a:pt x="11007150" y="3048699"/>
                </a:lnTo>
                <a:lnTo>
                  <a:pt x="10935923" y="3054491"/>
                </a:lnTo>
                <a:lnTo>
                  <a:pt x="10864761" y="3060044"/>
                </a:lnTo>
                <a:lnTo>
                  <a:pt x="10793665" y="3065360"/>
                </a:lnTo>
                <a:lnTo>
                  <a:pt x="10722636" y="3070438"/>
                </a:lnTo>
                <a:lnTo>
                  <a:pt x="10651675" y="3075280"/>
                </a:lnTo>
                <a:lnTo>
                  <a:pt x="10580782" y="3079886"/>
                </a:lnTo>
                <a:lnTo>
                  <a:pt x="10509960" y="3084256"/>
                </a:lnTo>
                <a:lnTo>
                  <a:pt x="10439207" y="3088390"/>
                </a:lnTo>
                <a:lnTo>
                  <a:pt x="10368526" y="3092290"/>
                </a:lnTo>
                <a:lnTo>
                  <a:pt x="10297918" y="3095956"/>
                </a:lnTo>
                <a:lnTo>
                  <a:pt x="10227382" y="3099387"/>
                </a:lnTo>
                <a:lnTo>
                  <a:pt x="10156920" y="3102585"/>
                </a:lnTo>
                <a:lnTo>
                  <a:pt x="10086534" y="3105550"/>
                </a:lnTo>
                <a:lnTo>
                  <a:pt x="10016223" y="3108283"/>
                </a:lnTo>
                <a:lnTo>
                  <a:pt x="9945989" y="3110784"/>
                </a:lnTo>
                <a:lnTo>
                  <a:pt x="9875832" y="3113053"/>
                </a:lnTo>
                <a:lnTo>
                  <a:pt x="9805754" y="3115091"/>
                </a:lnTo>
                <a:lnTo>
                  <a:pt x="9735755" y="3116899"/>
                </a:lnTo>
                <a:lnTo>
                  <a:pt x="9665837" y="3118476"/>
                </a:lnTo>
                <a:lnTo>
                  <a:pt x="9595999" y="3119824"/>
                </a:lnTo>
                <a:lnTo>
                  <a:pt x="9526244" y="3120943"/>
                </a:lnTo>
                <a:lnTo>
                  <a:pt x="9456571" y="3121833"/>
                </a:lnTo>
                <a:lnTo>
                  <a:pt x="9386982" y="3122495"/>
                </a:lnTo>
                <a:lnTo>
                  <a:pt x="9317478" y="3122929"/>
                </a:lnTo>
                <a:lnTo>
                  <a:pt x="9248059" y="3123136"/>
                </a:lnTo>
                <a:lnTo>
                  <a:pt x="9178727" y="3123116"/>
                </a:lnTo>
                <a:lnTo>
                  <a:pt x="9109482" y="3122870"/>
                </a:lnTo>
                <a:lnTo>
                  <a:pt x="9040326" y="3122397"/>
                </a:lnTo>
                <a:lnTo>
                  <a:pt x="8971258" y="3121700"/>
                </a:lnTo>
                <a:lnTo>
                  <a:pt x="8902281" y="3120777"/>
                </a:lnTo>
                <a:lnTo>
                  <a:pt x="8833394" y="3119631"/>
                </a:lnTo>
                <a:lnTo>
                  <a:pt x="8764599" y="3118260"/>
                </a:lnTo>
                <a:lnTo>
                  <a:pt x="8695897" y="3116665"/>
                </a:lnTo>
                <a:lnTo>
                  <a:pt x="8627288" y="3114848"/>
                </a:lnTo>
                <a:lnTo>
                  <a:pt x="8558773" y="3112808"/>
                </a:lnTo>
                <a:lnTo>
                  <a:pt x="8490354" y="3110546"/>
                </a:lnTo>
                <a:lnTo>
                  <a:pt x="8422031" y="3108062"/>
                </a:lnTo>
                <a:lnTo>
                  <a:pt x="8353805" y="3105358"/>
                </a:lnTo>
                <a:lnTo>
                  <a:pt x="8285677" y="3102432"/>
                </a:lnTo>
                <a:lnTo>
                  <a:pt x="8217648" y="3099287"/>
                </a:lnTo>
                <a:lnTo>
                  <a:pt x="8149719" y="3095921"/>
                </a:lnTo>
                <a:lnTo>
                  <a:pt x="8081890" y="3092337"/>
                </a:lnTo>
                <a:lnTo>
                  <a:pt x="8014163" y="3088534"/>
                </a:lnTo>
                <a:lnTo>
                  <a:pt x="7946538" y="3084512"/>
                </a:lnTo>
                <a:lnTo>
                  <a:pt x="7879016" y="3080272"/>
                </a:lnTo>
                <a:lnTo>
                  <a:pt x="7811599" y="3075816"/>
                </a:lnTo>
                <a:lnTo>
                  <a:pt x="7744286" y="3071142"/>
                </a:lnTo>
                <a:lnTo>
                  <a:pt x="7677080" y="3066252"/>
                </a:lnTo>
                <a:lnTo>
                  <a:pt x="7609980" y="3061146"/>
                </a:lnTo>
                <a:lnTo>
                  <a:pt x="7542988" y="3055824"/>
                </a:lnTo>
                <a:lnTo>
                  <a:pt x="7476104" y="3050287"/>
                </a:lnTo>
                <a:lnTo>
                  <a:pt x="7409330" y="3044536"/>
                </a:lnTo>
                <a:lnTo>
                  <a:pt x="7342667" y="3038571"/>
                </a:lnTo>
                <a:lnTo>
                  <a:pt x="7276114" y="3032392"/>
                </a:lnTo>
                <a:lnTo>
                  <a:pt x="7209674" y="3026001"/>
                </a:lnTo>
                <a:lnTo>
                  <a:pt x="7143347" y="3019396"/>
                </a:lnTo>
                <a:lnTo>
                  <a:pt x="7077133" y="3012579"/>
                </a:lnTo>
                <a:lnTo>
                  <a:pt x="7011035" y="3005551"/>
                </a:lnTo>
                <a:lnTo>
                  <a:pt x="6945052" y="2998312"/>
                </a:lnTo>
                <a:lnTo>
                  <a:pt x="6879186" y="2990861"/>
                </a:lnTo>
                <a:lnTo>
                  <a:pt x="6813437" y="2983201"/>
                </a:lnTo>
                <a:lnTo>
                  <a:pt x="6747806" y="2975330"/>
                </a:lnTo>
                <a:lnTo>
                  <a:pt x="6682295" y="2967250"/>
                </a:lnTo>
                <a:lnTo>
                  <a:pt x="6616903" y="2958962"/>
                </a:lnTo>
                <a:lnTo>
                  <a:pt x="6551633" y="2950465"/>
                </a:lnTo>
                <a:lnTo>
                  <a:pt x="6486485" y="2941760"/>
                </a:lnTo>
                <a:lnTo>
                  <a:pt x="6421459" y="2932847"/>
                </a:lnTo>
                <a:lnTo>
                  <a:pt x="6356557" y="2923728"/>
                </a:lnTo>
                <a:lnTo>
                  <a:pt x="6291779" y="2914402"/>
                </a:lnTo>
                <a:lnTo>
                  <a:pt x="6227127" y="2904870"/>
                </a:lnTo>
                <a:lnTo>
                  <a:pt x="6162602" y="2895133"/>
                </a:lnTo>
                <a:lnTo>
                  <a:pt x="6098203" y="2885190"/>
                </a:lnTo>
                <a:lnTo>
                  <a:pt x="6033932" y="2875043"/>
                </a:lnTo>
                <a:lnTo>
                  <a:pt x="5969791" y="2864691"/>
                </a:lnTo>
                <a:lnTo>
                  <a:pt x="5905779" y="2854136"/>
                </a:lnTo>
                <a:lnTo>
                  <a:pt x="5841898" y="2843378"/>
                </a:lnTo>
                <a:lnTo>
                  <a:pt x="5778149" y="2832417"/>
                </a:lnTo>
                <a:lnTo>
                  <a:pt x="5714532" y="2821254"/>
                </a:lnTo>
                <a:lnTo>
                  <a:pt x="5651048" y="2809889"/>
                </a:lnTo>
                <a:lnTo>
                  <a:pt x="5587699" y="2798322"/>
                </a:lnTo>
                <a:lnTo>
                  <a:pt x="5524485" y="2786555"/>
                </a:lnTo>
                <a:lnTo>
                  <a:pt x="5461407" y="2774588"/>
                </a:lnTo>
                <a:lnTo>
                  <a:pt x="5398466" y="2762420"/>
                </a:lnTo>
                <a:lnTo>
                  <a:pt x="5335663" y="2750053"/>
                </a:lnTo>
                <a:lnTo>
                  <a:pt x="5272998" y="2737487"/>
                </a:lnTo>
                <a:lnTo>
                  <a:pt x="5210473" y="2724723"/>
                </a:lnTo>
                <a:lnTo>
                  <a:pt x="5148089" y="2711761"/>
                </a:lnTo>
                <a:lnTo>
                  <a:pt x="5085846" y="2698601"/>
                </a:lnTo>
                <a:lnTo>
                  <a:pt x="5023745" y="2685244"/>
                </a:lnTo>
                <a:lnTo>
                  <a:pt x="4961787" y="2671690"/>
                </a:lnTo>
                <a:lnTo>
                  <a:pt x="4899973" y="2657940"/>
                </a:lnTo>
                <a:lnTo>
                  <a:pt x="4838305" y="2643995"/>
                </a:lnTo>
                <a:lnTo>
                  <a:pt x="4776782" y="2629855"/>
                </a:lnTo>
                <a:lnTo>
                  <a:pt x="4715405" y="2615519"/>
                </a:lnTo>
                <a:lnTo>
                  <a:pt x="4654176" y="2600990"/>
                </a:lnTo>
                <a:lnTo>
                  <a:pt x="4593096" y="2586266"/>
                </a:lnTo>
                <a:lnTo>
                  <a:pt x="4532165" y="2571350"/>
                </a:lnTo>
                <a:lnTo>
                  <a:pt x="4471384" y="2556241"/>
                </a:lnTo>
                <a:lnTo>
                  <a:pt x="4410755" y="2540939"/>
                </a:lnTo>
                <a:lnTo>
                  <a:pt x="4350277" y="2525445"/>
                </a:lnTo>
                <a:lnTo>
                  <a:pt x="4289952" y="2509760"/>
                </a:lnTo>
                <a:lnTo>
                  <a:pt x="4229781" y="2493884"/>
                </a:lnTo>
                <a:lnTo>
                  <a:pt x="4169765" y="2477818"/>
                </a:lnTo>
                <a:lnTo>
                  <a:pt x="4109904" y="2461561"/>
                </a:lnTo>
                <a:lnTo>
                  <a:pt x="4050200" y="2445115"/>
                </a:lnTo>
                <a:lnTo>
                  <a:pt x="3990653" y="2428480"/>
                </a:lnTo>
                <a:lnTo>
                  <a:pt x="3931264" y="2411657"/>
                </a:lnTo>
                <a:lnTo>
                  <a:pt x="3872034" y="2394645"/>
                </a:lnTo>
                <a:lnTo>
                  <a:pt x="3812964" y="2377446"/>
                </a:lnTo>
                <a:lnTo>
                  <a:pt x="3754055" y="2360059"/>
                </a:lnTo>
                <a:lnTo>
                  <a:pt x="3695308" y="2342486"/>
                </a:lnTo>
                <a:lnTo>
                  <a:pt x="3636723" y="2324727"/>
                </a:lnTo>
                <a:lnTo>
                  <a:pt x="3578302" y="2306781"/>
                </a:lnTo>
                <a:lnTo>
                  <a:pt x="3520046" y="2288651"/>
                </a:lnTo>
                <a:lnTo>
                  <a:pt x="3461954" y="2270336"/>
                </a:lnTo>
                <a:lnTo>
                  <a:pt x="3404029" y="2251836"/>
                </a:lnTo>
                <a:lnTo>
                  <a:pt x="3346271" y="2233153"/>
                </a:lnTo>
                <a:lnTo>
                  <a:pt x="3288681" y="2214286"/>
                </a:lnTo>
                <a:lnTo>
                  <a:pt x="3231259" y="2195236"/>
                </a:lnTo>
                <a:lnTo>
                  <a:pt x="3174007" y="2176004"/>
                </a:lnTo>
                <a:lnTo>
                  <a:pt x="3116926" y="2156590"/>
                </a:lnTo>
                <a:lnTo>
                  <a:pt x="3060017" y="2136994"/>
                </a:lnTo>
                <a:lnTo>
                  <a:pt x="3003280" y="2117218"/>
                </a:lnTo>
                <a:lnTo>
                  <a:pt x="2946716" y="2097260"/>
                </a:lnTo>
                <a:lnTo>
                  <a:pt x="2890326" y="2077123"/>
                </a:lnTo>
                <a:lnTo>
                  <a:pt x="2834111" y="2056806"/>
                </a:lnTo>
                <a:lnTo>
                  <a:pt x="2778072" y="2036310"/>
                </a:lnTo>
                <a:lnTo>
                  <a:pt x="2722210" y="2015635"/>
                </a:lnTo>
                <a:lnTo>
                  <a:pt x="2666526" y="1994783"/>
                </a:lnTo>
                <a:lnTo>
                  <a:pt x="2611020" y="1973752"/>
                </a:lnTo>
                <a:lnTo>
                  <a:pt x="2555693" y="1952544"/>
                </a:lnTo>
                <a:lnTo>
                  <a:pt x="2500547" y="1931159"/>
                </a:lnTo>
                <a:lnTo>
                  <a:pt x="2445583" y="1909598"/>
                </a:lnTo>
                <a:lnTo>
                  <a:pt x="2390800" y="1887861"/>
                </a:lnTo>
                <a:lnTo>
                  <a:pt x="2336200" y="1865949"/>
                </a:lnTo>
                <a:lnTo>
                  <a:pt x="2281785" y="1843862"/>
                </a:lnTo>
                <a:lnTo>
                  <a:pt x="2227554" y="1821601"/>
                </a:lnTo>
                <a:lnTo>
                  <a:pt x="2173508" y="1799165"/>
                </a:lnTo>
                <a:lnTo>
                  <a:pt x="2119650" y="1776556"/>
                </a:lnTo>
                <a:lnTo>
                  <a:pt x="2065978" y="1753774"/>
                </a:lnTo>
                <a:lnTo>
                  <a:pt x="2012495" y="1730820"/>
                </a:lnTo>
                <a:lnTo>
                  <a:pt x="1959201" y="1707693"/>
                </a:lnTo>
                <a:lnTo>
                  <a:pt x="1906098" y="1684395"/>
                </a:lnTo>
                <a:lnTo>
                  <a:pt x="1853185" y="1660926"/>
                </a:lnTo>
                <a:lnTo>
                  <a:pt x="1800464" y="1637286"/>
                </a:lnTo>
                <a:lnTo>
                  <a:pt x="1747936" y="1613476"/>
                </a:lnTo>
                <a:lnTo>
                  <a:pt x="1695602" y="1589496"/>
                </a:lnTo>
                <a:lnTo>
                  <a:pt x="1643462" y="1565347"/>
                </a:lnTo>
                <a:lnTo>
                  <a:pt x="1591517" y="1541029"/>
                </a:lnTo>
                <a:lnTo>
                  <a:pt x="1539769" y="1516543"/>
                </a:lnTo>
                <a:lnTo>
                  <a:pt x="1488218" y="1491889"/>
                </a:lnTo>
                <a:lnTo>
                  <a:pt x="1436865" y="1467068"/>
                </a:lnTo>
                <a:lnTo>
                  <a:pt x="1385711" y="1442080"/>
                </a:lnTo>
                <a:lnTo>
                  <a:pt x="1334757" y="1416925"/>
                </a:lnTo>
                <a:lnTo>
                  <a:pt x="1284003" y="1391605"/>
                </a:lnTo>
                <a:lnTo>
                  <a:pt x="1233451" y="1366119"/>
                </a:lnTo>
                <a:lnTo>
                  <a:pt x="1183102" y="1340468"/>
                </a:lnTo>
                <a:lnTo>
                  <a:pt x="1132956" y="1314652"/>
                </a:lnTo>
                <a:lnTo>
                  <a:pt x="1083014" y="1288673"/>
                </a:lnTo>
                <a:lnTo>
                  <a:pt x="1033278" y="1262530"/>
                </a:lnTo>
                <a:lnTo>
                  <a:pt x="983747" y="1236224"/>
                </a:lnTo>
                <a:lnTo>
                  <a:pt x="934424" y="1209755"/>
                </a:lnTo>
                <a:lnTo>
                  <a:pt x="885308" y="1183124"/>
                </a:lnTo>
                <a:lnTo>
                  <a:pt x="836401" y="1156331"/>
                </a:lnTo>
                <a:lnTo>
                  <a:pt x="787703" y="1129378"/>
                </a:lnTo>
                <a:lnTo>
                  <a:pt x="739216" y="1102263"/>
                </a:lnTo>
                <a:lnTo>
                  <a:pt x="690941" y="1074988"/>
                </a:lnTo>
                <a:lnTo>
                  <a:pt x="642877" y="1047554"/>
                </a:lnTo>
                <a:lnTo>
                  <a:pt x="595027" y="1019960"/>
                </a:lnTo>
                <a:lnTo>
                  <a:pt x="547391" y="992207"/>
                </a:lnTo>
                <a:lnTo>
                  <a:pt x="499969" y="964296"/>
                </a:lnTo>
                <a:lnTo>
                  <a:pt x="452764" y="936227"/>
                </a:lnTo>
                <a:lnTo>
                  <a:pt x="405775" y="908000"/>
                </a:lnTo>
                <a:lnTo>
                  <a:pt x="359003" y="879617"/>
                </a:lnTo>
                <a:lnTo>
                  <a:pt x="312451" y="851077"/>
                </a:lnTo>
                <a:lnTo>
                  <a:pt x="266117" y="822381"/>
                </a:lnTo>
                <a:lnTo>
                  <a:pt x="220004" y="793529"/>
                </a:lnTo>
                <a:lnTo>
                  <a:pt x="174111" y="764523"/>
                </a:lnTo>
                <a:lnTo>
                  <a:pt x="128441" y="735361"/>
                </a:lnTo>
                <a:lnTo>
                  <a:pt x="82994" y="706046"/>
                </a:lnTo>
                <a:lnTo>
                  <a:pt x="37770" y="676577"/>
                </a:lnTo>
                <a:lnTo>
                  <a:pt x="0" y="651713"/>
                </a:lnTo>
              </a:path>
              <a:path w="20104100" h="3793490">
                <a:moveTo>
                  <a:pt x="0" y="1752597"/>
                </a:moveTo>
                <a:lnTo>
                  <a:pt x="64829" y="1803458"/>
                </a:lnTo>
                <a:lnTo>
                  <a:pt x="102875" y="1832989"/>
                </a:lnTo>
                <a:lnTo>
                  <a:pt x="141082" y="1862423"/>
                </a:lnTo>
                <a:lnTo>
                  <a:pt x="179451" y="1891760"/>
                </a:lnTo>
                <a:lnTo>
                  <a:pt x="217981" y="1921000"/>
                </a:lnTo>
                <a:lnTo>
                  <a:pt x="256672" y="1950142"/>
                </a:lnTo>
                <a:lnTo>
                  <a:pt x="295523" y="1979187"/>
                </a:lnTo>
                <a:lnTo>
                  <a:pt x="334534" y="2008134"/>
                </a:lnTo>
                <a:lnTo>
                  <a:pt x="373704" y="2036983"/>
                </a:lnTo>
                <a:lnTo>
                  <a:pt x="413033" y="2065734"/>
                </a:lnTo>
                <a:lnTo>
                  <a:pt x="452520" y="2094386"/>
                </a:lnTo>
                <a:lnTo>
                  <a:pt x="492166" y="2122940"/>
                </a:lnTo>
                <a:lnTo>
                  <a:pt x="531969" y="2151395"/>
                </a:lnTo>
                <a:lnTo>
                  <a:pt x="571930" y="2179750"/>
                </a:lnTo>
                <a:lnTo>
                  <a:pt x="612047" y="2208006"/>
                </a:lnTo>
                <a:lnTo>
                  <a:pt x="652320" y="2236162"/>
                </a:lnTo>
                <a:lnTo>
                  <a:pt x="692750" y="2264219"/>
                </a:lnTo>
                <a:lnTo>
                  <a:pt x="733335" y="2292175"/>
                </a:lnTo>
                <a:lnTo>
                  <a:pt x="774074" y="2320032"/>
                </a:lnTo>
                <a:lnTo>
                  <a:pt x="814969" y="2347787"/>
                </a:lnTo>
                <a:lnTo>
                  <a:pt x="856017" y="2375442"/>
                </a:lnTo>
                <a:lnTo>
                  <a:pt x="897219" y="2402996"/>
                </a:lnTo>
                <a:lnTo>
                  <a:pt x="938575" y="2430449"/>
                </a:lnTo>
                <a:lnTo>
                  <a:pt x="980083" y="2457800"/>
                </a:lnTo>
                <a:lnTo>
                  <a:pt x="1021744" y="2485050"/>
                </a:lnTo>
                <a:lnTo>
                  <a:pt x="1063557" y="2512198"/>
                </a:lnTo>
                <a:lnTo>
                  <a:pt x="1105521" y="2539244"/>
                </a:lnTo>
                <a:lnTo>
                  <a:pt x="1147636" y="2566187"/>
                </a:lnTo>
                <a:lnTo>
                  <a:pt x="1189902" y="2593028"/>
                </a:lnTo>
                <a:lnTo>
                  <a:pt x="1232318" y="2619766"/>
                </a:lnTo>
                <a:lnTo>
                  <a:pt x="1274884" y="2646401"/>
                </a:lnTo>
                <a:lnTo>
                  <a:pt x="1317599" y="2672933"/>
                </a:lnTo>
                <a:lnTo>
                  <a:pt x="1360463" y="2699362"/>
                </a:lnTo>
                <a:lnTo>
                  <a:pt x="1403476" y="2725687"/>
                </a:lnTo>
                <a:lnTo>
                  <a:pt x="1446636" y="2751908"/>
                </a:lnTo>
                <a:lnTo>
                  <a:pt x="1489945" y="2778025"/>
                </a:lnTo>
                <a:lnTo>
                  <a:pt x="1533400" y="2804038"/>
                </a:lnTo>
                <a:lnTo>
                  <a:pt x="1577002" y="2829946"/>
                </a:lnTo>
                <a:lnTo>
                  <a:pt x="1620750" y="2855749"/>
                </a:lnTo>
                <a:lnTo>
                  <a:pt x="1664645" y="2881447"/>
                </a:lnTo>
                <a:lnTo>
                  <a:pt x="1708684" y="2907040"/>
                </a:lnTo>
                <a:lnTo>
                  <a:pt x="1752869" y="2932528"/>
                </a:lnTo>
                <a:lnTo>
                  <a:pt x="1797198" y="2957910"/>
                </a:lnTo>
                <a:lnTo>
                  <a:pt x="1841672" y="2983186"/>
                </a:lnTo>
                <a:lnTo>
                  <a:pt x="1886289" y="3008356"/>
                </a:lnTo>
                <a:lnTo>
                  <a:pt x="1931049" y="3033420"/>
                </a:lnTo>
                <a:lnTo>
                  <a:pt x="1975952" y="3058377"/>
                </a:lnTo>
                <a:lnTo>
                  <a:pt x="2020997" y="3083227"/>
                </a:lnTo>
                <a:lnTo>
                  <a:pt x="2066185" y="3107971"/>
                </a:lnTo>
                <a:lnTo>
                  <a:pt x="2111513" y="3132607"/>
                </a:lnTo>
                <a:lnTo>
                  <a:pt x="2156983" y="3157136"/>
                </a:lnTo>
                <a:lnTo>
                  <a:pt x="2202594" y="3181557"/>
                </a:lnTo>
                <a:lnTo>
                  <a:pt x="2248344" y="3205870"/>
                </a:lnTo>
                <a:lnTo>
                  <a:pt x="2294235" y="3230075"/>
                </a:lnTo>
                <a:lnTo>
                  <a:pt x="2340265" y="3254171"/>
                </a:lnTo>
                <a:lnTo>
                  <a:pt x="2386433" y="3278159"/>
                </a:lnTo>
                <a:lnTo>
                  <a:pt x="2432740" y="3302038"/>
                </a:lnTo>
                <a:lnTo>
                  <a:pt x="2479186" y="3325809"/>
                </a:lnTo>
                <a:lnTo>
                  <a:pt x="2525768" y="3349470"/>
                </a:lnTo>
                <a:lnTo>
                  <a:pt x="2572488" y="3373021"/>
                </a:lnTo>
                <a:lnTo>
                  <a:pt x="2619345" y="3396463"/>
                </a:lnTo>
                <a:lnTo>
                  <a:pt x="2666337" y="3419795"/>
                </a:lnTo>
                <a:lnTo>
                  <a:pt x="2713466" y="3443017"/>
                </a:lnTo>
                <a:lnTo>
                  <a:pt x="2760730" y="3466128"/>
                </a:lnTo>
                <a:lnTo>
                  <a:pt x="2808129" y="3489129"/>
                </a:lnTo>
                <a:lnTo>
                  <a:pt x="2855663" y="3512019"/>
                </a:lnTo>
                <a:lnTo>
                  <a:pt x="2903330" y="3534798"/>
                </a:lnTo>
                <a:lnTo>
                  <a:pt x="2951131" y="3557465"/>
                </a:lnTo>
                <a:lnTo>
                  <a:pt x="2999066" y="3580022"/>
                </a:lnTo>
                <a:lnTo>
                  <a:pt x="3047133" y="3602466"/>
                </a:lnTo>
                <a:lnTo>
                  <a:pt x="3095333" y="3624799"/>
                </a:lnTo>
                <a:lnTo>
                  <a:pt x="3143664" y="3647019"/>
                </a:lnTo>
                <a:lnTo>
                  <a:pt x="3192127" y="3669127"/>
                </a:lnTo>
                <a:lnTo>
                  <a:pt x="3240721" y="3691123"/>
                </a:lnTo>
                <a:lnTo>
                  <a:pt x="3289446" y="3713005"/>
                </a:lnTo>
                <a:lnTo>
                  <a:pt x="3338301" y="3734775"/>
                </a:lnTo>
                <a:lnTo>
                  <a:pt x="3387285" y="3756431"/>
                </a:lnTo>
                <a:lnTo>
                  <a:pt x="3436399" y="3777974"/>
                </a:lnTo>
                <a:lnTo>
                  <a:pt x="3471007" y="3793035"/>
                </a:lnTo>
              </a:path>
            </a:pathLst>
          </a:custGeom>
          <a:ln w="19050">
            <a:solidFill>
              <a:schemeClr val="accent1"/>
            </a:solidFill>
          </a:ln>
        </p:spPr>
        <p:txBody>
          <a:bodyPr wrap="square" lIns="0" tIns="0" rIns="0" bIns="0" rtlCol="0"/>
          <a:lstStyle/>
          <a:p>
            <a:endParaRPr sz="1456">
              <a:solidFill>
                <a:schemeClr val="bg1"/>
              </a:solidFill>
            </a:endParaRPr>
          </a:p>
        </p:txBody>
      </p:sp>
      <p:sp>
        <p:nvSpPr>
          <p:cNvPr id="25" name="Titre 2">
            <a:extLst>
              <a:ext uri="{FF2B5EF4-FFF2-40B4-BE49-F238E27FC236}">
                <a16:creationId xmlns:a16="http://schemas.microsoft.com/office/drawing/2014/main" id="{3216E849-D286-35FD-A83C-A69EF838F762}"/>
              </a:ext>
            </a:extLst>
          </p:cNvPr>
          <p:cNvSpPr>
            <a:spLocks noGrp="1"/>
          </p:cNvSpPr>
          <p:nvPr>
            <p:ph type="title" hasCustomPrompt="1"/>
          </p:nvPr>
        </p:nvSpPr>
        <p:spPr>
          <a:xfrm>
            <a:off x="720000" y="720000"/>
            <a:ext cx="14817600" cy="480000"/>
          </a:xfrm>
          <a:prstGeom prst="rect">
            <a:avLst/>
          </a:prstGeom>
        </p:spPr>
        <p:txBody>
          <a:bodyPr lIns="0" tIns="0" rIns="0" bIns="0" anchor="ctr" anchorCtr="0"/>
          <a:lstStyle>
            <a:lvl1pPr>
              <a:defRPr sz="3200">
                <a:solidFill>
                  <a:srgbClr val="0072CE"/>
                </a:solidFill>
              </a:defRPr>
            </a:lvl1pPr>
          </a:lstStyle>
          <a:p>
            <a:r>
              <a:rPr lang="fr-FR"/>
              <a:t>MAIN TITLE SLIDE</a:t>
            </a:r>
            <a:endParaRPr lang="en-US"/>
          </a:p>
        </p:txBody>
      </p:sp>
      <p:sp>
        <p:nvSpPr>
          <p:cNvPr id="26" name="Espace réservé du texte 4">
            <a:extLst>
              <a:ext uri="{FF2B5EF4-FFF2-40B4-BE49-F238E27FC236}">
                <a16:creationId xmlns:a16="http://schemas.microsoft.com/office/drawing/2014/main" id="{430C07C5-29D0-ADDC-B841-5AAD7838F226}"/>
              </a:ext>
            </a:extLst>
          </p:cNvPr>
          <p:cNvSpPr>
            <a:spLocks noGrp="1"/>
          </p:cNvSpPr>
          <p:nvPr>
            <p:ph type="body" sz="quarter" idx="21" hasCustomPrompt="1"/>
          </p:nvPr>
        </p:nvSpPr>
        <p:spPr>
          <a:xfrm>
            <a:off x="720000" y="1221351"/>
            <a:ext cx="14817599" cy="384000"/>
          </a:xfrm>
          <a:prstGeom prst="rect">
            <a:avLst/>
          </a:prstGeom>
        </p:spPr>
        <p:txBody>
          <a:bodyPr lIns="0" tIns="0" rIns="0" bIns="0" anchor="ctr" anchorCtr="0"/>
          <a:lstStyle>
            <a:lvl1pPr>
              <a:defRPr lang="en-US" sz="2400" b="0" dirty="0">
                <a:solidFill>
                  <a:srgbClr val="004489"/>
                </a:solidFill>
                <a:latin typeface="Vinci Sans Light" panose="02000000000000000000" pitchFamily="50" charset="0"/>
                <a:ea typeface="+mj-ea"/>
                <a:cs typeface="+mj-cs"/>
              </a:defRPr>
            </a:lvl1pPr>
          </a:lstStyle>
          <a:p>
            <a:pPr marL="0" marR="0" lvl="0" indent="0" algn="l" defTabSz="1219170" rtl="0" eaLnBrk="1" fontAlgn="auto" latinLnBrk="0" hangingPunct="1">
              <a:lnSpc>
                <a:spcPct val="100000"/>
              </a:lnSpc>
              <a:spcBef>
                <a:spcPct val="0"/>
              </a:spcBef>
              <a:spcAft>
                <a:spcPts val="0"/>
              </a:spcAft>
              <a:buClrTx/>
              <a:buSzTx/>
              <a:buFont typeface="Arial" panose="020B0604020202020204" pitchFamily="34" charset="0"/>
              <a:buNone/>
              <a:tabLst/>
              <a:defRPr/>
            </a:pPr>
            <a:r>
              <a:rPr lang="fr-FR"/>
              <a:t>UNDER TITLE</a:t>
            </a:r>
          </a:p>
        </p:txBody>
      </p:sp>
      <p:sp>
        <p:nvSpPr>
          <p:cNvPr id="4" name="Espace réservé du texte 5">
            <a:extLst>
              <a:ext uri="{FF2B5EF4-FFF2-40B4-BE49-F238E27FC236}">
                <a16:creationId xmlns:a16="http://schemas.microsoft.com/office/drawing/2014/main" id="{4C229506-381D-34E1-33EE-B74948C38204}"/>
              </a:ext>
            </a:extLst>
          </p:cNvPr>
          <p:cNvSpPr>
            <a:spLocks noGrp="1"/>
          </p:cNvSpPr>
          <p:nvPr>
            <p:ph type="body" sz="quarter" idx="16" hasCustomPrompt="1"/>
          </p:nvPr>
        </p:nvSpPr>
        <p:spPr>
          <a:xfrm>
            <a:off x="719999" y="2127096"/>
            <a:ext cx="14816003" cy="5760000"/>
          </a:xfrm>
          <a:prstGeom prst="rect">
            <a:avLst/>
          </a:prstGeom>
        </p:spPr>
        <p:txBody>
          <a:bodyPr lIns="0" tIns="0" rIns="0" bIns="0"/>
          <a:lstStyle>
            <a:lvl1pPr>
              <a:defRPr sz="1867">
                <a:solidFill>
                  <a:srgbClr val="004489"/>
                </a:solidFill>
                <a:latin typeface="+mn-lt"/>
              </a:defRPr>
            </a:lvl1pPr>
            <a:lvl2pPr marL="479988" indent="-239994">
              <a:lnSpc>
                <a:spcPct val="100000"/>
              </a:lnSpc>
              <a:spcBef>
                <a:spcPts val="0"/>
              </a:spcBef>
              <a:buFont typeface="Wingdings" panose="05000000000000000000" pitchFamily="2" charset="2"/>
              <a:buChar char="§"/>
              <a:defRPr sz="1600">
                <a:solidFill>
                  <a:srgbClr val="004489"/>
                </a:solidFill>
                <a:latin typeface="+mn-lt"/>
              </a:defRPr>
            </a:lvl2pPr>
            <a:lvl3pPr marL="719982" indent="-239994">
              <a:lnSpc>
                <a:spcPct val="100000"/>
              </a:lnSpc>
              <a:spcBef>
                <a:spcPts val="0"/>
              </a:spcBef>
              <a:buFont typeface="Wingdings" panose="05000000000000000000" pitchFamily="2" charset="2"/>
              <a:buChar char="§"/>
              <a:defRPr sz="1600">
                <a:solidFill>
                  <a:srgbClr val="004489"/>
                </a:solidFill>
                <a:latin typeface="+mn-lt"/>
              </a:defRPr>
            </a:lvl3pPr>
            <a:lvl4pPr marL="959976" indent="-239994">
              <a:lnSpc>
                <a:spcPct val="100000"/>
              </a:lnSpc>
              <a:spcBef>
                <a:spcPts val="0"/>
              </a:spcBef>
              <a:buFont typeface="Wingdings" panose="05000000000000000000" pitchFamily="2" charset="2"/>
              <a:buChar char="§"/>
              <a:defRPr sz="1600">
                <a:solidFill>
                  <a:srgbClr val="004489"/>
                </a:solidFill>
                <a:latin typeface="+mn-lt"/>
              </a:defRPr>
            </a:lvl4pPr>
            <a:lvl5pPr marL="1199970" indent="-239994">
              <a:lnSpc>
                <a:spcPct val="100000"/>
              </a:lnSpc>
              <a:spcBef>
                <a:spcPts val="0"/>
              </a:spcBef>
              <a:buFont typeface="Wingdings" panose="05000000000000000000" pitchFamily="2" charset="2"/>
              <a:buChar char="§"/>
              <a:defRPr sz="1600">
                <a:solidFill>
                  <a:srgbClr val="004489"/>
                </a:solidFill>
                <a:latin typeface="+mn-lt"/>
              </a:defRPr>
            </a:lvl5pPr>
          </a:lstStyle>
          <a:p>
            <a:pPr lvl="0"/>
            <a:r>
              <a:rPr lang="fr-FR"/>
              <a:t>Click to </a:t>
            </a:r>
            <a:r>
              <a:rPr lang="fr-FR" err="1"/>
              <a:t>modify</a:t>
            </a:r>
            <a:r>
              <a:rPr lang="fr-FR"/>
              <a:t> the </a:t>
            </a:r>
            <a:r>
              <a:rPr lang="fr-FR" err="1"/>
              <a:t>text</a:t>
            </a:r>
            <a:r>
              <a:rPr lang="fr-FR"/>
              <a:t> styles</a:t>
            </a:r>
          </a:p>
          <a:p>
            <a:pPr lvl="1"/>
            <a:r>
              <a:rPr lang="fr-FR"/>
              <a:t>Second </a:t>
            </a:r>
            <a:r>
              <a:rPr lang="fr-FR" err="1"/>
              <a:t>level</a:t>
            </a:r>
            <a:endParaRPr lang="fr-FR"/>
          </a:p>
          <a:p>
            <a:pPr lvl="3"/>
            <a:r>
              <a:rPr lang="fr-FR" err="1"/>
              <a:t>Third</a:t>
            </a:r>
            <a:r>
              <a:rPr lang="fr-FR"/>
              <a:t> </a:t>
            </a:r>
            <a:r>
              <a:rPr lang="fr-FR" err="1"/>
              <a:t>level</a:t>
            </a:r>
            <a:endParaRPr lang="fr-FR"/>
          </a:p>
          <a:p>
            <a:pPr lvl="3"/>
            <a:r>
              <a:rPr lang="fr-FR" err="1"/>
              <a:t>Fourth</a:t>
            </a:r>
            <a:r>
              <a:rPr lang="fr-FR"/>
              <a:t> </a:t>
            </a:r>
            <a:r>
              <a:rPr lang="fr-FR" err="1"/>
              <a:t>level</a:t>
            </a:r>
            <a:endParaRPr lang="fr-FR"/>
          </a:p>
          <a:p>
            <a:pPr lvl="4"/>
            <a:r>
              <a:rPr lang="fr-FR" err="1"/>
              <a:t>Fitfh</a:t>
            </a:r>
            <a:r>
              <a:rPr lang="fr-FR"/>
              <a:t> </a:t>
            </a:r>
            <a:r>
              <a:rPr lang="fr-FR" err="1"/>
              <a:t>level</a:t>
            </a:r>
            <a:endParaRPr lang="fr-FR"/>
          </a:p>
        </p:txBody>
      </p:sp>
      <p:sp>
        <p:nvSpPr>
          <p:cNvPr id="5" name="Espace réservé du numéro de diapositive 4">
            <a:extLst>
              <a:ext uri="{FF2B5EF4-FFF2-40B4-BE49-F238E27FC236}">
                <a16:creationId xmlns:a16="http://schemas.microsoft.com/office/drawing/2014/main" id="{8CF777AF-BC73-FEAF-7A12-4EA4BF7536B8}"/>
              </a:ext>
            </a:extLst>
          </p:cNvPr>
          <p:cNvSpPr>
            <a:spLocks noGrp="1"/>
          </p:cNvSpPr>
          <p:nvPr>
            <p:ph type="sldNum" sz="quarter" idx="4"/>
          </p:nvPr>
        </p:nvSpPr>
        <p:spPr>
          <a:xfrm>
            <a:off x="480000" y="8544000"/>
            <a:ext cx="532624" cy="240000"/>
          </a:xfrm>
          <a:prstGeom prst="rect">
            <a:avLst/>
          </a:prstGeom>
          <a:solidFill>
            <a:schemeClr val="bg1"/>
          </a:solidFill>
        </p:spPr>
        <p:txBody>
          <a:bodyPr lIns="0" tIns="0" rIns="0" bIns="0" anchor="ctr" anchorCtr="0"/>
          <a:lstStyle>
            <a:lvl1pPr algn="ctr">
              <a:defRPr sz="1333">
                <a:solidFill>
                  <a:schemeClr val="tx1">
                    <a:lumMod val="50000"/>
                    <a:lumOff val="50000"/>
                  </a:schemeClr>
                </a:solidFill>
                <a:latin typeface="+mj-lt"/>
              </a:defRPr>
            </a:lvl1pPr>
          </a:lstStyle>
          <a:p>
            <a:fld id="{9A9D9850-EB0A-43F7-8805-7278E1ABB367}" type="slidenum">
              <a:rPr lang="en-GB" smtClean="0"/>
              <a:pPr/>
              <a:t>‹#›</a:t>
            </a:fld>
            <a:endParaRPr lang="en-GB"/>
          </a:p>
        </p:txBody>
      </p:sp>
      <p:sp>
        <p:nvSpPr>
          <p:cNvPr id="6" name="Footer Placeholder 6">
            <a:extLst>
              <a:ext uri="{FF2B5EF4-FFF2-40B4-BE49-F238E27FC236}">
                <a16:creationId xmlns:a16="http://schemas.microsoft.com/office/drawing/2014/main" id="{ABE36BE1-5576-D257-C911-08672B2131DC}"/>
              </a:ext>
            </a:extLst>
          </p:cNvPr>
          <p:cNvSpPr>
            <a:spLocks noGrp="1"/>
          </p:cNvSpPr>
          <p:nvPr>
            <p:ph type="ftr" sz="quarter" idx="22"/>
          </p:nvPr>
        </p:nvSpPr>
        <p:spPr>
          <a:xfrm>
            <a:off x="1213920" y="8543401"/>
            <a:ext cx="4800000" cy="240000"/>
          </a:xfrm>
          <a:prstGeom prst="rect">
            <a:avLst/>
          </a:prstGeom>
          <a:solidFill>
            <a:schemeClr val="bg1"/>
          </a:solidFill>
        </p:spPr>
        <p:txBody>
          <a:bodyPr/>
          <a:lstStyle/>
          <a:p>
            <a:pPr algn="l"/>
            <a:r>
              <a:rPr lang="en-US"/>
              <a:t>Dunoon OHL CLG</a:t>
            </a:r>
          </a:p>
        </p:txBody>
      </p:sp>
    </p:spTree>
    <p:extLst>
      <p:ext uri="{BB962C8B-B14F-4D97-AF65-F5344CB8AC3E}">
        <p14:creationId xmlns:p14="http://schemas.microsoft.com/office/powerpoint/2010/main" val="1455682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CONTENT LAYOUT &amp; CUSTOMIZED BACKGROUND">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D133AD-A628-80E2-457B-1F6303527DC1}"/>
              </a:ext>
            </a:extLst>
          </p:cNvPr>
          <p:cNvSpPr>
            <a:spLocks/>
          </p:cNvSpPr>
          <p:nvPr userDrawn="1"/>
        </p:nvSpPr>
        <p:spPr>
          <a:xfrm>
            <a:off x="9974755" y="-24000"/>
            <a:ext cx="6281245" cy="9168000"/>
          </a:xfrm>
          <a:custGeom>
            <a:avLst/>
            <a:gdLst>
              <a:gd name="connsiteX0" fmla="*/ 2164604 w 4710934"/>
              <a:gd name="connsiteY0" fmla="*/ 0 h 6876000"/>
              <a:gd name="connsiteX1" fmla="*/ 4710934 w 4710934"/>
              <a:gd name="connsiteY1" fmla="*/ 0 h 6876000"/>
              <a:gd name="connsiteX2" fmla="*/ 4710934 w 4710934"/>
              <a:gd name="connsiteY2" fmla="*/ 6876000 h 6876000"/>
              <a:gd name="connsiteX3" fmla="*/ 0 w 4710934"/>
              <a:gd name="connsiteY3" fmla="*/ 6876000 h 6876000"/>
              <a:gd name="connsiteX4" fmla="*/ 2 w 4710934"/>
              <a:gd name="connsiteY4" fmla="*/ 6875999 h 6876000"/>
              <a:gd name="connsiteX5" fmla="*/ 740439 w 4710934"/>
              <a:gd name="connsiteY5" fmla="*/ 6875999 h 6876000"/>
              <a:gd name="connsiteX6" fmla="*/ 767418 w 4710934"/>
              <a:gd name="connsiteY6" fmla="*/ 6857670 h 6876000"/>
              <a:gd name="connsiteX7" fmla="*/ 794282 w 4710934"/>
              <a:gd name="connsiteY7" fmla="*/ 6839263 h 6876000"/>
              <a:gd name="connsiteX8" fmla="*/ 821035 w 4710934"/>
              <a:gd name="connsiteY8" fmla="*/ 6820780 h 6876000"/>
              <a:gd name="connsiteX9" fmla="*/ 847673 w 4710934"/>
              <a:gd name="connsiteY9" fmla="*/ 6802218 h 6876000"/>
              <a:gd name="connsiteX10" fmla="*/ 874198 w 4710934"/>
              <a:gd name="connsiteY10" fmla="*/ 6783580 h 6876000"/>
              <a:gd name="connsiteX11" fmla="*/ 900607 w 4710934"/>
              <a:gd name="connsiteY11" fmla="*/ 6764865 h 6876000"/>
              <a:gd name="connsiteX12" fmla="*/ 926903 w 4710934"/>
              <a:gd name="connsiteY12" fmla="*/ 6746075 h 6876000"/>
              <a:gd name="connsiteX13" fmla="*/ 953083 w 4710934"/>
              <a:gd name="connsiteY13" fmla="*/ 6727208 h 6876000"/>
              <a:gd name="connsiteX14" fmla="*/ 979147 w 4710934"/>
              <a:gd name="connsiteY14" fmla="*/ 6708266 h 6876000"/>
              <a:gd name="connsiteX15" fmla="*/ 1005095 w 4710934"/>
              <a:gd name="connsiteY15" fmla="*/ 6689249 h 6876000"/>
              <a:gd name="connsiteX16" fmla="*/ 1030927 w 4710934"/>
              <a:gd name="connsiteY16" fmla="*/ 6670158 h 6876000"/>
              <a:gd name="connsiteX17" fmla="*/ 1056642 w 4710934"/>
              <a:gd name="connsiteY17" fmla="*/ 6650992 h 6876000"/>
              <a:gd name="connsiteX18" fmla="*/ 1082239 w 4710934"/>
              <a:gd name="connsiteY18" fmla="*/ 6631752 h 6876000"/>
              <a:gd name="connsiteX19" fmla="*/ 1107719 w 4710934"/>
              <a:gd name="connsiteY19" fmla="*/ 6612438 h 6876000"/>
              <a:gd name="connsiteX20" fmla="*/ 1133081 w 4710934"/>
              <a:gd name="connsiteY20" fmla="*/ 6593052 h 6876000"/>
              <a:gd name="connsiteX21" fmla="*/ 1158324 w 4710934"/>
              <a:gd name="connsiteY21" fmla="*/ 6573592 h 6876000"/>
              <a:gd name="connsiteX22" fmla="*/ 1183448 w 4710934"/>
              <a:gd name="connsiteY22" fmla="*/ 6554058 h 6876000"/>
              <a:gd name="connsiteX23" fmla="*/ 1208453 w 4710934"/>
              <a:gd name="connsiteY23" fmla="*/ 6534454 h 6876000"/>
              <a:gd name="connsiteX24" fmla="*/ 1233339 w 4710934"/>
              <a:gd name="connsiteY24" fmla="*/ 6514777 h 6876000"/>
              <a:gd name="connsiteX25" fmla="*/ 1258104 w 4710934"/>
              <a:gd name="connsiteY25" fmla="*/ 6495028 h 6876000"/>
              <a:gd name="connsiteX26" fmla="*/ 1282748 w 4710934"/>
              <a:gd name="connsiteY26" fmla="*/ 6475207 h 6876000"/>
              <a:gd name="connsiteX27" fmla="*/ 1307272 w 4710934"/>
              <a:gd name="connsiteY27" fmla="*/ 6455316 h 6876000"/>
              <a:gd name="connsiteX28" fmla="*/ 1331674 w 4710934"/>
              <a:gd name="connsiteY28" fmla="*/ 6435355 h 6876000"/>
              <a:gd name="connsiteX29" fmla="*/ 1355955 w 4710934"/>
              <a:gd name="connsiteY29" fmla="*/ 6415323 h 6876000"/>
              <a:gd name="connsiteX30" fmla="*/ 1380113 w 4710934"/>
              <a:gd name="connsiteY30" fmla="*/ 6395221 h 6876000"/>
              <a:gd name="connsiteX31" fmla="*/ 1404149 w 4710934"/>
              <a:gd name="connsiteY31" fmla="*/ 6375049 h 6876000"/>
              <a:gd name="connsiteX32" fmla="*/ 1428062 w 4710934"/>
              <a:gd name="connsiteY32" fmla="*/ 6354809 h 6876000"/>
              <a:gd name="connsiteX33" fmla="*/ 1451852 w 4710934"/>
              <a:gd name="connsiteY33" fmla="*/ 6334499 h 6876000"/>
              <a:gd name="connsiteX34" fmla="*/ 1475517 w 4710934"/>
              <a:gd name="connsiteY34" fmla="*/ 6314120 h 6876000"/>
              <a:gd name="connsiteX35" fmla="*/ 1499059 w 4710934"/>
              <a:gd name="connsiteY35" fmla="*/ 6293674 h 6876000"/>
              <a:gd name="connsiteX36" fmla="*/ 1522476 w 4710934"/>
              <a:gd name="connsiteY36" fmla="*/ 6273159 h 6876000"/>
              <a:gd name="connsiteX37" fmla="*/ 1545768 w 4710934"/>
              <a:gd name="connsiteY37" fmla="*/ 6252577 h 6876000"/>
              <a:gd name="connsiteX38" fmla="*/ 1568935 w 4710934"/>
              <a:gd name="connsiteY38" fmla="*/ 6231927 h 6876000"/>
              <a:gd name="connsiteX39" fmla="*/ 1591976 w 4710934"/>
              <a:gd name="connsiteY39" fmla="*/ 6211212 h 6876000"/>
              <a:gd name="connsiteX40" fmla="*/ 1614891 w 4710934"/>
              <a:gd name="connsiteY40" fmla="*/ 6190430 h 6876000"/>
              <a:gd name="connsiteX41" fmla="*/ 1637678 w 4710934"/>
              <a:gd name="connsiteY41" fmla="*/ 6169580 h 6876000"/>
              <a:gd name="connsiteX42" fmla="*/ 1660339 w 4710934"/>
              <a:gd name="connsiteY42" fmla="*/ 6148665 h 6876000"/>
              <a:gd name="connsiteX43" fmla="*/ 1682873 w 4710934"/>
              <a:gd name="connsiteY43" fmla="*/ 6127685 h 6876000"/>
              <a:gd name="connsiteX44" fmla="*/ 1705278 w 4710934"/>
              <a:gd name="connsiteY44" fmla="*/ 6106639 h 6876000"/>
              <a:gd name="connsiteX45" fmla="*/ 1727556 w 4710934"/>
              <a:gd name="connsiteY45" fmla="*/ 6085529 h 6876000"/>
              <a:gd name="connsiteX46" fmla="*/ 1749705 w 4710934"/>
              <a:gd name="connsiteY46" fmla="*/ 6064354 h 6876000"/>
              <a:gd name="connsiteX47" fmla="*/ 1771724 w 4710934"/>
              <a:gd name="connsiteY47" fmla="*/ 6043115 h 6876000"/>
              <a:gd name="connsiteX48" fmla="*/ 1793615 w 4710934"/>
              <a:gd name="connsiteY48" fmla="*/ 6021812 h 6876000"/>
              <a:gd name="connsiteX49" fmla="*/ 1815375 w 4710934"/>
              <a:gd name="connsiteY49" fmla="*/ 6000445 h 6876000"/>
              <a:gd name="connsiteX50" fmla="*/ 1837005 w 4710934"/>
              <a:gd name="connsiteY50" fmla="*/ 5979016 h 6876000"/>
              <a:gd name="connsiteX51" fmla="*/ 1858504 w 4710934"/>
              <a:gd name="connsiteY51" fmla="*/ 5957524 h 6876000"/>
              <a:gd name="connsiteX52" fmla="*/ 1879872 w 4710934"/>
              <a:gd name="connsiteY52" fmla="*/ 5935969 h 6876000"/>
              <a:gd name="connsiteX53" fmla="*/ 1901109 w 4710934"/>
              <a:gd name="connsiteY53" fmla="*/ 5914352 h 6876000"/>
              <a:gd name="connsiteX54" fmla="*/ 1922215 w 4710934"/>
              <a:gd name="connsiteY54" fmla="*/ 5892673 h 6876000"/>
              <a:gd name="connsiteX55" fmla="*/ 1943187 w 4710934"/>
              <a:gd name="connsiteY55" fmla="*/ 5870933 h 6876000"/>
              <a:gd name="connsiteX56" fmla="*/ 1964027 w 4710934"/>
              <a:gd name="connsiteY56" fmla="*/ 5849132 h 6876000"/>
              <a:gd name="connsiteX57" fmla="*/ 1984734 w 4710934"/>
              <a:gd name="connsiteY57" fmla="*/ 5827270 h 6876000"/>
              <a:gd name="connsiteX58" fmla="*/ 2005307 w 4710934"/>
              <a:gd name="connsiteY58" fmla="*/ 5805347 h 6876000"/>
              <a:gd name="connsiteX59" fmla="*/ 2025746 w 4710934"/>
              <a:gd name="connsiteY59" fmla="*/ 5783365 h 6876000"/>
              <a:gd name="connsiteX60" fmla="*/ 2046051 w 4710934"/>
              <a:gd name="connsiteY60" fmla="*/ 5761322 h 6876000"/>
              <a:gd name="connsiteX61" fmla="*/ 2066221 w 4710934"/>
              <a:gd name="connsiteY61" fmla="*/ 5739220 h 6876000"/>
              <a:gd name="connsiteX62" fmla="*/ 2086257 w 4710934"/>
              <a:gd name="connsiteY62" fmla="*/ 5717060 h 6876000"/>
              <a:gd name="connsiteX63" fmla="*/ 2106156 w 4710934"/>
              <a:gd name="connsiteY63" fmla="*/ 5694841 h 6876000"/>
              <a:gd name="connsiteX64" fmla="*/ 2125919 w 4710934"/>
              <a:gd name="connsiteY64" fmla="*/ 5672564 h 6876000"/>
              <a:gd name="connsiteX65" fmla="*/ 2145547 w 4710934"/>
              <a:gd name="connsiteY65" fmla="*/ 5650227 h 6876000"/>
              <a:gd name="connsiteX66" fmla="*/ 2165037 w 4710934"/>
              <a:gd name="connsiteY66" fmla="*/ 5627834 h 6876000"/>
              <a:gd name="connsiteX67" fmla="*/ 2184390 w 4710934"/>
              <a:gd name="connsiteY67" fmla="*/ 5605383 h 6876000"/>
              <a:gd name="connsiteX68" fmla="*/ 2203606 w 4710934"/>
              <a:gd name="connsiteY68" fmla="*/ 5582875 h 6876000"/>
              <a:gd name="connsiteX69" fmla="*/ 2222684 w 4710934"/>
              <a:gd name="connsiteY69" fmla="*/ 5560311 h 6876000"/>
              <a:gd name="connsiteX70" fmla="*/ 2241623 w 4710934"/>
              <a:gd name="connsiteY70" fmla="*/ 5537690 h 6876000"/>
              <a:gd name="connsiteX71" fmla="*/ 2260423 w 4710934"/>
              <a:gd name="connsiteY71" fmla="*/ 5515013 h 6876000"/>
              <a:gd name="connsiteX72" fmla="*/ 2279084 w 4710934"/>
              <a:gd name="connsiteY72" fmla="*/ 5492281 h 6876000"/>
              <a:gd name="connsiteX73" fmla="*/ 2297606 w 4710934"/>
              <a:gd name="connsiteY73" fmla="*/ 5469493 h 6876000"/>
              <a:gd name="connsiteX74" fmla="*/ 2315987 w 4710934"/>
              <a:gd name="connsiteY74" fmla="*/ 5446650 h 6876000"/>
              <a:gd name="connsiteX75" fmla="*/ 2334229 w 4710934"/>
              <a:gd name="connsiteY75" fmla="*/ 5423753 h 6876000"/>
              <a:gd name="connsiteX76" fmla="*/ 2352329 w 4710934"/>
              <a:gd name="connsiteY76" fmla="*/ 5400800 h 6876000"/>
              <a:gd name="connsiteX77" fmla="*/ 2370288 w 4710934"/>
              <a:gd name="connsiteY77" fmla="*/ 5377795 h 6876000"/>
              <a:gd name="connsiteX78" fmla="*/ 2388105 w 4710934"/>
              <a:gd name="connsiteY78" fmla="*/ 5354736 h 6876000"/>
              <a:gd name="connsiteX79" fmla="*/ 2405781 w 4710934"/>
              <a:gd name="connsiteY79" fmla="*/ 5331624 h 6876000"/>
              <a:gd name="connsiteX80" fmla="*/ 2423313 w 4710934"/>
              <a:gd name="connsiteY80" fmla="*/ 5308458 h 6876000"/>
              <a:gd name="connsiteX81" fmla="*/ 2440703 w 4710934"/>
              <a:gd name="connsiteY81" fmla="*/ 5285240 h 6876000"/>
              <a:gd name="connsiteX82" fmla="*/ 2457950 w 4710934"/>
              <a:gd name="connsiteY82" fmla="*/ 5261970 h 6876000"/>
              <a:gd name="connsiteX83" fmla="*/ 2475053 w 4710934"/>
              <a:gd name="connsiteY83" fmla="*/ 5238648 h 6876000"/>
              <a:gd name="connsiteX84" fmla="*/ 2492012 w 4710934"/>
              <a:gd name="connsiteY84" fmla="*/ 5215274 h 6876000"/>
              <a:gd name="connsiteX85" fmla="*/ 2508827 w 4710934"/>
              <a:gd name="connsiteY85" fmla="*/ 5191848 h 6876000"/>
              <a:gd name="connsiteX86" fmla="*/ 2525497 w 4710934"/>
              <a:gd name="connsiteY86" fmla="*/ 5168373 h 6876000"/>
              <a:gd name="connsiteX87" fmla="*/ 2542021 w 4710934"/>
              <a:gd name="connsiteY87" fmla="*/ 5144846 h 6876000"/>
              <a:gd name="connsiteX88" fmla="*/ 2558399 w 4710934"/>
              <a:gd name="connsiteY88" fmla="*/ 5121271 h 6876000"/>
              <a:gd name="connsiteX89" fmla="*/ 2574631 w 4710934"/>
              <a:gd name="connsiteY89" fmla="*/ 5097644 h 6876000"/>
              <a:gd name="connsiteX90" fmla="*/ 2590718 w 4710934"/>
              <a:gd name="connsiteY90" fmla="*/ 5073968 h 6876000"/>
              <a:gd name="connsiteX91" fmla="*/ 2606656 w 4710934"/>
              <a:gd name="connsiteY91" fmla="*/ 5050243 h 6876000"/>
              <a:gd name="connsiteX92" fmla="*/ 2622448 w 4710934"/>
              <a:gd name="connsiteY92" fmla="*/ 5026469 h 6876000"/>
              <a:gd name="connsiteX93" fmla="*/ 2638092 w 4710934"/>
              <a:gd name="connsiteY93" fmla="*/ 5002646 h 6876000"/>
              <a:gd name="connsiteX94" fmla="*/ 2653588 w 4710934"/>
              <a:gd name="connsiteY94" fmla="*/ 4978776 h 6876000"/>
              <a:gd name="connsiteX95" fmla="*/ 2668935 w 4710934"/>
              <a:gd name="connsiteY95" fmla="*/ 4954858 h 6876000"/>
              <a:gd name="connsiteX96" fmla="*/ 2684133 w 4710934"/>
              <a:gd name="connsiteY96" fmla="*/ 4930891 h 6876000"/>
              <a:gd name="connsiteX97" fmla="*/ 2699182 w 4710934"/>
              <a:gd name="connsiteY97" fmla="*/ 4906878 h 6876000"/>
              <a:gd name="connsiteX98" fmla="*/ 2714081 w 4710934"/>
              <a:gd name="connsiteY98" fmla="*/ 4882819 h 6876000"/>
              <a:gd name="connsiteX99" fmla="*/ 2728830 w 4710934"/>
              <a:gd name="connsiteY99" fmla="*/ 4858712 h 6876000"/>
              <a:gd name="connsiteX100" fmla="*/ 2743428 w 4710934"/>
              <a:gd name="connsiteY100" fmla="*/ 4834560 h 6876000"/>
              <a:gd name="connsiteX101" fmla="*/ 2757876 w 4710934"/>
              <a:gd name="connsiteY101" fmla="*/ 4810362 h 6876000"/>
              <a:gd name="connsiteX102" fmla="*/ 2772172 w 4710934"/>
              <a:gd name="connsiteY102" fmla="*/ 4786118 h 6876000"/>
              <a:gd name="connsiteX103" fmla="*/ 2786316 w 4710934"/>
              <a:gd name="connsiteY103" fmla="*/ 4761830 h 6876000"/>
              <a:gd name="connsiteX104" fmla="*/ 2800307 w 4710934"/>
              <a:gd name="connsiteY104" fmla="*/ 4737496 h 6876000"/>
              <a:gd name="connsiteX105" fmla="*/ 2814147 w 4710934"/>
              <a:gd name="connsiteY105" fmla="*/ 4713118 h 6876000"/>
              <a:gd name="connsiteX106" fmla="*/ 2827833 w 4710934"/>
              <a:gd name="connsiteY106" fmla="*/ 4688697 h 6876000"/>
              <a:gd name="connsiteX107" fmla="*/ 2841366 w 4710934"/>
              <a:gd name="connsiteY107" fmla="*/ 4664231 h 6876000"/>
              <a:gd name="connsiteX108" fmla="*/ 2854745 w 4710934"/>
              <a:gd name="connsiteY108" fmla="*/ 4639722 h 6876000"/>
              <a:gd name="connsiteX109" fmla="*/ 2867970 w 4710934"/>
              <a:gd name="connsiteY109" fmla="*/ 4615170 h 6876000"/>
              <a:gd name="connsiteX110" fmla="*/ 2881040 w 4710934"/>
              <a:gd name="connsiteY110" fmla="*/ 4590575 h 6876000"/>
              <a:gd name="connsiteX111" fmla="*/ 2893955 w 4710934"/>
              <a:gd name="connsiteY111" fmla="*/ 4565938 h 6876000"/>
              <a:gd name="connsiteX112" fmla="*/ 2906715 w 4710934"/>
              <a:gd name="connsiteY112" fmla="*/ 4541258 h 6876000"/>
              <a:gd name="connsiteX113" fmla="*/ 2919319 w 4710934"/>
              <a:gd name="connsiteY113" fmla="*/ 4516539 h 6876000"/>
              <a:gd name="connsiteX114" fmla="*/ 2931766 w 4710934"/>
              <a:gd name="connsiteY114" fmla="*/ 4491776 h 6876000"/>
              <a:gd name="connsiteX115" fmla="*/ 2944057 w 4710934"/>
              <a:gd name="connsiteY115" fmla="*/ 4466973 h 6876000"/>
              <a:gd name="connsiteX116" fmla="*/ 2956190 w 4710934"/>
              <a:gd name="connsiteY116" fmla="*/ 4442129 h 6876000"/>
              <a:gd name="connsiteX117" fmla="*/ 2968166 w 4710934"/>
              <a:gd name="connsiteY117" fmla="*/ 4417245 h 6876000"/>
              <a:gd name="connsiteX118" fmla="*/ 2979985 w 4710934"/>
              <a:gd name="connsiteY118" fmla="*/ 4392320 h 6876000"/>
              <a:gd name="connsiteX119" fmla="*/ 2991645 w 4710934"/>
              <a:gd name="connsiteY119" fmla="*/ 4367357 h 6876000"/>
              <a:gd name="connsiteX120" fmla="*/ 3003146 w 4710934"/>
              <a:gd name="connsiteY120" fmla="*/ 4342354 h 6876000"/>
              <a:gd name="connsiteX121" fmla="*/ 3014488 w 4710934"/>
              <a:gd name="connsiteY121" fmla="*/ 4317312 h 6876000"/>
              <a:gd name="connsiteX122" fmla="*/ 3025671 w 4710934"/>
              <a:gd name="connsiteY122" fmla="*/ 4292231 h 6876000"/>
              <a:gd name="connsiteX123" fmla="*/ 3036694 w 4710934"/>
              <a:gd name="connsiteY123" fmla="*/ 4267112 h 6876000"/>
              <a:gd name="connsiteX124" fmla="*/ 3047556 w 4710934"/>
              <a:gd name="connsiteY124" fmla="*/ 4241955 h 6876000"/>
              <a:gd name="connsiteX125" fmla="*/ 3058258 w 4710934"/>
              <a:gd name="connsiteY125" fmla="*/ 4216761 h 6876000"/>
              <a:gd name="connsiteX126" fmla="*/ 3068798 w 4710934"/>
              <a:gd name="connsiteY126" fmla="*/ 4191529 h 6876000"/>
              <a:gd name="connsiteX127" fmla="*/ 3079177 w 4710934"/>
              <a:gd name="connsiteY127" fmla="*/ 4166261 h 6876000"/>
              <a:gd name="connsiteX128" fmla="*/ 3089394 w 4710934"/>
              <a:gd name="connsiteY128" fmla="*/ 4140955 h 6876000"/>
              <a:gd name="connsiteX129" fmla="*/ 3099449 w 4710934"/>
              <a:gd name="connsiteY129" fmla="*/ 4115613 h 6876000"/>
              <a:gd name="connsiteX130" fmla="*/ 3109341 w 4710934"/>
              <a:gd name="connsiteY130" fmla="*/ 4090237 h 6876000"/>
              <a:gd name="connsiteX131" fmla="*/ 3119070 w 4710934"/>
              <a:gd name="connsiteY131" fmla="*/ 4064823 h 6876000"/>
              <a:gd name="connsiteX132" fmla="*/ 3128635 w 4710934"/>
              <a:gd name="connsiteY132" fmla="*/ 4039375 h 6876000"/>
              <a:gd name="connsiteX133" fmla="*/ 3138035 w 4710934"/>
              <a:gd name="connsiteY133" fmla="*/ 4013893 h 6876000"/>
              <a:gd name="connsiteX134" fmla="*/ 3147273 w 4710934"/>
              <a:gd name="connsiteY134" fmla="*/ 3988375 h 6876000"/>
              <a:gd name="connsiteX135" fmla="*/ 3156344 w 4710934"/>
              <a:gd name="connsiteY135" fmla="*/ 3962823 h 6876000"/>
              <a:gd name="connsiteX136" fmla="*/ 3165251 w 4710934"/>
              <a:gd name="connsiteY136" fmla="*/ 3937237 h 6876000"/>
              <a:gd name="connsiteX137" fmla="*/ 3173992 w 4710934"/>
              <a:gd name="connsiteY137" fmla="*/ 3911618 h 6876000"/>
              <a:gd name="connsiteX138" fmla="*/ 3182567 w 4710934"/>
              <a:gd name="connsiteY138" fmla="*/ 3885966 h 6876000"/>
              <a:gd name="connsiteX139" fmla="*/ 3190976 w 4710934"/>
              <a:gd name="connsiteY139" fmla="*/ 3860282 h 6876000"/>
              <a:gd name="connsiteX140" fmla="*/ 3199217 w 4710934"/>
              <a:gd name="connsiteY140" fmla="*/ 3834564 h 6876000"/>
              <a:gd name="connsiteX141" fmla="*/ 3207292 w 4710934"/>
              <a:gd name="connsiteY141" fmla="*/ 3808814 h 6876000"/>
              <a:gd name="connsiteX142" fmla="*/ 3215199 w 4710934"/>
              <a:gd name="connsiteY142" fmla="*/ 3783032 h 6876000"/>
              <a:gd name="connsiteX143" fmla="*/ 3222938 w 4710934"/>
              <a:gd name="connsiteY143" fmla="*/ 3757220 h 6876000"/>
              <a:gd name="connsiteX144" fmla="*/ 3230509 w 4710934"/>
              <a:gd name="connsiteY144" fmla="*/ 3731375 h 6876000"/>
              <a:gd name="connsiteX145" fmla="*/ 3237910 w 4710934"/>
              <a:gd name="connsiteY145" fmla="*/ 3705500 h 6876000"/>
              <a:gd name="connsiteX146" fmla="*/ 3245142 w 4710934"/>
              <a:gd name="connsiteY146" fmla="*/ 3679596 h 6876000"/>
              <a:gd name="connsiteX147" fmla="*/ 3252205 w 4710934"/>
              <a:gd name="connsiteY147" fmla="*/ 3653660 h 6876000"/>
              <a:gd name="connsiteX148" fmla="*/ 3259097 w 4710934"/>
              <a:gd name="connsiteY148" fmla="*/ 3627695 h 6876000"/>
              <a:gd name="connsiteX149" fmla="*/ 3265819 w 4710934"/>
              <a:gd name="connsiteY149" fmla="*/ 3601701 h 6876000"/>
              <a:gd name="connsiteX150" fmla="*/ 3270802 w 4710934"/>
              <a:gd name="connsiteY150" fmla="*/ 3581905 h 6876000"/>
              <a:gd name="connsiteX151" fmla="*/ 3296504 w 4710934"/>
              <a:gd name="connsiteY151" fmla="*/ 3491548 h 6876000"/>
              <a:gd name="connsiteX152" fmla="*/ 3390970 w 4710934"/>
              <a:gd name="connsiteY152" fmla="*/ 2707668 h 6876000"/>
              <a:gd name="connsiteX153" fmla="*/ 3390264 w 4710934"/>
              <a:gd name="connsiteY153" fmla="*/ 2690136 h 6876000"/>
              <a:gd name="connsiteX154" fmla="*/ 3390527 w 4710934"/>
              <a:gd name="connsiteY154" fmla="*/ 2676002 h 6876000"/>
              <a:gd name="connsiteX155" fmla="*/ 3390841 w 4710934"/>
              <a:gd name="connsiteY155" fmla="*/ 2649175 h 6876000"/>
              <a:gd name="connsiteX156" fmla="*/ 3390969 w 4710934"/>
              <a:gd name="connsiteY156" fmla="*/ 2622330 h 6876000"/>
              <a:gd name="connsiteX157" fmla="*/ 3390912 w 4710934"/>
              <a:gd name="connsiteY157" fmla="*/ 2595471 h 6876000"/>
              <a:gd name="connsiteX158" fmla="*/ 3390668 w 4710934"/>
              <a:gd name="connsiteY158" fmla="*/ 2568594 h 6876000"/>
              <a:gd name="connsiteX159" fmla="*/ 3390238 w 4710934"/>
              <a:gd name="connsiteY159" fmla="*/ 2541702 h 6876000"/>
              <a:gd name="connsiteX160" fmla="*/ 3389620 w 4710934"/>
              <a:gd name="connsiteY160" fmla="*/ 2514795 h 6876000"/>
              <a:gd name="connsiteX161" fmla="*/ 3388814 w 4710934"/>
              <a:gd name="connsiteY161" fmla="*/ 2487871 h 6876000"/>
              <a:gd name="connsiteX162" fmla="*/ 3387821 w 4710934"/>
              <a:gd name="connsiteY162" fmla="*/ 2460935 h 6876000"/>
              <a:gd name="connsiteX163" fmla="*/ 3386640 w 4710934"/>
              <a:gd name="connsiteY163" fmla="*/ 2433982 h 6876000"/>
              <a:gd name="connsiteX164" fmla="*/ 3385269 w 4710934"/>
              <a:gd name="connsiteY164" fmla="*/ 2407017 h 6876000"/>
              <a:gd name="connsiteX165" fmla="*/ 3383710 w 4710934"/>
              <a:gd name="connsiteY165" fmla="*/ 2380037 h 6876000"/>
              <a:gd name="connsiteX166" fmla="*/ 3381961 w 4710934"/>
              <a:gd name="connsiteY166" fmla="*/ 2353044 h 6876000"/>
              <a:gd name="connsiteX167" fmla="*/ 3380022 w 4710934"/>
              <a:gd name="connsiteY167" fmla="*/ 2326037 h 6876000"/>
              <a:gd name="connsiteX168" fmla="*/ 3377892 w 4710934"/>
              <a:gd name="connsiteY168" fmla="*/ 2299019 h 6876000"/>
              <a:gd name="connsiteX169" fmla="*/ 3375306 w 4710934"/>
              <a:gd name="connsiteY169" fmla="*/ 2269026 h 6876000"/>
              <a:gd name="connsiteX170" fmla="*/ 3372491 w 4710934"/>
              <a:gd name="connsiteY170" fmla="*/ 2239094 h 6876000"/>
              <a:gd name="connsiteX171" fmla="*/ 3369448 w 4710934"/>
              <a:gd name="connsiteY171" fmla="*/ 2209222 h 6876000"/>
              <a:gd name="connsiteX172" fmla="*/ 3366177 w 4710934"/>
              <a:gd name="connsiteY172" fmla="*/ 2179411 h 6876000"/>
              <a:gd name="connsiteX173" fmla="*/ 3362679 w 4710934"/>
              <a:gd name="connsiteY173" fmla="*/ 2149664 h 6876000"/>
              <a:gd name="connsiteX174" fmla="*/ 3358955 w 4710934"/>
              <a:gd name="connsiteY174" fmla="*/ 2119976 h 6876000"/>
              <a:gd name="connsiteX175" fmla="*/ 3355006 w 4710934"/>
              <a:gd name="connsiteY175" fmla="*/ 2090351 h 6876000"/>
              <a:gd name="connsiteX176" fmla="*/ 3350831 w 4710934"/>
              <a:gd name="connsiteY176" fmla="*/ 2060790 h 6876000"/>
              <a:gd name="connsiteX177" fmla="*/ 3346433 w 4710934"/>
              <a:gd name="connsiteY177" fmla="*/ 2031292 h 6876000"/>
              <a:gd name="connsiteX178" fmla="*/ 3341810 w 4710934"/>
              <a:gd name="connsiteY178" fmla="*/ 2001856 h 6876000"/>
              <a:gd name="connsiteX179" fmla="*/ 3336965 w 4710934"/>
              <a:gd name="connsiteY179" fmla="*/ 1972485 h 6876000"/>
              <a:gd name="connsiteX180" fmla="*/ 3331897 w 4710934"/>
              <a:gd name="connsiteY180" fmla="*/ 1943177 h 6876000"/>
              <a:gd name="connsiteX181" fmla="*/ 3326607 w 4710934"/>
              <a:gd name="connsiteY181" fmla="*/ 1913933 h 6876000"/>
              <a:gd name="connsiteX182" fmla="*/ 3321095 w 4710934"/>
              <a:gd name="connsiteY182" fmla="*/ 1884755 h 6876000"/>
              <a:gd name="connsiteX183" fmla="*/ 3315363 w 4710934"/>
              <a:gd name="connsiteY183" fmla="*/ 1855642 h 6876000"/>
              <a:gd name="connsiteX184" fmla="*/ 3309412 w 4710934"/>
              <a:gd name="connsiteY184" fmla="*/ 1826594 h 6876000"/>
              <a:gd name="connsiteX185" fmla="*/ 3303241 w 4710934"/>
              <a:gd name="connsiteY185" fmla="*/ 1797612 h 6876000"/>
              <a:gd name="connsiteX186" fmla="*/ 3296851 w 4710934"/>
              <a:gd name="connsiteY186" fmla="*/ 1768696 h 6876000"/>
              <a:gd name="connsiteX187" fmla="*/ 3290243 w 4710934"/>
              <a:gd name="connsiteY187" fmla="*/ 1739847 h 6876000"/>
              <a:gd name="connsiteX188" fmla="*/ 3283417 w 4710934"/>
              <a:gd name="connsiteY188" fmla="*/ 1711064 h 6876000"/>
              <a:gd name="connsiteX189" fmla="*/ 3276375 w 4710934"/>
              <a:gd name="connsiteY189" fmla="*/ 1682349 h 6876000"/>
              <a:gd name="connsiteX190" fmla="*/ 3269117 w 4710934"/>
              <a:gd name="connsiteY190" fmla="*/ 1653702 h 6876000"/>
              <a:gd name="connsiteX191" fmla="*/ 3261643 w 4710934"/>
              <a:gd name="connsiteY191" fmla="*/ 1625122 h 6876000"/>
              <a:gd name="connsiteX192" fmla="*/ 3253954 w 4710934"/>
              <a:gd name="connsiteY192" fmla="*/ 1596611 h 6876000"/>
              <a:gd name="connsiteX193" fmla="*/ 3246050 w 4710934"/>
              <a:gd name="connsiteY193" fmla="*/ 1568167 h 6876000"/>
              <a:gd name="connsiteX194" fmla="*/ 3237933 w 4710934"/>
              <a:gd name="connsiteY194" fmla="*/ 1539794 h 6876000"/>
              <a:gd name="connsiteX195" fmla="*/ 3229603 w 4710934"/>
              <a:gd name="connsiteY195" fmla="*/ 1511489 h 6876000"/>
              <a:gd name="connsiteX196" fmla="*/ 3221061 w 4710934"/>
              <a:gd name="connsiteY196" fmla="*/ 1483255 h 6876000"/>
              <a:gd name="connsiteX197" fmla="*/ 3212306 w 4710934"/>
              <a:gd name="connsiteY197" fmla="*/ 1455089 h 6876000"/>
              <a:gd name="connsiteX198" fmla="*/ 3203341 w 4710934"/>
              <a:gd name="connsiteY198" fmla="*/ 1426996 h 6876000"/>
              <a:gd name="connsiteX199" fmla="*/ 3194165 w 4710934"/>
              <a:gd name="connsiteY199" fmla="*/ 1398971 h 6876000"/>
              <a:gd name="connsiteX200" fmla="*/ 3184779 w 4710934"/>
              <a:gd name="connsiteY200" fmla="*/ 1371019 h 6876000"/>
              <a:gd name="connsiteX201" fmla="*/ 3175184 w 4710934"/>
              <a:gd name="connsiteY201" fmla="*/ 1343138 h 6876000"/>
              <a:gd name="connsiteX202" fmla="*/ 3165380 w 4710934"/>
              <a:gd name="connsiteY202" fmla="*/ 1315328 h 6876000"/>
              <a:gd name="connsiteX203" fmla="*/ 3155368 w 4710934"/>
              <a:gd name="connsiteY203" fmla="*/ 1287591 h 6876000"/>
              <a:gd name="connsiteX204" fmla="*/ 3145148 w 4710934"/>
              <a:gd name="connsiteY204" fmla="*/ 1259927 h 6876000"/>
              <a:gd name="connsiteX205" fmla="*/ 3134722 w 4710934"/>
              <a:gd name="connsiteY205" fmla="*/ 1232335 h 6876000"/>
              <a:gd name="connsiteX206" fmla="*/ 3124089 w 4710934"/>
              <a:gd name="connsiteY206" fmla="*/ 1204816 h 6876000"/>
              <a:gd name="connsiteX207" fmla="*/ 3113251 w 4710934"/>
              <a:gd name="connsiteY207" fmla="*/ 1177371 h 6876000"/>
              <a:gd name="connsiteX208" fmla="*/ 3102208 w 4710934"/>
              <a:gd name="connsiteY208" fmla="*/ 1150001 h 6876000"/>
              <a:gd name="connsiteX209" fmla="*/ 3090961 w 4710934"/>
              <a:gd name="connsiteY209" fmla="*/ 1122703 h 6876000"/>
              <a:gd name="connsiteX210" fmla="*/ 3079510 w 4710934"/>
              <a:gd name="connsiteY210" fmla="*/ 1095481 h 6876000"/>
              <a:gd name="connsiteX211" fmla="*/ 3067856 w 4710934"/>
              <a:gd name="connsiteY211" fmla="*/ 1068334 h 6876000"/>
              <a:gd name="connsiteX212" fmla="*/ 3056000 w 4710934"/>
              <a:gd name="connsiteY212" fmla="*/ 1041261 h 6876000"/>
              <a:gd name="connsiteX213" fmla="*/ 3043942 w 4710934"/>
              <a:gd name="connsiteY213" fmla="*/ 1014265 h 6876000"/>
              <a:gd name="connsiteX214" fmla="*/ 3031683 w 4710934"/>
              <a:gd name="connsiteY214" fmla="*/ 987345 h 6876000"/>
              <a:gd name="connsiteX215" fmla="*/ 3019223 w 4710934"/>
              <a:gd name="connsiteY215" fmla="*/ 960501 h 6876000"/>
              <a:gd name="connsiteX216" fmla="*/ 3006563 w 4710934"/>
              <a:gd name="connsiteY216" fmla="*/ 933732 h 6876000"/>
              <a:gd name="connsiteX217" fmla="*/ 2993704 w 4710934"/>
              <a:gd name="connsiteY217" fmla="*/ 907043 h 6876000"/>
              <a:gd name="connsiteX218" fmla="*/ 2980646 w 4710934"/>
              <a:gd name="connsiteY218" fmla="*/ 880430 h 6876000"/>
              <a:gd name="connsiteX219" fmla="*/ 2967391 w 4710934"/>
              <a:gd name="connsiteY219" fmla="*/ 853895 h 6876000"/>
              <a:gd name="connsiteX220" fmla="*/ 2953937 w 4710934"/>
              <a:gd name="connsiteY220" fmla="*/ 827438 h 6876000"/>
              <a:gd name="connsiteX221" fmla="*/ 2940288 w 4710934"/>
              <a:gd name="connsiteY221" fmla="*/ 801059 h 6876000"/>
              <a:gd name="connsiteX222" fmla="*/ 2926442 w 4710934"/>
              <a:gd name="connsiteY222" fmla="*/ 774760 h 6876000"/>
              <a:gd name="connsiteX223" fmla="*/ 2912400 w 4710934"/>
              <a:gd name="connsiteY223" fmla="*/ 748539 h 6876000"/>
              <a:gd name="connsiteX224" fmla="*/ 2898164 w 4710934"/>
              <a:gd name="connsiteY224" fmla="*/ 722398 h 6876000"/>
              <a:gd name="connsiteX225" fmla="*/ 2883733 w 4710934"/>
              <a:gd name="connsiteY225" fmla="*/ 696337 h 6876000"/>
              <a:gd name="connsiteX226" fmla="*/ 2869109 w 4710934"/>
              <a:gd name="connsiteY226" fmla="*/ 670356 h 6876000"/>
              <a:gd name="connsiteX227" fmla="*/ 2854292 w 4710934"/>
              <a:gd name="connsiteY227" fmla="*/ 644456 h 6876000"/>
              <a:gd name="connsiteX228" fmla="*/ 2839282 w 4710934"/>
              <a:gd name="connsiteY228" fmla="*/ 618637 h 6876000"/>
              <a:gd name="connsiteX229" fmla="*/ 2824081 w 4710934"/>
              <a:gd name="connsiteY229" fmla="*/ 592898 h 6876000"/>
              <a:gd name="connsiteX230" fmla="*/ 2808688 w 4710934"/>
              <a:gd name="connsiteY230" fmla="*/ 567242 h 6876000"/>
              <a:gd name="connsiteX231" fmla="*/ 2793105 w 4710934"/>
              <a:gd name="connsiteY231" fmla="*/ 541668 h 6876000"/>
              <a:gd name="connsiteX232" fmla="*/ 2777332 w 4710934"/>
              <a:gd name="connsiteY232" fmla="*/ 516175 h 6876000"/>
              <a:gd name="connsiteX233" fmla="*/ 2761370 w 4710934"/>
              <a:gd name="connsiteY233" fmla="*/ 490766 h 6876000"/>
              <a:gd name="connsiteX234" fmla="*/ 2745219 w 4710934"/>
              <a:gd name="connsiteY234" fmla="*/ 465440 h 6876000"/>
              <a:gd name="connsiteX235" fmla="*/ 2728880 w 4710934"/>
              <a:gd name="connsiteY235" fmla="*/ 440196 h 6876000"/>
              <a:gd name="connsiteX236" fmla="*/ 2712354 w 4710934"/>
              <a:gd name="connsiteY236" fmla="*/ 415038 h 6876000"/>
              <a:gd name="connsiteX237" fmla="*/ 2695642 w 4710934"/>
              <a:gd name="connsiteY237" fmla="*/ 389962 h 6876000"/>
              <a:gd name="connsiteX238" fmla="*/ 2678743 w 4710934"/>
              <a:gd name="connsiteY238" fmla="*/ 364972 h 6876000"/>
              <a:gd name="connsiteX239" fmla="*/ 2661658 w 4710934"/>
              <a:gd name="connsiteY239" fmla="*/ 340065 h 6876000"/>
              <a:gd name="connsiteX240" fmla="*/ 2644389 w 4710934"/>
              <a:gd name="connsiteY240" fmla="*/ 315244 h 6876000"/>
              <a:gd name="connsiteX241" fmla="*/ 2626935 w 4710934"/>
              <a:gd name="connsiteY241" fmla="*/ 290509 h 6876000"/>
              <a:gd name="connsiteX242" fmla="*/ 2609299 w 4710934"/>
              <a:gd name="connsiteY242" fmla="*/ 265860 h 6876000"/>
              <a:gd name="connsiteX243" fmla="*/ 2591479 w 4710934"/>
              <a:gd name="connsiteY243" fmla="*/ 241297 h 6876000"/>
              <a:gd name="connsiteX244" fmla="*/ 2573476 w 4710934"/>
              <a:gd name="connsiteY244" fmla="*/ 216820 h 6876000"/>
              <a:gd name="connsiteX245" fmla="*/ 2555292 w 4710934"/>
              <a:gd name="connsiteY245" fmla="*/ 192430 h 6876000"/>
              <a:gd name="connsiteX246" fmla="*/ 2536927 w 4710934"/>
              <a:gd name="connsiteY246" fmla="*/ 168127 h 6876000"/>
              <a:gd name="connsiteX247" fmla="*/ 2518381 w 4710934"/>
              <a:gd name="connsiteY247" fmla="*/ 143912 h 6876000"/>
              <a:gd name="connsiteX248" fmla="*/ 2499656 w 4710934"/>
              <a:gd name="connsiteY248" fmla="*/ 119786 h 6876000"/>
              <a:gd name="connsiteX249" fmla="*/ 2480751 w 4710934"/>
              <a:gd name="connsiteY249" fmla="*/ 95747 h 6876000"/>
              <a:gd name="connsiteX250" fmla="*/ 2461668 w 4710934"/>
              <a:gd name="connsiteY250" fmla="*/ 71796 h 6876000"/>
              <a:gd name="connsiteX251" fmla="*/ 2442406 w 4710934"/>
              <a:gd name="connsiteY251" fmla="*/ 47936 h 6876000"/>
              <a:gd name="connsiteX252" fmla="*/ 2422967 w 4710934"/>
              <a:gd name="connsiteY252" fmla="*/ 24164 h 6876000"/>
              <a:gd name="connsiteX253" fmla="*/ 2403352 w 4710934"/>
              <a:gd name="connsiteY253" fmla="*/ 482 h 6876000"/>
              <a:gd name="connsiteX254" fmla="*/ 2165096 w 4710934"/>
              <a:gd name="connsiteY254" fmla="*/ 482 h 68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Lst>
            <a:rect l="l" t="t" r="r" b="b"/>
            <a:pathLst>
              <a:path w="4710934" h="6876000">
                <a:moveTo>
                  <a:pt x="2164604" y="0"/>
                </a:moveTo>
                <a:lnTo>
                  <a:pt x="4710934" y="0"/>
                </a:lnTo>
                <a:lnTo>
                  <a:pt x="4710934" y="6876000"/>
                </a:lnTo>
                <a:lnTo>
                  <a:pt x="0" y="6876000"/>
                </a:lnTo>
                <a:lnTo>
                  <a:pt x="2" y="6875999"/>
                </a:lnTo>
                <a:lnTo>
                  <a:pt x="740439" y="6875999"/>
                </a:lnTo>
                <a:lnTo>
                  <a:pt x="767418" y="6857670"/>
                </a:lnTo>
                <a:lnTo>
                  <a:pt x="794282" y="6839263"/>
                </a:lnTo>
                <a:lnTo>
                  <a:pt x="821035" y="6820780"/>
                </a:lnTo>
                <a:lnTo>
                  <a:pt x="847673" y="6802218"/>
                </a:lnTo>
                <a:lnTo>
                  <a:pt x="874198" y="6783580"/>
                </a:lnTo>
                <a:lnTo>
                  <a:pt x="900607" y="6764865"/>
                </a:lnTo>
                <a:lnTo>
                  <a:pt x="926903" y="6746075"/>
                </a:lnTo>
                <a:lnTo>
                  <a:pt x="953083" y="6727208"/>
                </a:lnTo>
                <a:lnTo>
                  <a:pt x="979147" y="6708266"/>
                </a:lnTo>
                <a:lnTo>
                  <a:pt x="1005095" y="6689249"/>
                </a:lnTo>
                <a:lnTo>
                  <a:pt x="1030927" y="6670158"/>
                </a:lnTo>
                <a:lnTo>
                  <a:pt x="1056642" y="6650992"/>
                </a:lnTo>
                <a:lnTo>
                  <a:pt x="1082239" y="6631752"/>
                </a:lnTo>
                <a:lnTo>
                  <a:pt x="1107719" y="6612438"/>
                </a:lnTo>
                <a:lnTo>
                  <a:pt x="1133081" y="6593052"/>
                </a:lnTo>
                <a:lnTo>
                  <a:pt x="1158324" y="6573592"/>
                </a:lnTo>
                <a:lnTo>
                  <a:pt x="1183448" y="6554058"/>
                </a:lnTo>
                <a:lnTo>
                  <a:pt x="1208453" y="6534454"/>
                </a:lnTo>
                <a:lnTo>
                  <a:pt x="1233339" y="6514777"/>
                </a:lnTo>
                <a:lnTo>
                  <a:pt x="1258104" y="6495028"/>
                </a:lnTo>
                <a:lnTo>
                  <a:pt x="1282748" y="6475207"/>
                </a:lnTo>
                <a:lnTo>
                  <a:pt x="1307272" y="6455316"/>
                </a:lnTo>
                <a:lnTo>
                  <a:pt x="1331674" y="6435355"/>
                </a:lnTo>
                <a:lnTo>
                  <a:pt x="1355955" y="6415323"/>
                </a:lnTo>
                <a:lnTo>
                  <a:pt x="1380113" y="6395221"/>
                </a:lnTo>
                <a:lnTo>
                  <a:pt x="1404149" y="6375049"/>
                </a:lnTo>
                <a:lnTo>
                  <a:pt x="1428062" y="6354809"/>
                </a:lnTo>
                <a:lnTo>
                  <a:pt x="1451852" y="6334499"/>
                </a:lnTo>
                <a:lnTo>
                  <a:pt x="1475517" y="6314120"/>
                </a:lnTo>
                <a:lnTo>
                  <a:pt x="1499059" y="6293674"/>
                </a:lnTo>
                <a:lnTo>
                  <a:pt x="1522476" y="6273159"/>
                </a:lnTo>
                <a:lnTo>
                  <a:pt x="1545768" y="6252577"/>
                </a:lnTo>
                <a:lnTo>
                  <a:pt x="1568935" y="6231927"/>
                </a:lnTo>
                <a:lnTo>
                  <a:pt x="1591976" y="6211212"/>
                </a:lnTo>
                <a:lnTo>
                  <a:pt x="1614891" y="6190430"/>
                </a:lnTo>
                <a:lnTo>
                  <a:pt x="1637678" y="6169580"/>
                </a:lnTo>
                <a:lnTo>
                  <a:pt x="1660339" y="6148665"/>
                </a:lnTo>
                <a:lnTo>
                  <a:pt x="1682873" y="6127685"/>
                </a:lnTo>
                <a:lnTo>
                  <a:pt x="1705278" y="6106639"/>
                </a:lnTo>
                <a:lnTo>
                  <a:pt x="1727556" y="6085529"/>
                </a:lnTo>
                <a:lnTo>
                  <a:pt x="1749705" y="6064354"/>
                </a:lnTo>
                <a:lnTo>
                  <a:pt x="1771724" y="6043115"/>
                </a:lnTo>
                <a:lnTo>
                  <a:pt x="1793615" y="6021812"/>
                </a:lnTo>
                <a:lnTo>
                  <a:pt x="1815375" y="6000445"/>
                </a:lnTo>
                <a:lnTo>
                  <a:pt x="1837005" y="5979016"/>
                </a:lnTo>
                <a:lnTo>
                  <a:pt x="1858504" y="5957524"/>
                </a:lnTo>
                <a:lnTo>
                  <a:pt x="1879872" y="5935969"/>
                </a:lnTo>
                <a:lnTo>
                  <a:pt x="1901109" y="5914352"/>
                </a:lnTo>
                <a:lnTo>
                  <a:pt x="1922215" y="5892673"/>
                </a:lnTo>
                <a:lnTo>
                  <a:pt x="1943187" y="5870933"/>
                </a:lnTo>
                <a:lnTo>
                  <a:pt x="1964027" y="5849132"/>
                </a:lnTo>
                <a:lnTo>
                  <a:pt x="1984734" y="5827270"/>
                </a:lnTo>
                <a:lnTo>
                  <a:pt x="2005307" y="5805347"/>
                </a:lnTo>
                <a:lnTo>
                  <a:pt x="2025746" y="5783365"/>
                </a:lnTo>
                <a:lnTo>
                  <a:pt x="2046051" y="5761322"/>
                </a:lnTo>
                <a:lnTo>
                  <a:pt x="2066221" y="5739220"/>
                </a:lnTo>
                <a:lnTo>
                  <a:pt x="2086257" y="5717060"/>
                </a:lnTo>
                <a:lnTo>
                  <a:pt x="2106156" y="5694841"/>
                </a:lnTo>
                <a:lnTo>
                  <a:pt x="2125919" y="5672564"/>
                </a:lnTo>
                <a:lnTo>
                  <a:pt x="2145547" y="5650227"/>
                </a:lnTo>
                <a:lnTo>
                  <a:pt x="2165037" y="5627834"/>
                </a:lnTo>
                <a:lnTo>
                  <a:pt x="2184390" y="5605383"/>
                </a:lnTo>
                <a:lnTo>
                  <a:pt x="2203606" y="5582875"/>
                </a:lnTo>
                <a:lnTo>
                  <a:pt x="2222684" y="5560311"/>
                </a:lnTo>
                <a:lnTo>
                  <a:pt x="2241623" y="5537690"/>
                </a:lnTo>
                <a:lnTo>
                  <a:pt x="2260423" y="5515013"/>
                </a:lnTo>
                <a:lnTo>
                  <a:pt x="2279084" y="5492281"/>
                </a:lnTo>
                <a:lnTo>
                  <a:pt x="2297606" y="5469493"/>
                </a:lnTo>
                <a:lnTo>
                  <a:pt x="2315987" y="5446650"/>
                </a:lnTo>
                <a:lnTo>
                  <a:pt x="2334229" y="5423753"/>
                </a:lnTo>
                <a:lnTo>
                  <a:pt x="2352329" y="5400800"/>
                </a:lnTo>
                <a:lnTo>
                  <a:pt x="2370288" y="5377795"/>
                </a:lnTo>
                <a:lnTo>
                  <a:pt x="2388105" y="5354736"/>
                </a:lnTo>
                <a:lnTo>
                  <a:pt x="2405781" y="5331624"/>
                </a:lnTo>
                <a:lnTo>
                  <a:pt x="2423313" y="5308458"/>
                </a:lnTo>
                <a:lnTo>
                  <a:pt x="2440703" y="5285240"/>
                </a:lnTo>
                <a:lnTo>
                  <a:pt x="2457950" y="5261970"/>
                </a:lnTo>
                <a:lnTo>
                  <a:pt x="2475053" y="5238648"/>
                </a:lnTo>
                <a:lnTo>
                  <a:pt x="2492012" y="5215274"/>
                </a:lnTo>
                <a:lnTo>
                  <a:pt x="2508827" y="5191848"/>
                </a:lnTo>
                <a:lnTo>
                  <a:pt x="2525497" y="5168373"/>
                </a:lnTo>
                <a:lnTo>
                  <a:pt x="2542021" y="5144846"/>
                </a:lnTo>
                <a:lnTo>
                  <a:pt x="2558399" y="5121271"/>
                </a:lnTo>
                <a:lnTo>
                  <a:pt x="2574631" y="5097644"/>
                </a:lnTo>
                <a:lnTo>
                  <a:pt x="2590718" y="5073968"/>
                </a:lnTo>
                <a:lnTo>
                  <a:pt x="2606656" y="5050243"/>
                </a:lnTo>
                <a:lnTo>
                  <a:pt x="2622448" y="5026469"/>
                </a:lnTo>
                <a:lnTo>
                  <a:pt x="2638092" y="5002646"/>
                </a:lnTo>
                <a:lnTo>
                  <a:pt x="2653588" y="4978776"/>
                </a:lnTo>
                <a:lnTo>
                  <a:pt x="2668935" y="4954858"/>
                </a:lnTo>
                <a:lnTo>
                  <a:pt x="2684133" y="4930891"/>
                </a:lnTo>
                <a:lnTo>
                  <a:pt x="2699182" y="4906878"/>
                </a:lnTo>
                <a:lnTo>
                  <a:pt x="2714081" y="4882819"/>
                </a:lnTo>
                <a:lnTo>
                  <a:pt x="2728830" y="4858712"/>
                </a:lnTo>
                <a:lnTo>
                  <a:pt x="2743428" y="4834560"/>
                </a:lnTo>
                <a:lnTo>
                  <a:pt x="2757876" y="4810362"/>
                </a:lnTo>
                <a:lnTo>
                  <a:pt x="2772172" y="4786118"/>
                </a:lnTo>
                <a:lnTo>
                  <a:pt x="2786316" y="4761830"/>
                </a:lnTo>
                <a:lnTo>
                  <a:pt x="2800307" y="4737496"/>
                </a:lnTo>
                <a:lnTo>
                  <a:pt x="2814147" y="4713118"/>
                </a:lnTo>
                <a:lnTo>
                  <a:pt x="2827833" y="4688697"/>
                </a:lnTo>
                <a:lnTo>
                  <a:pt x="2841366" y="4664231"/>
                </a:lnTo>
                <a:lnTo>
                  <a:pt x="2854745" y="4639722"/>
                </a:lnTo>
                <a:lnTo>
                  <a:pt x="2867970" y="4615170"/>
                </a:lnTo>
                <a:lnTo>
                  <a:pt x="2881040" y="4590575"/>
                </a:lnTo>
                <a:lnTo>
                  <a:pt x="2893955" y="4565938"/>
                </a:lnTo>
                <a:lnTo>
                  <a:pt x="2906715" y="4541258"/>
                </a:lnTo>
                <a:lnTo>
                  <a:pt x="2919319" y="4516539"/>
                </a:lnTo>
                <a:lnTo>
                  <a:pt x="2931766" y="4491776"/>
                </a:lnTo>
                <a:lnTo>
                  <a:pt x="2944057" y="4466973"/>
                </a:lnTo>
                <a:lnTo>
                  <a:pt x="2956190" y="4442129"/>
                </a:lnTo>
                <a:lnTo>
                  <a:pt x="2968166" y="4417245"/>
                </a:lnTo>
                <a:lnTo>
                  <a:pt x="2979985" y="4392320"/>
                </a:lnTo>
                <a:lnTo>
                  <a:pt x="2991645" y="4367357"/>
                </a:lnTo>
                <a:lnTo>
                  <a:pt x="3003146" y="4342354"/>
                </a:lnTo>
                <a:lnTo>
                  <a:pt x="3014488" y="4317312"/>
                </a:lnTo>
                <a:lnTo>
                  <a:pt x="3025671" y="4292231"/>
                </a:lnTo>
                <a:lnTo>
                  <a:pt x="3036694" y="4267112"/>
                </a:lnTo>
                <a:lnTo>
                  <a:pt x="3047556" y="4241955"/>
                </a:lnTo>
                <a:lnTo>
                  <a:pt x="3058258" y="4216761"/>
                </a:lnTo>
                <a:lnTo>
                  <a:pt x="3068798" y="4191529"/>
                </a:lnTo>
                <a:lnTo>
                  <a:pt x="3079177" y="4166261"/>
                </a:lnTo>
                <a:lnTo>
                  <a:pt x="3089394" y="4140955"/>
                </a:lnTo>
                <a:lnTo>
                  <a:pt x="3099449" y="4115613"/>
                </a:lnTo>
                <a:lnTo>
                  <a:pt x="3109341" y="4090237"/>
                </a:lnTo>
                <a:lnTo>
                  <a:pt x="3119070" y="4064823"/>
                </a:lnTo>
                <a:lnTo>
                  <a:pt x="3128635" y="4039375"/>
                </a:lnTo>
                <a:lnTo>
                  <a:pt x="3138035" y="4013893"/>
                </a:lnTo>
                <a:lnTo>
                  <a:pt x="3147273" y="3988375"/>
                </a:lnTo>
                <a:lnTo>
                  <a:pt x="3156344" y="3962823"/>
                </a:lnTo>
                <a:lnTo>
                  <a:pt x="3165251" y="3937237"/>
                </a:lnTo>
                <a:lnTo>
                  <a:pt x="3173992" y="3911618"/>
                </a:lnTo>
                <a:lnTo>
                  <a:pt x="3182567" y="3885966"/>
                </a:lnTo>
                <a:lnTo>
                  <a:pt x="3190976" y="3860282"/>
                </a:lnTo>
                <a:lnTo>
                  <a:pt x="3199217" y="3834564"/>
                </a:lnTo>
                <a:lnTo>
                  <a:pt x="3207292" y="3808814"/>
                </a:lnTo>
                <a:lnTo>
                  <a:pt x="3215199" y="3783032"/>
                </a:lnTo>
                <a:lnTo>
                  <a:pt x="3222938" y="3757220"/>
                </a:lnTo>
                <a:lnTo>
                  <a:pt x="3230509" y="3731375"/>
                </a:lnTo>
                <a:lnTo>
                  <a:pt x="3237910" y="3705500"/>
                </a:lnTo>
                <a:lnTo>
                  <a:pt x="3245142" y="3679596"/>
                </a:lnTo>
                <a:lnTo>
                  <a:pt x="3252205" y="3653660"/>
                </a:lnTo>
                <a:lnTo>
                  <a:pt x="3259097" y="3627695"/>
                </a:lnTo>
                <a:lnTo>
                  <a:pt x="3265819" y="3601701"/>
                </a:lnTo>
                <a:lnTo>
                  <a:pt x="3270802" y="3581905"/>
                </a:lnTo>
                <a:lnTo>
                  <a:pt x="3296504" y="3491548"/>
                </a:lnTo>
                <a:cubicBezTo>
                  <a:pt x="3358709" y="3235955"/>
                  <a:pt x="3390970" y="2974177"/>
                  <a:pt x="3390970" y="2707668"/>
                </a:cubicBezTo>
                <a:lnTo>
                  <a:pt x="3390264" y="2690136"/>
                </a:lnTo>
                <a:lnTo>
                  <a:pt x="3390527" y="2676002"/>
                </a:lnTo>
                <a:lnTo>
                  <a:pt x="3390841" y="2649175"/>
                </a:lnTo>
                <a:lnTo>
                  <a:pt x="3390969" y="2622330"/>
                </a:lnTo>
                <a:lnTo>
                  <a:pt x="3390912" y="2595471"/>
                </a:lnTo>
                <a:lnTo>
                  <a:pt x="3390668" y="2568594"/>
                </a:lnTo>
                <a:lnTo>
                  <a:pt x="3390238" y="2541702"/>
                </a:lnTo>
                <a:lnTo>
                  <a:pt x="3389620" y="2514795"/>
                </a:lnTo>
                <a:lnTo>
                  <a:pt x="3388814" y="2487871"/>
                </a:lnTo>
                <a:lnTo>
                  <a:pt x="3387821" y="2460935"/>
                </a:lnTo>
                <a:lnTo>
                  <a:pt x="3386640" y="2433982"/>
                </a:lnTo>
                <a:lnTo>
                  <a:pt x="3385269" y="2407017"/>
                </a:lnTo>
                <a:lnTo>
                  <a:pt x="3383710" y="2380037"/>
                </a:lnTo>
                <a:lnTo>
                  <a:pt x="3381961" y="2353044"/>
                </a:lnTo>
                <a:lnTo>
                  <a:pt x="3380022" y="2326037"/>
                </a:lnTo>
                <a:lnTo>
                  <a:pt x="3377892" y="2299019"/>
                </a:lnTo>
                <a:lnTo>
                  <a:pt x="3375306" y="2269026"/>
                </a:lnTo>
                <a:lnTo>
                  <a:pt x="3372491" y="2239094"/>
                </a:lnTo>
                <a:lnTo>
                  <a:pt x="3369448" y="2209222"/>
                </a:lnTo>
                <a:lnTo>
                  <a:pt x="3366177" y="2179411"/>
                </a:lnTo>
                <a:lnTo>
                  <a:pt x="3362679" y="2149664"/>
                </a:lnTo>
                <a:lnTo>
                  <a:pt x="3358955" y="2119976"/>
                </a:lnTo>
                <a:lnTo>
                  <a:pt x="3355006" y="2090351"/>
                </a:lnTo>
                <a:lnTo>
                  <a:pt x="3350831" y="2060790"/>
                </a:lnTo>
                <a:lnTo>
                  <a:pt x="3346433" y="2031292"/>
                </a:lnTo>
                <a:lnTo>
                  <a:pt x="3341810" y="2001856"/>
                </a:lnTo>
                <a:lnTo>
                  <a:pt x="3336965" y="1972485"/>
                </a:lnTo>
                <a:lnTo>
                  <a:pt x="3331897" y="1943177"/>
                </a:lnTo>
                <a:lnTo>
                  <a:pt x="3326607" y="1913933"/>
                </a:lnTo>
                <a:lnTo>
                  <a:pt x="3321095" y="1884755"/>
                </a:lnTo>
                <a:lnTo>
                  <a:pt x="3315363" y="1855642"/>
                </a:lnTo>
                <a:lnTo>
                  <a:pt x="3309412" y="1826594"/>
                </a:lnTo>
                <a:lnTo>
                  <a:pt x="3303241" y="1797612"/>
                </a:lnTo>
                <a:lnTo>
                  <a:pt x="3296851" y="1768696"/>
                </a:lnTo>
                <a:lnTo>
                  <a:pt x="3290243" y="1739847"/>
                </a:lnTo>
                <a:lnTo>
                  <a:pt x="3283417" y="1711064"/>
                </a:lnTo>
                <a:lnTo>
                  <a:pt x="3276375" y="1682349"/>
                </a:lnTo>
                <a:lnTo>
                  <a:pt x="3269117" y="1653702"/>
                </a:lnTo>
                <a:lnTo>
                  <a:pt x="3261643" y="1625122"/>
                </a:lnTo>
                <a:lnTo>
                  <a:pt x="3253954" y="1596611"/>
                </a:lnTo>
                <a:lnTo>
                  <a:pt x="3246050" y="1568167"/>
                </a:lnTo>
                <a:lnTo>
                  <a:pt x="3237933" y="1539794"/>
                </a:lnTo>
                <a:lnTo>
                  <a:pt x="3229603" y="1511489"/>
                </a:lnTo>
                <a:lnTo>
                  <a:pt x="3221061" y="1483255"/>
                </a:lnTo>
                <a:lnTo>
                  <a:pt x="3212306" y="1455089"/>
                </a:lnTo>
                <a:lnTo>
                  <a:pt x="3203341" y="1426996"/>
                </a:lnTo>
                <a:lnTo>
                  <a:pt x="3194165" y="1398971"/>
                </a:lnTo>
                <a:lnTo>
                  <a:pt x="3184779" y="1371019"/>
                </a:lnTo>
                <a:lnTo>
                  <a:pt x="3175184" y="1343138"/>
                </a:lnTo>
                <a:lnTo>
                  <a:pt x="3165380" y="1315328"/>
                </a:lnTo>
                <a:lnTo>
                  <a:pt x="3155368" y="1287591"/>
                </a:lnTo>
                <a:lnTo>
                  <a:pt x="3145148" y="1259927"/>
                </a:lnTo>
                <a:lnTo>
                  <a:pt x="3134722" y="1232335"/>
                </a:lnTo>
                <a:lnTo>
                  <a:pt x="3124089" y="1204816"/>
                </a:lnTo>
                <a:lnTo>
                  <a:pt x="3113251" y="1177371"/>
                </a:lnTo>
                <a:lnTo>
                  <a:pt x="3102208" y="1150001"/>
                </a:lnTo>
                <a:lnTo>
                  <a:pt x="3090961" y="1122703"/>
                </a:lnTo>
                <a:lnTo>
                  <a:pt x="3079510" y="1095481"/>
                </a:lnTo>
                <a:lnTo>
                  <a:pt x="3067856" y="1068334"/>
                </a:lnTo>
                <a:lnTo>
                  <a:pt x="3056000" y="1041261"/>
                </a:lnTo>
                <a:lnTo>
                  <a:pt x="3043942" y="1014265"/>
                </a:lnTo>
                <a:lnTo>
                  <a:pt x="3031683" y="987345"/>
                </a:lnTo>
                <a:lnTo>
                  <a:pt x="3019223" y="960501"/>
                </a:lnTo>
                <a:lnTo>
                  <a:pt x="3006563" y="933732"/>
                </a:lnTo>
                <a:lnTo>
                  <a:pt x="2993704" y="907043"/>
                </a:lnTo>
                <a:lnTo>
                  <a:pt x="2980646" y="880430"/>
                </a:lnTo>
                <a:lnTo>
                  <a:pt x="2967391" y="853895"/>
                </a:lnTo>
                <a:lnTo>
                  <a:pt x="2953937" y="827438"/>
                </a:lnTo>
                <a:lnTo>
                  <a:pt x="2940288" y="801059"/>
                </a:lnTo>
                <a:lnTo>
                  <a:pt x="2926442" y="774760"/>
                </a:lnTo>
                <a:lnTo>
                  <a:pt x="2912400" y="748539"/>
                </a:lnTo>
                <a:lnTo>
                  <a:pt x="2898164" y="722398"/>
                </a:lnTo>
                <a:lnTo>
                  <a:pt x="2883733" y="696337"/>
                </a:lnTo>
                <a:lnTo>
                  <a:pt x="2869109" y="670356"/>
                </a:lnTo>
                <a:lnTo>
                  <a:pt x="2854292" y="644456"/>
                </a:lnTo>
                <a:lnTo>
                  <a:pt x="2839282" y="618637"/>
                </a:lnTo>
                <a:lnTo>
                  <a:pt x="2824081" y="592898"/>
                </a:lnTo>
                <a:lnTo>
                  <a:pt x="2808688" y="567242"/>
                </a:lnTo>
                <a:lnTo>
                  <a:pt x="2793105" y="541668"/>
                </a:lnTo>
                <a:lnTo>
                  <a:pt x="2777332" y="516175"/>
                </a:lnTo>
                <a:lnTo>
                  <a:pt x="2761370" y="490766"/>
                </a:lnTo>
                <a:lnTo>
                  <a:pt x="2745219" y="465440"/>
                </a:lnTo>
                <a:lnTo>
                  <a:pt x="2728880" y="440196"/>
                </a:lnTo>
                <a:lnTo>
                  <a:pt x="2712354" y="415038"/>
                </a:lnTo>
                <a:lnTo>
                  <a:pt x="2695642" y="389962"/>
                </a:lnTo>
                <a:lnTo>
                  <a:pt x="2678743" y="364972"/>
                </a:lnTo>
                <a:lnTo>
                  <a:pt x="2661658" y="340065"/>
                </a:lnTo>
                <a:lnTo>
                  <a:pt x="2644389" y="315244"/>
                </a:lnTo>
                <a:lnTo>
                  <a:pt x="2626935" y="290509"/>
                </a:lnTo>
                <a:lnTo>
                  <a:pt x="2609299" y="265860"/>
                </a:lnTo>
                <a:lnTo>
                  <a:pt x="2591479" y="241297"/>
                </a:lnTo>
                <a:lnTo>
                  <a:pt x="2573476" y="216820"/>
                </a:lnTo>
                <a:lnTo>
                  <a:pt x="2555292" y="192430"/>
                </a:lnTo>
                <a:lnTo>
                  <a:pt x="2536927" y="168127"/>
                </a:lnTo>
                <a:lnTo>
                  <a:pt x="2518381" y="143912"/>
                </a:lnTo>
                <a:lnTo>
                  <a:pt x="2499656" y="119786"/>
                </a:lnTo>
                <a:lnTo>
                  <a:pt x="2480751" y="95747"/>
                </a:lnTo>
                <a:lnTo>
                  <a:pt x="2461668" y="71796"/>
                </a:lnTo>
                <a:lnTo>
                  <a:pt x="2442406" y="47936"/>
                </a:lnTo>
                <a:lnTo>
                  <a:pt x="2422967" y="24164"/>
                </a:lnTo>
                <a:lnTo>
                  <a:pt x="2403352" y="482"/>
                </a:lnTo>
                <a:lnTo>
                  <a:pt x="2165096" y="482"/>
                </a:lnTo>
                <a:close/>
              </a:path>
            </a:pathLst>
          </a:custGeom>
          <a:solidFill>
            <a:srgbClr val="0072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prstClr val="white"/>
              </a:solidFill>
              <a:effectLst/>
              <a:uLnTx/>
              <a:uFillTx/>
              <a:latin typeface="Vinci Sans"/>
              <a:ea typeface="+mn-ea"/>
              <a:cs typeface="+mn-cs"/>
            </a:endParaRPr>
          </a:p>
        </p:txBody>
      </p:sp>
      <p:sp>
        <p:nvSpPr>
          <p:cNvPr id="15" name="Freeform: Shape 14">
            <a:extLst>
              <a:ext uri="{FF2B5EF4-FFF2-40B4-BE49-F238E27FC236}">
                <a16:creationId xmlns:a16="http://schemas.microsoft.com/office/drawing/2014/main" id="{0345393D-1D83-DF50-D2FD-D922EAA60CF7}"/>
              </a:ext>
            </a:extLst>
          </p:cNvPr>
          <p:cNvSpPr>
            <a:spLocks/>
          </p:cNvSpPr>
          <p:nvPr userDrawn="1"/>
        </p:nvSpPr>
        <p:spPr>
          <a:xfrm flipH="1" flipV="1">
            <a:off x="9743310" y="-12000"/>
            <a:ext cx="4752737" cy="9168000"/>
          </a:xfrm>
          <a:custGeom>
            <a:avLst/>
            <a:gdLst>
              <a:gd name="connsiteX0" fmla="*/ 1458660 w 3564553"/>
              <a:gd name="connsiteY0" fmla="*/ 6876000 h 6876000"/>
              <a:gd name="connsiteX1" fmla="*/ 1226365 w 3564553"/>
              <a:gd name="connsiteY1" fmla="*/ 6876000 h 6876000"/>
              <a:gd name="connsiteX2" fmla="*/ 1225873 w 3564553"/>
              <a:gd name="connsiteY2" fmla="*/ 6875518 h 6876000"/>
              <a:gd name="connsiteX3" fmla="*/ 987617 w 3564553"/>
              <a:gd name="connsiteY3" fmla="*/ 6875518 h 6876000"/>
              <a:gd name="connsiteX4" fmla="*/ 968002 w 3564553"/>
              <a:gd name="connsiteY4" fmla="*/ 6851836 h 6876000"/>
              <a:gd name="connsiteX5" fmla="*/ 948563 w 3564553"/>
              <a:gd name="connsiteY5" fmla="*/ 6828064 h 6876000"/>
              <a:gd name="connsiteX6" fmla="*/ 929301 w 3564553"/>
              <a:gd name="connsiteY6" fmla="*/ 6804204 h 6876000"/>
              <a:gd name="connsiteX7" fmla="*/ 910218 w 3564553"/>
              <a:gd name="connsiteY7" fmla="*/ 6780253 h 6876000"/>
              <a:gd name="connsiteX8" fmla="*/ 891313 w 3564553"/>
              <a:gd name="connsiteY8" fmla="*/ 6756214 h 6876000"/>
              <a:gd name="connsiteX9" fmla="*/ 872588 w 3564553"/>
              <a:gd name="connsiteY9" fmla="*/ 6732088 h 6876000"/>
              <a:gd name="connsiteX10" fmla="*/ 854042 w 3564553"/>
              <a:gd name="connsiteY10" fmla="*/ 6707873 h 6876000"/>
              <a:gd name="connsiteX11" fmla="*/ 835677 w 3564553"/>
              <a:gd name="connsiteY11" fmla="*/ 6683570 h 6876000"/>
              <a:gd name="connsiteX12" fmla="*/ 817493 w 3564553"/>
              <a:gd name="connsiteY12" fmla="*/ 6659180 h 6876000"/>
              <a:gd name="connsiteX13" fmla="*/ 799490 w 3564553"/>
              <a:gd name="connsiteY13" fmla="*/ 6634703 h 6876000"/>
              <a:gd name="connsiteX14" fmla="*/ 781670 w 3564553"/>
              <a:gd name="connsiteY14" fmla="*/ 6610140 h 6876000"/>
              <a:gd name="connsiteX15" fmla="*/ 764034 w 3564553"/>
              <a:gd name="connsiteY15" fmla="*/ 6585491 h 6876000"/>
              <a:gd name="connsiteX16" fmla="*/ 746580 w 3564553"/>
              <a:gd name="connsiteY16" fmla="*/ 6560756 h 6876000"/>
              <a:gd name="connsiteX17" fmla="*/ 729311 w 3564553"/>
              <a:gd name="connsiteY17" fmla="*/ 6535935 h 6876000"/>
              <a:gd name="connsiteX18" fmla="*/ 712226 w 3564553"/>
              <a:gd name="connsiteY18" fmla="*/ 6511028 h 6876000"/>
              <a:gd name="connsiteX19" fmla="*/ 695327 w 3564553"/>
              <a:gd name="connsiteY19" fmla="*/ 6486038 h 6876000"/>
              <a:gd name="connsiteX20" fmla="*/ 678615 w 3564553"/>
              <a:gd name="connsiteY20" fmla="*/ 6460962 h 6876000"/>
              <a:gd name="connsiteX21" fmla="*/ 662089 w 3564553"/>
              <a:gd name="connsiteY21" fmla="*/ 6435804 h 6876000"/>
              <a:gd name="connsiteX22" fmla="*/ 645750 w 3564553"/>
              <a:gd name="connsiteY22" fmla="*/ 6410561 h 6876000"/>
              <a:gd name="connsiteX23" fmla="*/ 629599 w 3564553"/>
              <a:gd name="connsiteY23" fmla="*/ 6385234 h 6876000"/>
              <a:gd name="connsiteX24" fmla="*/ 613637 w 3564553"/>
              <a:gd name="connsiteY24" fmla="*/ 6359825 h 6876000"/>
              <a:gd name="connsiteX25" fmla="*/ 597864 w 3564553"/>
              <a:gd name="connsiteY25" fmla="*/ 6334332 h 6876000"/>
              <a:gd name="connsiteX26" fmla="*/ 582281 w 3564553"/>
              <a:gd name="connsiteY26" fmla="*/ 6308758 h 6876000"/>
              <a:gd name="connsiteX27" fmla="*/ 566888 w 3564553"/>
              <a:gd name="connsiteY27" fmla="*/ 6283102 h 6876000"/>
              <a:gd name="connsiteX28" fmla="*/ 551687 w 3564553"/>
              <a:gd name="connsiteY28" fmla="*/ 6257364 h 6876000"/>
              <a:gd name="connsiteX29" fmla="*/ 536677 w 3564553"/>
              <a:gd name="connsiteY29" fmla="*/ 6231544 h 6876000"/>
              <a:gd name="connsiteX30" fmla="*/ 521860 w 3564553"/>
              <a:gd name="connsiteY30" fmla="*/ 6205644 h 6876000"/>
              <a:gd name="connsiteX31" fmla="*/ 507236 w 3564553"/>
              <a:gd name="connsiteY31" fmla="*/ 6179663 h 6876000"/>
              <a:gd name="connsiteX32" fmla="*/ 492805 w 3564553"/>
              <a:gd name="connsiteY32" fmla="*/ 6153602 h 6876000"/>
              <a:gd name="connsiteX33" fmla="*/ 478569 w 3564553"/>
              <a:gd name="connsiteY33" fmla="*/ 6127461 h 6876000"/>
              <a:gd name="connsiteX34" fmla="*/ 464527 w 3564553"/>
              <a:gd name="connsiteY34" fmla="*/ 6101240 h 6876000"/>
              <a:gd name="connsiteX35" fmla="*/ 450681 w 3564553"/>
              <a:gd name="connsiteY35" fmla="*/ 6074941 h 6876000"/>
              <a:gd name="connsiteX36" fmla="*/ 437032 w 3564553"/>
              <a:gd name="connsiteY36" fmla="*/ 6048562 h 6876000"/>
              <a:gd name="connsiteX37" fmla="*/ 423578 w 3564553"/>
              <a:gd name="connsiteY37" fmla="*/ 6022105 h 6876000"/>
              <a:gd name="connsiteX38" fmla="*/ 410323 w 3564553"/>
              <a:gd name="connsiteY38" fmla="*/ 5995570 h 6876000"/>
              <a:gd name="connsiteX39" fmla="*/ 397265 w 3564553"/>
              <a:gd name="connsiteY39" fmla="*/ 5968958 h 6876000"/>
              <a:gd name="connsiteX40" fmla="*/ 384406 w 3564553"/>
              <a:gd name="connsiteY40" fmla="*/ 5942268 h 6876000"/>
              <a:gd name="connsiteX41" fmla="*/ 371746 w 3564553"/>
              <a:gd name="connsiteY41" fmla="*/ 5915500 h 6876000"/>
              <a:gd name="connsiteX42" fmla="*/ 359286 w 3564553"/>
              <a:gd name="connsiteY42" fmla="*/ 5888655 h 6876000"/>
              <a:gd name="connsiteX43" fmla="*/ 347027 w 3564553"/>
              <a:gd name="connsiteY43" fmla="*/ 5861735 h 6876000"/>
              <a:gd name="connsiteX44" fmla="*/ 334969 w 3564553"/>
              <a:gd name="connsiteY44" fmla="*/ 5834739 h 6876000"/>
              <a:gd name="connsiteX45" fmla="*/ 323113 w 3564553"/>
              <a:gd name="connsiteY45" fmla="*/ 5807666 h 6876000"/>
              <a:gd name="connsiteX46" fmla="*/ 311459 w 3564553"/>
              <a:gd name="connsiteY46" fmla="*/ 5780519 h 6876000"/>
              <a:gd name="connsiteX47" fmla="*/ 300008 w 3564553"/>
              <a:gd name="connsiteY47" fmla="*/ 5753297 h 6876000"/>
              <a:gd name="connsiteX48" fmla="*/ 288761 w 3564553"/>
              <a:gd name="connsiteY48" fmla="*/ 5725999 h 6876000"/>
              <a:gd name="connsiteX49" fmla="*/ 277718 w 3564553"/>
              <a:gd name="connsiteY49" fmla="*/ 5698629 h 6876000"/>
              <a:gd name="connsiteX50" fmla="*/ 266880 w 3564553"/>
              <a:gd name="connsiteY50" fmla="*/ 5671184 h 6876000"/>
              <a:gd name="connsiteX51" fmla="*/ 256247 w 3564553"/>
              <a:gd name="connsiteY51" fmla="*/ 5643665 h 6876000"/>
              <a:gd name="connsiteX52" fmla="*/ 245821 w 3564553"/>
              <a:gd name="connsiteY52" fmla="*/ 5616073 h 6876000"/>
              <a:gd name="connsiteX53" fmla="*/ 235601 w 3564553"/>
              <a:gd name="connsiteY53" fmla="*/ 5588409 h 6876000"/>
              <a:gd name="connsiteX54" fmla="*/ 225589 w 3564553"/>
              <a:gd name="connsiteY54" fmla="*/ 5560672 h 6876000"/>
              <a:gd name="connsiteX55" fmla="*/ 215785 w 3564553"/>
              <a:gd name="connsiteY55" fmla="*/ 5532862 h 6876000"/>
              <a:gd name="connsiteX56" fmla="*/ 206190 w 3564553"/>
              <a:gd name="connsiteY56" fmla="*/ 5504981 h 6876000"/>
              <a:gd name="connsiteX57" fmla="*/ 196804 w 3564553"/>
              <a:gd name="connsiteY57" fmla="*/ 5477029 h 6876000"/>
              <a:gd name="connsiteX58" fmla="*/ 187628 w 3564553"/>
              <a:gd name="connsiteY58" fmla="*/ 5449004 h 6876000"/>
              <a:gd name="connsiteX59" fmla="*/ 178663 w 3564553"/>
              <a:gd name="connsiteY59" fmla="*/ 5420911 h 6876000"/>
              <a:gd name="connsiteX60" fmla="*/ 169908 w 3564553"/>
              <a:gd name="connsiteY60" fmla="*/ 5392745 h 6876000"/>
              <a:gd name="connsiteX61" fmla="*/ 161366 w 3564553"/>
              <a:gd name="connsiteY61" fmla="*/ 5364511 h 6876000"/>
              <a:gd name="connsiteX62" fmla="*/ 153036 w 3564553"/>
              <a:gd name="connsiteY62" fmla="*/ 5336206 h 6876000"/>
              <a:gd name="connsiteX63" fmla="*/ 144919 w 3564553"/>
              <a:gd name="connsiteY63" fmla="*/ 5307833 h 6876000"/>
              <a:gd name="connsiteX64" fmla="*/ 137015 w 3564553"/>
              <a:gd name="connsiteY64" fmla="*/ 5279389 h 6876000"/>
              <a:gd name="connsiteX65" fmla="*/ 129326 w 3564553"/>
              <a:gd name="connsiteY65" fmla="*/ 5250878 h 6876000"/>
              <a:gd name="connsiteX66" fmla="*/ 121852 w 3564553"/>
              <a:gd name="connsiteY66" fmla="*/ 5222298 h 6876000"/>
              <a:gd name="connsiteX67" fmla="*/ 114594 w 3564553"/>
              <a:gd name="connsiteY67" fmla="*/ 5193651 h 6876000"/>
              <a:gd name="connsiteX68" fmla="*/ 107552 w 3564553"/>
              <a:gd name="connsiteY68" fmla="*/ 5164936 h 6876000"/>
              <a:gd name="connsiteX69" fmla="*/ 100726 w 3564553"/>
              <a:gd name="connsiteY69" fmla="*/ 5136153 h 6876000"/>
              <a:gd name="connsiteX70" fmla="*/ 94118 w 3564553"/>
              <a:gd name="connsiteY70" fmla="*/ 5107304 h 6876000"/>
              <a:gd name="connsiteX71" fmla="*/ 87728 w 3564553"/>
              <a:gd name="connsiteY71" fmla="*/ 5078388 h 6876000"/>
              <a:gd name="connsiteX72" fmla="*/ 81557 w 3564553"/>
              <a:gd name="connsiteY72" fmla="*/ 5049406 h 6876000"/>
              <a:gd name="connsiteX73" fmla="*/ 75606 w 3564553"/>
              <a:gd name="connsiteY73" fmla="*/ 5020358 h 6876000"/>
              <a:gd name="connsiteX74" fmla="*/ 69874 w 3564553"/>
              <a:gd name="connsiteY74" fmla="*/ 4991245 h 6876000"/>
              <a:gd name="connsiteX75" fmla="*/ 64362 w 3564553"/>
              <a:gd name="connsiteY75" fmla="*/ 4962067 h 6876000"/>
              <a:gd name="connsiteX76" fmla="*/ 59072 w 3564553"/>
              <a:gd name="connsiteY76" fmla="*/ 4932823 h 6876000"/>
              <a:gd name="connsiteX77" fmla="*/ 54004 w 3564553"/>
              <a:gd name="connsiteY77" fmla="*/ 4903515 h 6876000"/>
              <a:gd name="connsiteX78" fmla="*/ 49159 w 3564553"/>
              <a:gd name="connsiteY78" fmla="*/ 4874144 h 6876000"/>
              <a:gd name="connsiteX79" fmla="*/ 44536 w 3564553"/>
              <a:gd name="connsiteY79" fmla="*/ 4844708 h 6876000"/>
              <a:gd name="connsiteX80" fmla="*/ 40138 w 3564553"/>
              <a:gd name="connsiteY80" fmla="*/ 4815210 h 6876000"/>
              <a:gd name="connsiteX81" fmla="*/ 35963 w 3564553"/>
              <a:gd name="connsiteY81" fmla="*/ 4785649 h 6876000"/>
              <a:gd name="connsiteX82" fmla="*/ 32014 w 3564553"/>
              <a:gd name="connsiteY82" fmla="*/ 4756024 h 6876000"/>
              <a:gd name="connsiteX83" fmla="*/ 28290 w 3564553"/>
              <a:gd name="connsiteY83" fmla="*/ 4726337 h 6876000"/>
              <a:gd name="connsiteX84" fmla="*/ 24792 w 3564553"/>
              <a:gd name="connsiteY84" fmla="*/ 4696589 h 6876000"/>
              <a:gd name="connsiteX85" fmla="*/ 21521 w 3564553"/>
              <a:gd name="connsiteY85" fmla="*/ 4666779 h 6876000"/>
              <a:gd name="connsiteX86" fmla="*/ 18478 w 3564553"/>
              <a:gd name="connsiteY86" fmla="*/ 4636907 h 6876000"/>
              <a:gd name="connsiteX87" fmla="*/ 15663 w 3564553"/>
              <a:gd name="connsiteY87" fmla="*/ 4606974 h 6876000"/>
              <a:gd name="connsiteX88" fmla="*/ 13077 w 3564553"/>
              <a:gd name="connsiteY88" fmla="*/ 4576982 h 6876000"/>
              <a:gd name="connsiteX89" fmla="*/ 10947 w 3564553"/>
              <a:gd name="connsiteY89" fmla="*/ 4549963 h 6876000"/>
              <a:gd name="connsiteX90" fmla="*/ 9008 w 3564553"/>
              <a:gd name="connsiteY90" fmla="*/ 4522956 h 6876000"/>
              <a:gd name="connsiteX91" fmla="*/ 7259 w 3564553"/>
              <a:gd name="connsiteY91" fmla="*/ 4495964 h 6876000"/>
              <a:gd name="connsiteX92" fmla="*/ 5700 w 3564553"/>
              <a:gd name="connsiteY92" fmla="*/ 4468983 h 6876000"/>
              <a:gd name="connsiteX93" fmla="*/ 4329 w 3564553"/>
              <a:gd name="connsiteY93" fmla="*/ 4442018 h 6876000"/>
              <a:gd name="connsiteX94" fmla="*/ 3148 w 3564553"/>
              <a:gd name="connsiteY94" fmla="*/ 4415066 h 6876000"/>
              <a:gd name="connsiteX95" fmla="*/ 2155 w 3564553"/>
              <a:gd name="connsiteY95" fmla="*/ 4388129 h 6876000"/>
              <a:gd name="connsiteX96" fmla="*/ 1349 w 3564553"/>
              <a:gd name="connsiteY96" fmla="*/ 4361205 h 6876000"/>
              <a:gd name="connsiteX97" fmla="*/ 731 w 3564553"/>
              <a:gd name="connsiteY97" fmla="*/ 4334298 h 6876000"/>
              <a:gd name="connsiteX98" fmla="*/ 301 w 3564553"/>
              <a:gd name="connsiteY98" fmla="*/ 4307406 h 6876000"/>
              <a:gd name="connsiteX99" fmla="*/ 57 w 3564553"/>
              <a:gd name="connsiteY99" fmla="*/ 4280530 h 6876000"/>
              <a:gd name="connsiteX100" fmla="*/ 0 w 3564553"/>
              <a:gd name="connsiteY100" fmla="*/ 4253670 h 6876000"/>
              <a:gd name="connsiteX101" fmla="*/ 128 w 3564553"/>
              <a:gd name="connsiteY101" fmla="*/ 4226825 h 6876000"/>
              <a:gd name="connsiteX102" fmla="*/ 442 w 3564553"/>
              <a:gd name="connsiteY102" fmla="*/ 4199999 h 6876000"/>
              <a:gd name="connsiteX103" fmla="*/ 705 w 3564553"/>
              <a:gd name="connsiteY103" fmla="*/ 4185864 h 6876000"/>
              <a:gd name="connsiteX104" fmla="*/ 0 w 3564553"/>
              <a:gd name="connsiteY104" fmla="*/ 4168359 h 6876000"/>
              <a:gd name="connsiteX105" fmla="*/ 0 w 3564553"/>
              <a:gd name="connsiteY105" fmla="*/ 4168298 h 6876000"/>
              <a:gd name="connsiteX106" fmla="*/ 6012 w 3564553"/>
              <a:gd name="connsiteY106" fmla="*/ 3969360 h 6876000"/>
              <a:gd name="connsiteX107" fmla="*/ 94465 w 3564553"/>
              <a:gd name="connsiteY107" fmla="*/ 3384452 h 6876000"/>
              <a:gd name="connsiteX108" fmla="*/ 120167 w 3564553"/>
              <a:gd name="connsiteY108" fmla="*/ 3294095 h 6876000"/>
              <a:gd name="connsiteX109" fmla="*/ 125150 w 3564553"/>
              <a:gd name="connsiteY109" fmla="*/ 3274300 h 6876000"/>
              <a:gd name="connsiteX110" fmla="*/ 131872 w 3564553"/>
              <a:gd name="connsiteY110" fmla="*/ 3248306 h 6876000"/>
              <a:gd name="connsiteX111" fmla="*/ 138764 w 3564553"/>
              <a:gd name="connsiteY111" fmla="*/ 3222341 h 6876000"/>
              <a:gd name="connsiteX112" fmla="*/ 145827 w 3564553"/>
              <a:gd name="connsiteY112" fmla="*/ 3196405 h 6876000"/>
              <a:gd name="connsiteX113" fmla="*/ 153059 w 3564553"/>
              <a:gd name="connsiteY113" fmla="*/ 3170500 h 6876000"/>
              <a:gd name="connsiteX114" fmla="*/ 160460 w 3564553"/>
              <a:gd name="connsiteY114" fmla="*/ 3144625 h 6876000"/>
              <a:gd name="connsiteX115" fmla="*/ 168031 w 3564553"/>
              <a:gd name="connsiteY115" fmla="*/ 3118780 h 6876000"/>
              <a:gd name="connsiteX116" fmla="*/ 175770 w 3564553"/>
              <a:gd name="connsiteY116" fmla="*/ 3092968 h 6876000"/>
              <a:gd name="connsiteX117" fmla="*/ 183677 w 3564553"/>
              <a:gd name="connsiteY117" fmla="*/ 3067186 h 6876000"/>
              <a:gd name="connsiteX118" fmla="*/ 191752 w 3564553"/>
              <a:gd name="connsiteY118" fmla="*/ 3041436 h 6876000"/>
              <a:gd name="connsiteX119" fmla="*/ 199993 w 3564553"/>
              <a:gd name="connsiteY119" fmla="*/ 3015719 h 6876000"/>
              <a:gd name="connsiteX120" fmla="*/ 208402 w 3564553"/>
              <a:gd name="connsiteY120" fmla="*/ 2990034 h 6876000"/>
              <a:gd name="connsiteX121" fmla="*/ 216977 w 3564553"/>
              <a:gd name="connsiteY121" fmla="*/ 2964382 h 6876000"/>
              <a:gd name="connsiteX122" fmla="*/ 225718 w 3564553"/>
              <a:gd name="connsiteY122" fmla="*/ 2938763 h 6876000"/>
              <a:gd name="connsiteX123" fmla="*/ 234625 w 3564553"/>
              <a:gd name="connsiteY123" fmla="*/ 2913177 h 6876000"/>
              <a:gd name="connsiteX124" fmla="*/ 243696 w 3564553"/>
              <a:gd name="connsiteY124" fmla="*/ 2887625 h 6876000"/>
              <a:gd name="connsiteX125" fmla="*/ 252934 w 3564553"/>
              <a:gd name="connsiteY125" fmla="*/ 2862108 h 6876000"/>
              <a:gd name="connsiteX126" fmla="*/ 262334 w 3564553"/>
              <a:gd name="connsiteY126" fmla="*/ 2836625 h 6876000"/>
              <a:gd name="connsiteX127" fmla="*/ 271899 w 3564553"/>
              <a:gd name="connsiteY127" fmla="*/ 2811177 h 6876000"/>
              <a:gd name="connsiteX128" fmla="*/ 281628 w 3564553"/>
              <a:gd name="connsiteY128" fmla="*/ 2785764 h 6876000"/>
              <a:gd name="connsiteX129" fmla="*/ 291520 w 3564553"/>
              <a:gd name="connsiteY129" fmla="*/ 2760387 h 6876000"/>
              <a:gd name="connsiteX130" fmla="*/ 301575 w 3564553"/>
              <a:gd name="connsiteY130" fmla="*/ 2735045 h 6876000"/>
              <a:gd name="connsiteX131" fmla="*/ 311792 w 3564553"/>
              <a:gd name="connsiteY131" fmla="*/ 2709740 h 6876000"/>
              <a:gd name="connsiteX132" fmla="*/ 322171 w 3564553"/>
              <a:gd name="connsiteY132" fmla="*/ 2684472 h 6876000"/>
              <a:gd name="connsiteX133" fmla="*/ 332711 w 3564553"/>
              <a:gd name="connsiteY133" fmla="*/ 2659240 h 6876000"/>
              <a:gd name="connsiteX134" fmla="*/ 343413 w 3564553"/>
              <a:gd name="connsiteY134" fmla="*/ 2634046 h 6876000"/>
              <a:gd name="connsiteX135" fmla="*/ 354275 w 3564553"/>
              <a:gd name="connsiteY135" fmla="*/ 2608889 h 6876000"/>
              <a:gd name="connsiteX136" fmla="*/ 365298 w 3564553"/>
              <a:gd name="connsiteY136" fmla="*/ 2583769 h 6876000"/>
              <a:gd name="connsiteX137" fmla="*/ 376481 w 3564553"/>
              <a:gd name="connsiteY137" fmla="*/ 2558688 h 6876000"/>
              <a:gd name="connsiteX138" fmla="*/ 387823 w 3564553"/>
              <a:gd name="connsiteY138" fmla="*/ 2533647 h 6876000"/>
              <a:gd name="connsiteX139" fmla="*/ 399324 w 3564553"/>
              <a:gd name="connsiteY139" fmla="*/ 2508643 h 6876000"/>
              <a:gd name="connsiteX140" fmla="*/ 410984 w 3564553"/>
              <a:gd name="connsiteY140" fmla="*/ 2483680 h 6876000"/>
              <a:gd name="connsiteX141" fmla="*/ 422803 w 3564553"/>
              <a:gd name="connsiteY141" fmla="*/ 2458756 h 6876000"/>
              <a:gd name="connsiteX142" fmla="*/ 434779 w 3564553"/>
              <a:gd name="connsiteY142" fmla="*/ 2433872 h 6876000"/>
              <a:gd name="connsiteX143" fmla="*/ 446912 w 3564553"/>
              <a:gd name="connsiteY143" fmla="*/ 2409028 h 6876000"/>
              <a:gd name="connsiteX144" fmla="*/ 459203 w 3564553"/>
              <a:gd name="connsiteY144" fmla="*/ 2384225 h 6876000"/>
              <a:gd name="connsiteX145" fmla="*/ 471650 w 3564553"/>
              <a:gd name="connsiteY145" fmla="*/ 2359462 h 6876000"/>
              <a:gd name="connsiteX146" fmla="*/ 484254 w 3564553"/>
              <a:gd name="connsiteY146" fmla="*/ 2334742 h 6876000"/>
              <a:gd name="connsiteX147" fmla="*/ 497014 w 3564553"/>
              <a:gd name="connsiteY147" fmla="*/ 2310063 h 6876000"/>
              <a:gd name="connsiteX148" fmla="*/ 509929 w 3564553"/>
              <a:gd name="connsiteY148" fmla="*/ 2285425 h 6876000"/>
              <a:gd name="connsiteX149" fmla="*/ 522999 w 3564553"/>
              <a:gd name="connsiteY149" fmla="*/ 2260831 h 6876000"/>
              <a:gd name="connsiteX150" fmla="*/ 536224 w 3564553"/>
              <a:gd name="connsiteY150" fmla="*/ 2236278 h 6876000"/>
              <a:gd name="connsiteX151" fmla="*/ 549603 w 3564553"/>
              <a:gd name="connsiteY151" fmla="*/ 2211769 h 6876000"/>
              <a:gd name="connsiteX152" fmla="*/ 563136 w 3564553"/>
              <a:gd name="connsiteY152" fmla="*/ 2187303 h 6876000"/>
              <a:gd name="connsiteX153" fmla="*/ 576822 w 3564553"/>
              <a:gd name="connsiteY153" fmla="*/ 2162882 h 6876000"/>
              <a:gd name="connsiteX154" fmla="*/ 590662 w 3564553"/>
              <a:gd name="connsiteY154" fmla="*/ 2138504 h 6876000"/>
              <a:gd name="connsiteX155" fmla="*/ 604653 w 3564553"/>
              <a:gd name="connsiteY155" fmla="*/ 2114171 h 6876000"/>
              <a:gd name="connsiteX156" fmla="*/ 618797 w 3564553"/>
              <a:gd name="connsiteY156" fmla="*/ 2089882 h 6876000"/>
              <a:gd name="connsiteX157" fmla="*/ 633093 w 3564553"/>
              <a:gd name="connsiteY157" fmla="*/ 2065639 h 6876000"/>
              <a:gd name="connsiteX158" fmla="*/ 647541 w 3564553"/>
              <a:gd name="connsiteY158" fmla="*/ 2041440 h 6876000"/>
              <a:gd name="connsiteX159" fmla="*/ 662139 w 3564553"/>
              <a:gd name="connsiteY159" fmla="*/ 2017288 h 6876000"/>
              <a:gd name="connsiteX160" fmla="*/ 676888 w 3564553"/>
              <a:gd name="connsiteY160" fmla="*/ 1993181 h 6876000"/>
              <a:gd name="connsiteX161" fmla="*/ 691787 w 3564553"/>
              <a:gd name="connsiteY161" fmla="*/ 1969122 h 6876000"/>
              <a:gd name="connsiteX162" fmla="*/ 706836 w 3564553"/>
              <a:gd name="connsiteY162" fmla="*/ 1945109 h 6876000"/>
              <a:gd name="connsiteX163" fmla="*/ 722034 w 3564553"/>
              <a:gd name="connsiteY163" fmla="*/ 1921142 h 6876000"/>
              <a:gd name="connsiteX164" fmla="*/ 737381 w 3564553"/>
              <a:gd name="connsiteY164" fmla="*/ 1897225 h 6876000"/>
              <a:gd name="connsiteX165" fmla="*/ 752877 w 3564553"/>
              <a:gd name="connsiteY165" fmla="*/ 1873354 h 6876000"/>
              <a:gd name="connsiteX166" fmla="*/ 768521 w 3564553"/>
              <a:gd name="connsiteY166" fmla="*/ 1849532 h 6876000"/>
              <a:gd name="connsiteX167" fmla="*/ 784313 w 3564553"/>
              <a:gd name="connsiteY167" fmla="*/ 1825758 h 6876000"/>
              <a:gd name="connsiteX168" fmla="*/ 800251 w 3564553"/>
              <a:gd name="connsiteY168" fmla="*/ 1802033 h 6876000"/>
              <a:gd name="connsiteX169" fmla="*/ 816338 w 3564553"/>
              <a:gd name="connsiteY169" fmla="*/ 1778357 h 6876000"/>
              <a:gd name="connsiteX170" fmla="*/ 832570 w 3564553"/>
              <a:gd name="connsiteY170" fmla="*/ 1754730 h 6876000"/>
              <a:gd name="connsiteX171" fmla="*/ 848948 w 3564553"/>
              <a:gd name="connsiteY171" fmla="*/ 1731154 h 6876000"/>
              <a:gd name="connsiteX172" fmla="*/ 865472 w 3564553"/>
              <a:gd name="connsiteY172" fmla="*/ 1707627 h 6876000"/>
              <a:gd name="connsiteX173" fmla="*/ 882142 w 3564553"/>
              <a:gd name="connsiteY173" fmla="*/ 1684152 h 6876000"/>
              <a:gd name="connsiteX174" fmla="*/ 898957 w 3564553"/>
              <a:gd name="connsiteY174" fmla="*/ 1660727 h 6876000"/>
              <a:gd name="connsiteX175" fmla="*/ 915916 w 3564553"/>
              <a:gd name="connsiteY175" fmla="*/ 1637353 h 6876000"/>
              <a:gd name="connsiteX176" fmla="*/ 933019 w 3564553"/>
              <a:gd name="connsiteY176" fmla="*/ 1614030 h 6876000"/>
              <a:gd name="connsiteX177" fmla="*/ 950266 w 3564553"/>
              <a:gd name="connsiteY177" fmla="*/ 1590761 h 6876000"/>
              <a:gd name="connsiteX178" fmla="*/ 967656 w 3564553"/>
              <a:gd name="connsiteY178" fmla="*/ 1567543 h 6876000"/>
              <a:gd name="connsiteX179" fmla="*/ 985188 w 3564553"/>
              <a:gd name="connsiteY179" fmla="*/ 1544376 h 6876000"/>
              <a:gd name="connsiteX180" fmla="*/ 1002864 w 3564553"/>
              <a:gd name="connsiteY180" fmla="*/ 1521265 h 6876000"/>
              <a:gd name="connsiteX181" fmla="*/ 1020681 w 3564553"/>
              <a:gd name="connsiteY181" fmla="*/ 1498205 h 6876000"/>
              <a:gd name="connsiteX182" fmla="*/ 1038640 w 3564553"/>
              <a:gd name="connsiteY182" fmla="*/ 1475200 h 6876000"/>
              <a:gd name="connsiteX183" fmla="*/ 1056740 w 3564553"/>
              <a:gd name="connsiteY183" fmla="*/ 1452248 h 6876000"/>
              <a:gd name="connsiteX184" fmla="*/ 1074982 w 3564553"/>
              <a:gd name="connsiteY184" fmla="*/ 1429350 h 6876000"/>
              <a:gd name="connsiteX185" fmla="*/ 1093363 w 3564553"/>
              <a:gd name="connsiteY185" fmla="*/ 1406507 h 6876000"/>
              <a:gd name="connsiteX186" fmla="*/ 1111885 w 3564553"/>
              <a:gd name="connsiteY186" fmla="*/ 1383720 h 6876000"/>
              <a:gd name="connsiteX187" fmla="*/ 1130546 w 3564553"/>
              <a:gd name="connsiteY187" fmla="*/ 1360987 h 6876000"/>
              <a:gd name="connsiteX188" fmla="*/ 1149346 w 3564553"/>
              <a:gd name="connsiteY188" fmla="*/ 1338311 h 6876000"/>
              <a:gd name="connsiteX189" fmla="*/ 1168285 w 3564553"/>
              <a:gd name="connsiteY189" fmla="*/ 1315689 h 6876000"/>
              <a:gd name="connsiteX190" fmla="*/ 1187363 w 3564553"/>
              <a:gd name="connsiteY190" fmla="*/ 1293125 h 6876000"/>
              <a:gd name="connsiteX191" fmla="*/ 1206579 w 3564553"/>
              <a:gd name="connsiteY191" fmla="*/ 1270617 h 6876000"/>
              <a:gd name="connsiteX192" fmla="*/ 1225932 w 3564553"/>
              <a:gd name="connsiteY192" fmla="*/ 1248167 h 6876000"/>
              <a:gd name="connsiteX193" fmla="*/ 1245422 w 3564553"/>
              <a:gd name="connsiteY193" fmla="*/ 1225773 h 6876000"/>
              <a:gd name="connsiteX194" fmla="*/ 1265050 w 3564553"/>
              <a:gd name="connsiteY194" fmla="*/ 1203437 h 6876000"/>
              <a:gd name="connsiteX195" fmla="*/ 1284813 w 3564553"/>
              <a:gd name="connsiteY195" fmla="*/ 1181159 h 6876000"/>
              <a:gd name="connsiteX196" fmla="*/ 1304712 w 3564553"/>
              <a:gd name="connsiteY196" fmla="*/ 1158940 h 6876000"/>
              <a:gd name="connsiteX197" fmla="*/ 1324748 w 3564553"/>
              <a:gd name="connsiteY197" fmla="*/ 1136780 h 6876000"/>
              <a:gd name="connsiteX198" fmla="*/ 1344918 w 3564553"/>
              <a:gd name="connsiteY198" fmla="*/ 1114678 h 6876000"/>
              <a:gd name="connsiteX199" fmla="*/ 1365223 w 3564553"/>
              <a:gd name="connsiteY199" fmla="*/ 1092636 h 6876000"/>
              <a:gd name="connsiteX200" fmla="*/ 1385662 w 3564553"/>
              <a:gd name="connsiteY200" fmla="*/ 1070653 h 6876000"/>
              <a:gd name="connsiteX201" fmla="*/ 1406235 w 3564553"/>
              <a:gd name="connsiteY201" fmla="*/ 1048731 h 6876000"/>
              <a:gd name="connsiteX202" fmla="*/ 1426942 w 3564553"/>
              <a:gd name="connsiteY202" fmla="*/ 1026868 h 6876000"/>
              <a:gd name="connsiteX203" fmla="*/ 1447782 w 3564553"/>
              <a:gd name="connsiteY203" fmla="*/ 1005067 h 6876000"/>
              <a:gd name="connsiteX204" fmla="*/ 1468754 w 3564553"/>
              <a:gd name="connsiteY204" fmla="*/ 983327 h 6876000"/>
              <a:gd name="connsiteX205" fmla="*/ 1489860 w 3564553"/>
              <a:gd name="connsiteY205" fmla="*/ 961649 h 6876000"/>
              <a:gd name="connsiteX206" fmla="*/ 1511097 w 3564553"/>
              <a:gd name="connsiteY206" fmla="*/ 940031 h 6876000"/>
              <a:gd name="connsiteX207" fmla="*/ 1532465 w 3564553"/>
              <a:gd name="connsiteY207" fmla="*/ 918477 h 6876000"/>
              <a:gd name="connsiteX208" fmla="*/ 1553964 w 3564553"/>
              <a:gd name="connsiteY208" fmla="*/ 896984 h 6876000"/>
              <a:gd name="connsiteX209" fmla="*/ 1575594 w 3564553"/>
              <a:gd name="connsiteY209" fmla="*/ 875555 h 6876000"/>
              <a:gd name="connsiteX210" fmla="*/ 1597354 w 3564553"/>
              <a:gd name="connsiteY210" fmla="*/ 854188 h 6876000"/>
              <a:gd name="connsiteX211" fmla="*/ 1619245 w 3564553"/>
              <a:gd name="connsiteY211" fmla="*/ 832886 h 6876000"/>
              <a:gd name="connsiteX212" fmla="*/ 1641264 w 3564553"/>
              <a:gd name="connsiteY212" fmla="*/ 811647 h 6876000"/>
              <a:gd name="connsiteX213" fmla="*/ 1663413 w 3564553"/>
              <a:gd name="connsiteY213" fmla="*/ 790472 h 6876000"/>
              <a:gd name="connsiteX214" fmla="*/ 1685691 w 3564553"/>
              <a:gd name="connsiteY214" fmla="*/ 769361 h 6876000"/>
              <a:gd name="connsiteX215" fmla="*/ 1708096 w 3564553"/>
              <a:gd name="connsiteY215" fmla="*/ 748315 h 6876000"/>
              <a:gd name="connsiteX216" fmla="*/ 1730630 w 3564553"/>
              <a:gd name="connsiteY216" fmla="*/ 727335 h 6876000"/>
              <a:gd name="connsiteX217" fmla="*/ 1753291 w 3564553"/>
              <a:gd name="connsiteY217" fmla="*/ 706421 h 6876000"/>
              <a:gd name="connsiteX218" fmla="*/ 1776078 w 3564553"/>
              <a:gd name="connsiteY218" fmla="*/ 685571 h 6876000"/>
              <a:gd name="connsiteX219" fmla="*/ 1798993 w 3564553"/>
              <a:gd name="connsiteY219" fmla="*/ 664789 h 6876000"/>
              <a:gd name="connsiteX220" fmla="*/ 1822034 w 3564553"/>
              <a:gd name="connsiteY220" fmla="*/ 644073 h 6876000"/>
              <a:gd name="connsiteX221" fmla="*/ 1845201 w 3564553"/>
              <a:gd name="connsiteY221" fmla="*/ 623423 h 6876000"/>
              <a:gd name="connsiteX222" fmla="*/ 1868493 w 3564553"/>
              <a:gd name="connsiteY222" fmla="*/ 602841 h 6876000"/>
              <a:gd name="connsiteX223" fmla="*/ 1891910 w 3564553"/>
              <a:gd name="connsiteY223" fmla="*/ 582327 h 6876000"/>
              <a:gd name="connsiteX224" fmla="*/ 1915452 w 3564553"/>
              <a:gd name="connsiteY224" fmla="*/ 561880 h 6876000"/>
              <a:gd name="connsiteX225" fmla="*/ 1939117 w 3564553"/>
              <a:gd name="connsiteY225" fmla="*/ 541502 h 6876000"/>
              <a:gd name="connsiteX226" fmla="*/ 1962907 w 3564553"/>
              <a:gd name="connsiteY226" fmla="*/ 521192 h 6876000"/>
              <a:gd name="connsiteX227" fmla="*/ 1986820 w 3564553"/>
              <a:gd name="connsiteY227" fmla="*/ 500952 h 6876000"/>
              <a:gd name="connsiteX228" fmla="*/ 2010856 w 3564553"/>
              <a:gd name="connsiteY228" fmla="*/ 480780 h 6876000"/>
              <a:gd name="connsiteX229" fmla="*/ 2035014 w 3564553"/>
              <a:gd name="connsiteY229" fmla="*/ 460677 h 6876000"/>
              <a:gd name="connsiteX230" fmla="*/ 2059295 w 3564553"/>
              <a:gd name="connsiteY230" fmla="*/ 440646 h 6876000"/>
              <a:gd name="connsiteX231" fmla="*/ 2083697 w 3564553"/>
              <a:gd name="connsiteY231" fmla="*/ 420685 h 6876000"/>
              <a:gd name="connsiteX232" fmla="*/ 2108221 w 3564553"/>
              <a:gd name="connsiteY232" fmla="*/ 400793 h 6876000"/>
              <a:gd name="connsiteX233" fmla="*/ 2132865 w 3564553"/>
              <a:gd name="connsiteY233" fmla="*/ 380973 h 6876000"/>
              <a:gd name="connsiteX234" fmla="*/ 2157630 w 3564553"/>
              <a:gd name="connsiteY234" fmla="*/ 361224 h 6876000"/>
              <a:gd name="connsiteX235" fmla="*/ 2182516 w 3564553"/>
              <a:gd name="connsiteY235" fmla="*/ 341546 h 6876000"/>
              <a:gd name="connsiteX236" fmla="*/ 2207521 w 3564553"/>
              <a:gd name="connsiteY236" fmla="*/ 321942 h 6876000"/>
              <a:gd name="connsiteX237" fmla="*/ 2232645 w 3564553"/>
              <a:gd name="connsiteY237" fmla="*/ 302409 h 6876000"/>
              <a:gd name="connsiteX238" fmla="*/ 2257888 w 3564553"/>
              <a:gd name="connsiteY238" fmla="*/ 282949 h 6876000"/>
              <a:gd name="connsiteX239" fmla="*/ 2283250 w 3564553"/>
              <a:gd name="connsiteY239" fmla="*/ 263562 h 6876000"/>
              <a:gd name="connsiteX240" fmla="*/ 2308730 w 3564553"/>
              <a:gd name="connsiteY240" fmla="*/ 244249 h 6876000"/>
              <a:gd name="connsiteX241" fmla="*/ 2334327 w 3564553"/>
              <a:gd name="connsiteY241" fmla="*/ 225008 h 6876000"/>
              <a:gd name="connsiteX242" fmla="*/ 2360042 w 3564553"/>
              <a:gd name="connsiteY242" fmla="*/ 205842 h 6876000"/>
              <a:gd name="connsiteX243" fmla="*/ 2385874 w 3564553"/>
              <a:gd name="connsiteY243" fmla="*/ 186751 h 6876000"/>
              <a:gd name="connsiteX244" fmla="*/ 2411822 w 3564553"/>
              <a:gd name="connsiteY244" fmla="*/ 167734 h 6876000"/>
              <a:gd name="connsiteX245" fmla="*/ 2437886 w 3564553"/>
              <a:gd name="connsiteY245" fmla="*/ 148793 h 6876000"/>
              <a:gd name="connsiteX246" fmla="*/ 2464066 w 3564553"/>
              <a:gd name="connsiteY246" fmla="*/ 129925 h 6876000"/>
              <a:gd name="connsiteX247" fmla="*/ 2490362 w 3564553"/>
              <a:gd name="connsiteY247" fmla="*/ 111135 h 6876000"/>
              <a:gd name="connsiteX248" fmla="*/ 2516771 w 3564553"/>
              <a:gd name="connsiteY248" fmla="*/ 92420 h 6876000"/>
              <a:gd name="connsiteX249" fmla="*/ 2543296 w 3564553"/>
              <a:gd name="connsiteY249" fmla="*/ 73782 h 6876000"/>
              <a:gd name="connsiteX250" fmla="*/ 2569934 w 3564553"/>
              <a:gd name="connsiteY250" fmla="*/ 55221 h 6876000"/>
              <a:gd name="connsiteX251" fmla="*/ 2596687 w 3564553"/>
              <a:gd name="connsiteY251" fmla="*/ 36737 h 6876000"/>
              <a:gd name="connsiteX252" fmla="*/ 2623551 w 3564553"/>
              <a:gd name="connsiteY252" fmla="*/ 18330 h 6876000"/>
              <a:gd name="connsiteX253" fmla="*/ 2650530 w 3564553"/>
              <a:gd name="connsiteY253" fmla="*/ 1 h 6876000"/>
              <a:gd name="connsiteX254" fmla="*/ 3390967 w 3564553"/>
              <a:gd name="connsiteY254" fmla="*/ 1 h 6876000"/>
              <a:gd name="connsiteX255" fmla="*/ 3390969 w 3564553"/>
              <a:gd name="connsiteY255" fmla="*/ 0 h 6876000"/>
              <a:gd name="connsiteX256" fmla="*/ 3564553 w 3564553"/>
              <a:gd name="connsiteY256" fmla="*/ 0 h 6876000"/>
              <a:gd name="connsiteX257" fmla="*/ 3435313 w 3564553"/>
              <a:gd name="connsiteY257" fmla="*/ 55516 h 6876000"/>
              <a:gd name="connsiteX258" fmla="*/ 34158 w 3564553"/>
              <a:gd name="connsiteY258" fmla="*/ 4440522 h 6876000"/>
              <a:gd name="connsiteX259" fmla="*/ 1290056 w 3564553"/>
              <a:gd name="connsiteY259" fmla="*/ 6735302 h 68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Lst>
            <a:rect l="l" t="t" r="r" b="b"/>
            <a:pathLst>
              <a:path w="3564553" h="6876000">
                <a:moveTo>
                  <a:pt x="1458660" y="6876000"/>
                </a:moveTo>
                <a:lnTo>
                  <a:pt x="1226365" y="6876000"/>
                </a:lnTo>
                <a:lnTo>
                  <a:pt x="1225873" y="6875518"/>
                </a:lnTo>
                <a:lnTo>
                  <a:pt x="987617" y="6875518"/>
                </a:lnTo>
                <a:lnTo>
                  <a:pt x="968002" y="6851836"/>
                </a:lnTo>
                <a:lnTo>
                  <a:pt x="948563" y="6828064"/>
                </a:lnTo>
                <a:lnTo>
                  <a:pt x="929301" y="6804204"/>
                </a:lnTo>
                <a:lnTo>
                  <a:pt x="910218" y="6780253"/>
                </a:lnTo>
                <a:lnTo>
                  <a:pt x="891313" y="6756214"/>
                </a:lnTo>
                <a:lnTo>
                  <a:pt x="872588" y="6732088"/>
                </a:lnTo>
                <a:lnTo>
                  <a:pt x="854042" y="6707873"/>
                </a:lnTo>
                <a:lnTo>
                  <a:pt x="835677" y="6683570"/>
                </a:lnTo>
                <a:lnTo>
                  <a:pt x="817493" y="6659180"/>
                </a:lnTo>
                <a:lnTo>
                  <a:pt x="799490" y="6634703"/>
                </a:lnTo>
                <a:lnTo>
                  <a:pt x="781670" y="6610140"/>
                </a:lnTo>
                <a:lnTo>
                  <a:pt x="764034" y="6585491"/>
                </a:lnTo>
                <a:lnTo>
                  <a:pt x="746580" y="6560756"/>
                </a:lnTo>
                <a:lnTo>
                  <a:pt x="729311" y="6535935"/>
                </a:lnTo>
                <a:lnTo>
                  <a:pt x="712226" y="6511028"/>
                </a:lnTo>
                <a:lnTo>
                  <a:pt x="695327" y="6486038"/>
                </a:lnTo>
                <a:lnTo>
                  <a:pt x="678615" y="6460962"/>
                </a:lnTo>
                <a:lnTo>
                  <a:pt x="662089" y="6435804"/>
                </a:lnTo>
                <a:lnTo>
                  <a:pt x="645750" y="6410561"/>
                </a:lnTo>
                <a:lnTo>
                  <a:pt x="629599" y="6385234"/>
                </a:lnTo>
                <a:lnTo>
                  <a:pt x="613637" y="6359825"/>
                </a:lnTo>
                <a:lnTo>
                  <a:pt x="597864" y="6334332"/>
                </a:lnTo>
                <a:lnTo>
                  <a:pt x="582281" y="6308758"/>
                </a:lnTo>
                <a:lnTo>
                  <a:pt x="566888" y="6283102"/>
                </a:lnTo>
                <a:lnTo>
                  <a:pt x="551687" y="6257364"/>
                </a:lnTo>
                <a:lnTo>
                  <a:pt x="536677" y="6231544"/>
                </a:lnTo>
                <a:lnTo>
                  <a:pt x="521860" y="6205644"/>
                </a:lnTo>
                <a:lnTo>
                  <a:pt x="507236" y="6179663"/>
                </a:lnTo>
                <a:lnTo>
                  <a:pt x="492805" y="6153602"/>
                </a:lnTo>
                <a:lnTo>
                  <a:pt x="478569" y="6127461"/>
                </a:lnTo>
                <a:lnTo>
                  <a:pt x="464527" y="6101240"/>
                </a:lnTo>
                <a:lnTo>
                  <a:pt x="450681" y="6074941"/>
                </a:lnTo>
                <a:lnTo>
                  <a:pt x="437032" y="6048562"/>
                </a:lnTo>
                <a:lnTo>
                  <a:pt x="423578" y="6022105"/>
                </a:lnTo>
                <a:lnTo>
                  <a:pt x="410323" y="5995570"/>
                </a:lnTo>
                <a:lnTo>
                  <a:pt x="397265" y="5968958"/>
                </a:lnTo>
                <a:lnTo>
                  <a:pt x="384406" y="5942268"/>
                </a:lnTo>
                <a:lnTo>
                  <a:pt x="371746" y="5915500"/>
                </a:lnTo>
                <a:lnTo>
                  <a:pt x="359286" y="5888655"/>
                </a:lnTo>
                <a:lnTo>
                  <a:pt x="347027" y="5861735"/>
                </a:lnTo>
                <a:lnTo>
                  <a:pt x="334969" y="5834739"/>
                </a:lnTo>
                <a:lnTo>
                  <a:pt x="323113" y="5807666"/>
                </a:lnTo>
                <a:lnTo>
                  <a:pt x="311459" y="5780519"/>
                </a:lnTo>
                <a:lnTo>
                  <a:pt x="300008" y="5753297"/>
                </a:lnTo>
                <a:lnTo>
                  <a:pt x="288761" y="5725999"/>
                </a:lnTo>
                <a:lnTo>
                  <a:pt x="277718" y="5698629"/>
                </a:lnTo>
                <a:lnTo>
                  <a:pt x="266880" y="5671184"/>
                </a:lnTo>
                <a:lnTo>
                  <a:pt x="256247" y="5643665"/>
                </a:lnTo>
                <a:lnTo>
                  <a:pt x="245821" y="5616073"/>
                </a:lnTo>
                <a:lnTo>
                  <a:pt x="235601" y="5588409"/>
                </a:lnTo>
                <a:lnTo>
                  <a:pt x="225589" y="5560672"/>
                </a:lnTo>
                <a:lnTo>
                  <a:pt x="215785" y="5532862"/>
                </a:lnTo>
                <a:lnTo>
                  <a:pt x="206190" y="5504981"/>
                </a:lnTo>
                <a:lnTo>
                  <a:pt x="196804" y="5477029"/>
                </a:lnTo>
                <a:lnTo>
                  <a:pt x="187628" y="5449004"/>
                </a:lnTo>
                <a:lnTo>
                  <a:pt x="178663" y="5420911"/>
                </a:lnTo>
                <a:lnTo>
                  <a:pt x="169908" y="5392745"/>
                </a:lnTo>
                <a:lnTo>
                  <a:pt x="161366" y="5364511"/>
                </a:lnTo>
                <a:lnTo>
                  <a:pt x="153036" y="5336206"/>
                </a:lnTo>
                <a:lnTo>
                  <a:pt x="144919" y="5307833"/>
                </a:lnTo>
                <a:lnTo>
                  <a:pt x="137015" y="5279389"/>
                </a:lnTo>
                <a:lnTo>
                  <a:pt x="129326" y="5250878"/>
                </a:lnTo>
                <a:lnTo>
                  <a:pt x="121852" y="5222298"/>
                </a:lnTo>
                <a:lnTo>
                  <a:pt x="114594" y="5193651"/>
                </a:lnTo>
                <a:lnTo>
                  <a:pt x="107552" y="5164936"/>
                </a:lnTo>
                <a:lnTo>
                  <a:pt x="100726" y="5136153"/>
                </a:lnTo>
                <a:lnTo>
                  <a:pt x="94118" y="5107304"/>
                </a:lnTo>
                <a:lnTo>
                  <a:pt x="87728" y="5078388"/>
                </a:lnTo>
                <a:lnTo>
                  <a:pt x="81557" y="5049406"/>
                </a:lnTo>
                <a:lnTo>
                  <a:pt x="75606" y="5020358"/>
                </a:lnTo>
                <a:lnTo>
                  <a:pt x="69874" y="4991245"/>
                </a:lnTo>
                <a:lnTo>
                  <a:pt x="64362" y="4962067"/>
                </a:lnTo>
                <a:lnTo>
                  <a:pt x="59072" y="4932823"/>
                </a:lnTo>
                <a:lnTo>
                  <a:pt x="54004" y="4903515"/>
                </a:lnTo>
                <a:lnTo>
                  <a:pt x="49159" y="4874144"/>
                </a:lnTo>
                <a:lnTo>
                  <a:pt x="44536" y="4844708"/>
                </a:lnTo>
                <a:lnTo>
                  <a:pt x="40138" y="4815210"/>
                </a:lnTo>
                <a:lnTo>
                  <a:pt x="35963" y="4785649"/>
                </a:lnTo>
                <a:lnTo>
                  <a:pt x="32014" y="4756024"/>
                </a:lnTo>
                <a:lnTo>
                  <a:pt x="28290" y="4726337"/>
                </a:lnTo>
                <a:lnTo>
                  <a:pt x="24792" y="4696589"/>
                </a:lnTo>
                <a:lnTo>
                  <a:pt x="21521" y="4666779"/>
                </a:lnTo>
                <a:lnTo>
                  <a:pt x="18478" y="4636907"/>
                </a:lnTo>
                <a:lnTo>
                  <a:pt x="15663" y="4606974"/>
                </a:lnTo>
                <a:lnTo>
                  <a:pt x="13077" y="4576982"/>
                </a:lnTo>
                <a:lnTo>
                  <a:pt x="10947" y="4549963"/>
                </a:lnTo>
                <a:lnTo>
                  <a:pt x="9008" y="4522956"/>
                </a:lnTo>
                <a:lnTo>
                  <a:pt x="7259" y="4495964"/>
                </a:lnTo>
                <a:lnTo>
                  <a:pt x="5700" y="4468983"/>
                </a:lnTo>
                <a:lnTo>
                  <a:pt x="4329" y="4442018"/>
                </a:lnTo>
                <a:lnTo>
                  <a:pt x="3148" y="4415066"/>
                </a:lnTo>
                <a:lnTo>
                  <a:pt x="2155" y="4388129"/>
                </a:lnTo>
                <a:lnTo>
                  <a:pt x="1349" y="4361205"/>
                </a:lnTo>
                <a:lnTo>
                  <a:pt x="731" y="4334298"/>
                </a:lnTo>
                <a:lnTo>
                  <a:pt x="301" y="4307406"/>
                </a:lnTo>
                <a:lnTo>
                  <a:pt x="57" y="4280530"/>
                </a:lnTo>
                <a:lnTo>
                  <a:pt x="0" y="4253670"/>
                </a:lnTo>
                <a:lnTo>
                  <a:pt x="128" y="4226825"/>
                </a:lnTo>
                <a:lnTo>
                  <a:pt x="442" y="4199999"/>
                </a:lnTo>
                <a:lnTo>
                  <a:pt x="705" y="4185864"/>
                </a:lnTo>
                <a:lnTo>
                  <a:pt x="0" y="4168359"/>
                </a:lnTo>
                <a:lnTo>
                  <a:pt x="0" y="4168298"/>
                </a:lnTo>
                <a:lnTo>
                  <a:pt x="6012" y="3969360"/>
                </a:lnTo>
                <a:cubicBezTo>
                  <a:pt x="18001" y="3771321"/>
                  <a:pt x="47811" y="3576147"/>
                  <a:pt x="94465" y="3384452"/>
                </a:cubicBezTo>
                <a:lnTo>
                  <a:pt x="120167" y="3294095"/>
                </a:lnTo>
                <a:lnTo>
                  <a:pt x="125150" y="3274300"/>
                </a:lnTo>
                <a:lnTo>
                  <a:pt x="131872" y="3248306"/>
                </a:lnTo>
                <a:lnTo>
                  <a:pt x="138764" y="3222341"/>
                </a:lnTo>
                <a:lnTo>
                  <a:pt x="145827" y="3196405"/>
                </a:lnTo>
                <a:lnTo>
                  <a:pt x="153059" y="3170500"/>
                </a:lnTo>
                <a:lnTo>
                  <a:pt x="160460" y="3144625"/>
                </a:lnTo>
                <a:lnTo>
                  <a:pt x="168031" y="3118780"/>
                </a:lnTo>
                <a:lnTo>
                  <a:pt x="175770" y="3092968"/>
                </a:lnTo>
                <a:lnTo>
                  <a:pt x="183677" y="3067186"/>
                </a:lnTo>
                <a:lnTo>
                  <a:pt x="191752" y="3041436"/>
                </a:lnTo>
                <a:lnTo>
                  <a:pt x="199993" y="3015719"/>
                </a:lnTo>
                <a:lnTo>
                  <a:pt x="208402" y="2990034"/>
                </a:lnTo>
                <a:lnTo>
                  <a:pt x="216977" y="2964382"/>
                </a:lnTo>
                <a:lnTo>
                  <a:pt x="225718" y="2938763"/>
                </a:lnTo>
                <a:lnTo>
                  <a:pt x="234625" y="2913177"/>
                </a:lnTo>
                <a:lnTo>
                  <a:pt x="243696" y="2887625"/>
                </a:lnTo>
                <a:lnTo>
                  <a:pt x="252934" y="2862108"/>
                </a:lnTo>
                <a:lnTo>
                  <a:pt x="262334" y="2836625"/>
                </a:lnTo>
                <a:lnTo>
                  <a:pt x="271899" y="2811177"/>
                </a:lnTo>
                <a:lnTo>
                  <a:pt x="281628" y="2785764"/>
                </a:lnTo>
                <a:lnTo>
                  <a:pt x="291520" y="2760387"/>
                </a:lnTo>
                <a:lnTo>
                  <a:pt x="301575" y="2735045"/>
                </a:lnTo>
                <a:lnTo>
                  <a:pt x="311792" y="2709740"/>
                </a:lnTo>
                <a:lnTo>
                  <a:pt x="322171" y="2684472"/>
                </a:lnTo>
                <a:lnTo>
                  <a:pt x="332711" y="2659240"/>
                </a:lnTo>
                <a:lnTo>
                  <a:pt x="343413" y="2634046"/>
                </a:lnTo>
                <a:lnTo>
                  <a:pt x="354275" y="2608889"/>
                </a:lnTo>
                <a:lnTo>
                  <a:pt x="365298" y="2583769"/>
                </a:lnTo>
                <a:lnTo>
                  <a:pt x="376481" y="2558688"/>
                </a:lnTo>
                <a:lnTo>
                  <a:pt x="387823" y="2533647"/>
                </a:lnTo>
                <a:lnTo>
                  <a:pt x="399324" y="2508643"/>
                </a:lnTo>
                <a:lnTo>
                  <a:pt x="410984" y="2483680"/>
                </a:lnTo>
                <a:lnTo>
                  <a:pt x="422803" y="2458756"/>
                </a:lnTo>
                <a:lnTo>
                  <a:pt x="434779" y="2433872"/>
                </a:lnTo>
                <a:lnTo>
                  <a:pt x="446912" y="2409028"/>
                </a:lnTo>
                <a:lnTo>
                  <a:pt x="459203" y="2384225"/>
                </a:lnTo>
                <a:lnTo>
                  <a:pt x="471650" y="2359462"/>
                </a:lnTo>
                <a:lnTo>
                  <a:pt x="484254" y="2334742"/>
                </a:lnTo>
                <a:lnTo>
                  <a:pt x="497014" y="2310063"/>
                </a:lnTo>
                <a:lnTo>
                  <a:pt x="509929" y="2285425"/>
                </a:lnTo>
                <a:lnTo>
                  <a:pt x="522999" y="2260831"/>
                </a:lnTo>
                <a:lnTo>
                  <a:pt x="536224" y="2236278"/>
                </a:lnTo>
                <a:lnTo>
                  <a:pt x="549603" y="2211769"/>
                </a:lnTo>
                <a:lnTo>
                  <a:pt x="563136" y="2187303"/>
                </a:lnTo>
                <a:lnTo>
                  <a:pt x="576822" y="2162882"/>
                </a:lnTo>
                <a:lnTo>
                  <a:pt x="590662" y="2138504"/>
                </a:lnTo>
                <a:lnTo>
                  <a:pt x="604653" y="2114171"/>
                </a:lnTo>
                <a:lnTo>
                  <a:pt x="618797" y="2089882"/>
                </a:lnTo>
                <a:lnTo>
                  <a:pt x="633093" y="2065639"/>
                </a:lnTo>
                <a:lnTo>
                  <a:pt x="647541" y="2041440"/>
                </a:lnTo>
                <a:lnTo>
                  <a:pt x="662139" y="2017288"/>
                </a:lnTo>
                <a:lnTo>
                  <a:pt x="676888" y="1993181"/>
                </a:lnTo>
                <a:lnTo>
                  <a:pt x="691787" y="1969122"/>
                </a:lnTo>
                <a:lnTo>
                  <a:pt x="706836" y="1945109"/>
                </a:lnTo>
                <a:lnTo>
                  <a:pt x="722034" y="1921142"/>
                </a:lnTo>
                <a:lnTo>
                  <a:pt x="737381" y="1897225"/>
                </a:lnTo>
                <a:lnTo>
                  <a:pt x="752877" y="1873354"/>
                </a:lnTo>
                <a:lnTo>
                  <a:pt x="768521" y="1849532"/>
                </a:lnTo>
                <a:lnTo>
                  <a:pt x="784313" y="1825758"/>
                </a:lnTo>
                <a:lnTo>
                  <a:pt x="800251" y="1802033"/>
                </a:lnTo>
                <a:lnTo>
                  <a:pt x="816338" y="1778357"/>
                </a:lnTo>
                <a:lnTo>
                  <a:pt x="832570" y="1754730"/>
                </a:lnTo>
                <a:lnTo>
                  <a:pt x="848948" y="1731154"/>
                </a:lnTo>
                <a:lnTo>
                  <a:pt x="865472" y="1707627"/>
                </a:lnTo>
                <a:lnTo>
                  <a:pt x="882142" y="1684152"/>
                </a:lnTo>
                <a:lnTo>
                  <a:pt x="898957" y="1660727"/>
                </a:lnTo>
                <a:lnTo>
                  <a:pt x="915916" y="1637353"/>
                </a:lnTo>
                <a:lnTo>
                  <a:pt x="933019" y="1614030"/>
                </a:lnTo>
                <a:lnTo>
                  <a:pt x="950266" y="1590761"/>
                </a:lnTo>
                <a:lnTo>
                  <a:pt x="967656" y="1567543"/>
                </a:lnTo>
                <a:lnTo>
                  <a:pt x="985188" y="1544376"/>
                </a:lnTo>
                <a:lnTo>
                  <a:pt x="1002864" y="1521265"/>
                </a:lnTo>
                <a:lnTo>
                  <a:pt x="1020681" y="1498205"/>
                </a:lnTo>
                <a:lnTo>
                  <a:pt x="1038640" y="1475200"/>
                </a:lnTo>
                <a:lnTo>
                  <a:pt x="1056740" y="1452248"/>
                </a:lnTo>
                <a:lnTo>
                  <a:pt x="1074982" y="1429350"/>
                </a:lnTo>
                <a:lnTo>
                  <a:pt x="1093363" y="1406507"/>
                </a:lnTo>
                <a:lnTo>
                  <a:pt x="1111885" y="1383720"/>
                </a:lnTo>
                <a:lnTo>
                  <a:pt x="1130546" y="1360987"/>
                </a:lnTo>
                <a:lnTo>
                  <a:pt x="1149346" y="1338311"/>
                </a:lnTo>
                <a:lnTo>
                  <a:pt x="1168285" y="1315689"/>
                </a:lnTo>
                <a:lnTo>
                  <a:pt x="1187363" y="1293125"/>
                </a:lnTo>
                <a:lnTo>
                  <a:pt x="1206579" y="1270617"/>
                </a:lnTo>
                <a:lnTo>
                  <a:pt x="1225932" y="1248167"/>
                </a:lnTo>
                <a:lnTo>
                  <a:pt x="1245422" y="1225773"/>
                </a:lnTo>
                <a:lnTo>
                  <a:pt x="1265050" y="1203437"/>
                </a:lnTo>
                <a:lnTo>
                  <a:pt x="1284813" y="1181159"/>
                </a:lnTo>
                <a:lnTo>
                  <a:pt x="1304712" y="1158940"/>
                </a:lnTo>
                <a:lnTo>
                  <a:pt x="1324748" y="1136780"/>
                </a:lnTo>
                <a:lnTo>
                  <a:pt x="1344918" y="1114678"/>
                </a:lnTo>
                <a:lnTo>
                  <a:pt x="1365223" y="1092636"/>
                </a:lnTo>
                <a:lnTo>
                  <a:pt x="1385662" y="1070653"/>
                </a:lnTo>
                <a:lnTo>
                  <a:pt x="1406235" y="1048731"/>
                </a:lnTo>
                <a:lnTo>
                  <a:pt x="1426942" y="1026868"/>
                </a:lnTo>
                <a:lnTo>
                  <a:pt x="1447782" y="1005067"/>
                </a:lnTo>
                <a:lnTo>
                  <a:pt x="1468754" y="983327"/>
                </a:lnTo>
                <a:lnTo>
                  <a:pt x="1489860" y="961649"/>
                </a:lnTo>
                <a:lnTo>
                  <a:pt x="1511097" y="940031"/>
                </a:lnTo>
                <a:lnTo>
                  <a:pt x="1532465" y="918477"/>
                </a:lnTo>
                <a:lnTo>
                  <a:pt x="1553964" y="896984"/>
                </a:lnTo>
                <a:lnTo>
                  <a:pt x="1575594" y="875555"/>
                </a:lnTo>
                <a:lnTo>
                  <a:pt x="1597354" y="854188"/>
                </a:lnTo>
                <a:lnTo>
                  <a:pt x="1619245" y="832886"/>
                </a:lnTo>
                <a:lnTo>
                  <a:pt x="1641264" y="811647"/>
                </a:lnTo>
                <a:lnTo>
                  <a:pt x="1663413" y="790472"/>
                </a:lnTo>
                <a:lnTo>
                  <a:pt x="1685691" y="769361"/>
                </a:lnTo>
                <a:lnTo>
                  <a:pt x="1708096" y="748315"/>
                </a:lnTo>
                <a:lnTo>
                  <a:pt x="1730630" y="727335"/>
                </a:lnTo>
                <a:lnTo>
                  <a:pt x="1753291" y="706421"/>
                </a:lnTo>
                <a:lnTo>
                  <a:pt x="1776078" y="685571"/>
                </a:lnTo>
                <a:lnTo>
                  <a:pt x="1798993" y="664789"/>
                </a:lnTo>
                <a:lnTo>
                  <a:pt x="1822034" y="644073"/>
                </a:lnTo>
                <a:lnTo>
                  <a:pt x="1845201" y="623423"/>
                </a:lnTo>
                <a:lnTo>
                  <a:pt x="1868493" y="602841"/>
                </a:lnTo>
                <a:lnTo>
                  <a:pt x="1891910" y="582327"/>
                </a:lnTo>
                <a:lnTo>
                  <a:pt x="1915452" y="561880"/>
                </a:lnTo>
                <a:lnTo>
                  <a:pt x="1939117" y="541502"/>
                </a:lnTo>
                <a:lnTo>
                  <a:pt x="1962907" y="521192"/>
                </a:lnTo>
                <a:lnTo>
                  <a:pt x="1986820" y="500952"/>
                </a:lnTo>
                <a:lnTo>
                  <a:pt x="2010856" y="480780"/>
                </a:lnTo>
                <a:lnTo>
                  <a:pt x="2035014" y="460677"/>
                </a:lnTo>
                <a:lnTo>
                  <a:pt x="2059295" y="440646"/>
                </a:lnTo>
                <a:lnTo>
                  <a:pt x="2083697" y="420685"/>
                </a:lnTo>
                <a:lnTo>
                  <a:pt x="2108221" y="400793"/>
                </a:lnTo>
                <a:lnTo>
                  <a:pt x="2132865" y="380973"/>
                </a:lnTo>
                <a:lnTo>
                  <a:pt x="2157630" y="361224"/>
                </a:lnTo>
                <a:lnTo>
                  <a:pt x="2182516" y="341546"/>
                </a:lnTo>
                <a:lnTo>
                  <a:pt x="2207521" y="321942"/>
                </a:lnTo>
                <a:lnTo>
                  <a:pt x="2232645" y="302409"/>
                </a:lnTo>
                <a:lnTo>
                  <a:pt x="2257888" y="282949"/>
                </a:lnTo>
                <a:lnTo>
                  <a:pt x="2283250" y="263562"/>
                </a:lnTo>
                <a:lnTo>
                  <a:pt x="2308730" y="244249"/>
                </a:lnTo>
                <a:lnTo>
                  <a:pt x="2334327" y="225008"/>
                </a:lnTo>
                <a:lnTo>
                  <a:pt x="2360042" y="205842"/>
                </a:lnTo>
                <a:lnTo>
                  <a:pt x="2385874" y="186751"/>
                </a:lnTo>
                <a:lnTo>
                  <a:pt x="2411822" y="167734"/>
                </a:lnTo>
                <a:lnTo>
                  <a:pt x="2437886" y="148793"/>
                </a:lnTo>
                <a:lnTo>
                  <a:pt x="2464066" y="129925"/>
                </a:lnTo>
                <a:lnTo>
                  <a:pt x="2490362" y="111135"/>
                </a:lnTo>
                <a:lnTo>
                  <a:pt x="2516771" y="92420"/>
                </a:lnTo>
                <a:lnTo>
                  <a:pt x="2543296" y="73782"/>
                </a:lnTo>
                <a:lnTo>
                  <a:pt x="2569934" y="55221"/>
                </a:lnTo>
                <a:lnTo>
                  <a:pt x="2596687" y="36737"/>
                </a:lnTo>
                <a:lnTo>
                  <a:pt x="2623551" y="18330"/>
                </a:lnTo>
                <a:lnTo>
                  <a:pt x="2650530" y="1"/>
                </a:lnTo>
                <a:lnTo>
                  <a:pt x="3390967" y="1"/>
                </a:lnTo>
                <a:lnTo>
                  <a:pt x="3390969" y="0"/>
                </a:lnTo>
                <a:lnTo>
                  <a:pt x="3564553" y="0"/>
                </a:lnTo>
                <a:lnTo>
                  <a:pt x="3435313" y="55516"/>
                </a:lnTo>
                <a:cubicBezTo>
                  <a:pt x="1263923" y="1034565"/>
                  <a:pt x="-121780" y="2691106"/>
                  <a:pt x="34158" y="4440522"/>
                </a:cubicBezTo>
                <a:cubicBezTo>
                  <a:pt x="112147" y="5314513"/>
                  <a:pt x="566453" y="6097867"/>
                  <a:pt x="1290056" y="6735302"/>
                </a:cubicBezTo>
                <a:close/>
              </a:path>
            </a:pathLst>
          </a:custGeom>
          <a:noFill/>
          <a:ln w="12700">
            <a:solidFill>
              <a:srgbClr val="0072CE"/>
            </a:solidFill>
          </a:ln>
        </p:spPr>
        <p:txBody>
          <a:bodyPr wrap="square" lIns="0" tIns="0" rIns="0" bIns="0" rtlCol="0">
            <a:noAutofit/>
          </a:bodyPr>
          <a:lstStyle/>
          <a:p>
            <a:endParaRPr sz="1456"/>
          </a:p>
        </p:txBody>
      </p:sp>
      <p:sp>
        <p:nvSpPr>
          <p:cNvPr id="16" name="Espace réservé pour une image  15">
            <a:extLst>
              <a:ext uri="{FF2B5EF4-FFF2-40B4-BE49-F238E27FC236}">
                <a16:creationId xmlns:a16="http://schemas.microsoft.com/office/drawing/2014/main" id="{E6B31801-5707-0EB8-A71C-E1B369110CC8}"/>
              </a:ext>
            </a:extLst>
          </p:cNvPr>
          <p:cNvSpPr>
            <a:spLocks noGrp="1"/>
          </p:cNvSpPr>
          <p:nvPr>
            <p:ph type="pic" sz="quarter" idx="11"/>
          </p:nvPr>
        </p:nvSpPr>
        <p:spPr>
          <a:xfrm>
            <a:off x="10980426" y="514"/>
            <a:ext cx="5275575" cy="9143487"/>
          </a:xfrm>
          <a:custGeom>
            <a:avLst/>
            <a:gdLst>
              <a:gd name="connsiteX0" fmla="*/ 1656155 w 3956681"/>
              <a:gd name="connsiteY0" fmla="*/ 0 h 6857615"/>
              <a:gd name="connsiteX1" fmla="*/ 3956681 w 3956681"/>
              <a:gd name="connsiteY1" fmla="*/ 0 h 6857615"/>
              <a:gd name="connsiteX2" fmla="*/ 3956681 w 3956681"/>
              <a:gd name="connsiteY2" fmla="*/ 6857615 h 6857615"/>
              <a:gd name="connsiteX3" fmla="*/ 0 w 3956681"/>
              <a:gd name="connsiteY3" fmla="*/ 6857615 h 6857615"/>
              <a:gd name="connsiteX4" fmla="*/ 13166 w 3956681"/>
              <a:gd name="connsiteY4" fmla="*/ 6848670 h 6857615"/>
              <a:gd name="connsiteX5" fmla="*/ 40030 w 3956681"/>
              <a:gd name="connsiteY5" fmla="*/ 6830263 h 6857615"/>
              <a:gd name="connsiteX6" fmla="*/ 66783 w 3956681"/>
              <a:gd name="connsiteY6" fmla="*/ 6811780 h 6857615"/>
              <a:gd name="connsiteX7" fmla="*/ 93421 w 3956681"/>
              <a:gd name="connsiteY7" fmla="*/ 6793218 h 6857615"/>
              <a:gd name="connsiteX8" fmla="*/ 119946 w 3956681"/>
              <a:gd name="connsiteY8" fmla="*/ 6774580 h 6857615"/>
              <a:gd name="connsiteX9" fmla="*/ 146355 w 3956681"/>
              <a:gd name="connsiteY9" fmla="*/ 6755865 h 6857615"/>
              <a:gd name="connsiteX10" fmla="*/ 172651 w 3956681"/>
              <a:gd name="connsiteY10" fmla="*/ 6737075 h 6857615"/>
              <a:gd name="connsiteX11" fmla="*/ 198831 w 3956681"/>
              <a:gd name="connsiteY11" fmla="*/ 6718208 h 6857615"/>
              <a:gd name="connsiteX12" fmla="*/ 224895 w 3956681"/>
              <a:gd name="connsiteY12" fmla="*/ 6699266 h 6857615"/>
              <a:gd name="connsiteX13" fmla="*/ 250843 w 3956681"/>
              <a:gd name="connsiteY13" fmla="*/ 6680249 h 6857615"/>
              <a:gd name="connsiteX14" fmla="*/ 276675 w 3956681"/>
              <a:gd name="connsiteY14" fmla="*/ 6661158 h 6857615"/>
              <a:gd name="connsiteX15" fmla="*/ 302390 w 3956681"/>
              <a:gd name="connsiteY15" fmla="*/ 6641992 h 6857615"/>
              <a:gd name="connsiteX16" fmla="*/ 327987 w 3956681"/>
              <a:gd name="connsiteY16" fmla="*/ 6622752 h 6857615"/>
              <a:gd name="connsiteX17" fmla="*/ 353467 w 3956681"/>
              <a:gd name="connsiteY17" fmla="*/ 6603438 h 6857615"/>
              <a:gd name="connsiteX18" fmla="*/ 378829 w 3956681"/>
              <a:gd name="connsiteY18" fmla="*/ 6584052 h 6857615"/>
              <a:gd name="connsiteX19" fmla="*/ 404072 w 3956681"/>
              <a:gd name="connsiteY19" fmla="*/ 6564592 h 6857615"/>
              <a:gd name="connsiteX20" fmla="*/ 429196 w 3956681"/>
              <a:gd name="connsiteY20" fmla="*/ 6545058 h 6857615"/>
              <a:gd name="connsiteX21" fmla="*/ 454201 w 3956681"/>
              <a:gd name="connsiteY21" fmla="*/ 6525454 h 6857615"/>
              <a:gd name="connsiteX22" fmla="*/ 479087 w 3956681"/>
              <a:gd name="connsiteY22" fmla="*/ 6505777 h 6857615"/>
              <a:gd name="connsiteX23" fmla="*/ 503852 w 3956681"/>
              <a:gd name="connsiteY23" fmla="*/ 6486028 h 6857615"/>
              <a:gd name="connsiteX24" fmla="*/ 528496 w 3956681"/>
              <a:gd name="connsiteY24" fmla="*/ 6466207 h 6857615"/>
              <a:gd name="connsiteX25" fmla="*/ 553020 w 3956681"/>
              <a:gd name="connsiteY25" fmla="*/ 6446316 h 6857615"/>
              <a:gd name="connsiteX26" fmla="*/ 577422 w 3956681"/>
              <a:gd name="connsiteY26" fmla="*/ 6426355 h 6857615"/>
              <a:gd name="connsiteX27" fmla="*/ 601703 w 3956681"/>
              <a:gd name="connsiteY27" fmla="*/ 6406323 h 6857615"/>
              <a:gd name="connsiteX28" fmla="*/ 625861 w 3956681"/>
              <a:gd name="connsiteY28" fmla="*/ 6386221 h 6857615"/>
              <a:gd name="connsiteX29" fmla="*/ 649897 w 3956681"/>
              <a:gd name="connsiteY29" fmla="*/ 6366049 h 6857615"/>
              <a:gd name="connsiteX30" fmla="*/ 673810 w 3956681"/>
              <a:gd name="connsiteY30" fmla="*/ 6345809 h 6857615"/>
              <a:gd name="connsiteX31" fmla="*/ 697600 w 3956681"/>
              <a:gd name="connsiteY31" fmla="*/ 6325499 h 6857615"/>
              <a:gd name="connsiteX32" fmla="*/ 721265 w 3956681"/>
              <a:gd name="connsiteY32" fmla="*/ 6305120 h 6857615"/>
              <a:gd name="connsiteX33" fmla="*/ 744807 w 3956681"/>
              <a:gd name="connsiteY33" fmla="*/ 6284674 h 6857615"/>
              <a:gd name="connsiteX34" fmla="*/ 768224 w 3956681"/>
              <a:gd name="connsiteY34" fmla="*/ 6264159 h 6857615"/>
              <a:gd name="connsiteX35" fmla="*/ 791516 w 3956681"/>
              <a:gd name="connsiteY35" fmla="*/ 6243577 h 6857615"/>
              <a:gd name="connsiteX36" fmla="*/ 814683 w 3956681"/>
              <a:gd name="connsiteY36" fmla="*/ 6222927 h 6857615"/>
              <a:gd name="connsiteX37" fmla="*/ 837724 w 3956681"/>
              <a:gd name="connsiteY37" fmla="*/ 6202212 h 6857615"/>
              <a:gd name="connsiteX38" fmla="*/ 860639 w 3956681"/>
              <a:gd name="connsiteY38" fmla="*/ 6181430 h 6857615"/>
              <a:gd name="connsiteX39" fmla="*/ 883426 w 3956681"/>
              <a:gd name="connsiteY39" fmla="*/ 6160580 h 6857615"/>
              <a:gd name="connsiteX40" fmla="*/ 906087 w 3956681"/>
              <a:gd name="connsiteY40" fmla="*/ 6139665 h 6857615"/>
              <a:gd name="connsiteX41" fmla="*/ 928621 w 3956681"/>
              <a:gd name="connsiteY41" fmla="*/ 6118685 h 6857615"/>
              <a:gd name="connsiteX42" fmla="*/ 951026 w 3956681"/>
              <a:gd name="connsiteY42" fmla="*/ 6097639 h 6857615"/>
              <a:gd name="connsiteX43" fmla="*/ 973304 w 3956681"/>
              <a:gd name="connsiteY43" fmla="*/ 6076529 h 6857615"/>
              <a:gd name="connsiteX44" fmla="*/ 995453 w 3956681"/>
              <a:gd name="connsiteY44" fmla="*/ 6055354 h 6857615"/>
              <a:gd name="connsiteX45" fmla="*/ 1017472 w 3956681"/>
              <a:gd name="connsiteY45" fmla="*/ 6034115 h 6857615"/>
              <a:gd name="connsiteX46" fmla="*/ 1039363 w 3956681"/>
              <a:gd name="connsiteY46" fmla="*/ 6012812 h 6857615"/>
              <a:gd name="connsiteX47" fmla="*/ 1061123 w 3956681"/>
              <a:gd name="connsiteY47" fmla="*/ 5991445 h 6857615"/>
              <a:gd name="connsiteX48" fmla="*/ 1082753 w 3956681"/>
              <a:gd name="connsiteY48" fmla="*/ 5970016 h 6857615"/>
              <a:gd name="connsiteX49" fmla="*/ 1104252 w 3956681"/>
              <a:gd name="connsiteY49" fmla="*/ 5948524 h 6857615"/>
              <a:gd name="connsiteX50" fmla="*/ 1125620 w 3956681"/>
              <a:gd name="connsiteY50" fmla="*/ 5926969 h 6857615"/>
              <a:gd name="connsiteX51" fmla="*/ 1146857 w 3956681"/>
              <a:gd name="connsiteY51" fmla="*/ 5905352 h 6857615"/>
              <a:gd name="connsiteX52" fmla="*/ 1167963 w 3956681"/>
              <a:gd name="connsiteY52" fmla="*/ 5883673 h 6857615"/>
              <a:gd name="connsiteX53" fmla="*/ 1188935 w 3956681"/>
              <a:gd name="connsiteY53" fmla="*/ 5861933 h 6857615"/>
              <a:gd name="connsiteX54" fmla="*/ 1209775 w 3956681"/>
              <a:gd name="connsiteY54" fmla="*/ 5840132 h 6857615"/>
              <a:gd name="connsiteX55" fmla="*/ 1230482 w 3956681"/>
              <a:gd name="connsiteY55" fmla="*/ 5818270 h 6857615"/>
              <a:gd name="connsiteX56" fmla="*/ 1251055 w 3956681"/>
              <a:gd name="connsiteY56" fmla="*/ 5796347 h 6857615"/>
              <a:gd name="connsiteX57" fmla="*/ 1271494 w 3956681"/>
              <a:gd name="connsiteY57" fmla="*/ 5774365 h 6857615"/>
              <a:gd name="connsiteX58" fmla="*/ 1291799 w 3956681"/>
              <a:gd name="connsiteY58" fmla="*/ 5752322 h 6857615"/>
              <a:gd name="connsiteX59" fmla="*/ 1311969 w 3956681"/>
              <a:gd name="connsiteY59" fmla="*/ 5730220 h 6857615"/>
              <a:gd name="connsiteX60" fmla="*/ 1332005 w 3956681"/>
              <a:gd name="connsiteY60" fmla="*/ 5708060 h 6857615"/>
              <a:gd name="connsiteX61" fmla="*/ 1351904 w 3956681"/>
              <a:gd name="connsiteY61" fmla="*/ 5685841 h 6857615"/>
              <a:gd name="connsiteX62" fmla="*/ 1371667 w 3956681"/>
              <a:gd name="connsiteY62" fmla="*/ 5663564 h 6857615"/>
              <a:gd name="connsiteX63" fmla="*/ 1391295 w 3956681"/>
              <a:gd name="connsiteY63" fmla="*/ 5641227 h 6857615"/>
              <a:gd name="connsiteX64" fmla="*/ 1410785 w 3956681"/>
              <a:gd name="connsiteY64" fmla="*/ 5618834 h 6857615"/>
              <a:gd name="connsiteX65" fmla="*/ 1430138 w 3956681"/>
              <a:gd name="connsiteY65" fmla="*/ 5596383 h 6857615"/>
              <a:gd name="connsiteX66" fmla="*/ 1449354 w 3956681"/>
              <a:gd name="connsiteY66" fmla="*/ 5573875 h 6857615"/>
              <a:gd name="connsiteX67" fmla="*/ 1468432 w 3956681"/>
              <a:gd name="connsiteY67" fmla="*/ 5551311 h 6857615"/>
              <a:gd name="connsiteX68" fmla="*/ 1487371 w 3956681"/>
              <a:gd name="connsiteY68" fmla="*/ 5528690 h 6857615"/>
              <a:gd name="connsiteX69" fmla="*/ 1506171 w 3956681"/>
              <a:gd name="connsiteY69" fmla="*/ 5506013 h 6857615"/>
              <a:gd name="connsiteX70" fmla="*/ 1524832 w 3956681"/>
              <a:gd name="connsiteY70" fmla="*/ 5483281 h 6857615"/>
              <a:gd name="connsiteX71" fmla="*/ 1543354 w 3956681"/>
              <a:gd name="connsiteY71" fmla="*/ 5460493 h 6857615"/>
              <a:gd name="connsiteX72" fmla="*/ 1561735 w 3956681"/>
              <a:gd name="connsiteY72" fmla="*/ 5437650 h 6857615"/>
              <a:gd name="connsiteX73" fmla="*/ 1579977 w 3956681"/>
              <a:gd name="connsiteY73" fmla="*/ 5414753 h 6857615"/>
              <a:gd name="connsiteX74" fmla="*/ 1598077 w 3956681"/>
              <a:gd name="connsiteY74" fmla="*/ 5391800 h 6857615"/>
              <a:gd name="connsiteX75" fmla="*/ 1616036 w 3956681"/>
              <a:gd name="connsiteY75" fmla="*/ 5368795 h 6857615"/>
              <a:gd name="connsiteX76" fmla="*/ 1633853 w 3956681"/>
              <a:gd name="connsiteY76" fmla="*/ 5345736 h 6857615"/>
              <a:gd name="connsiteX77" fmla="*/ 1651529 w 3956681"/>
              <a:gd name="connsiteY77" fmla="*/ 5322624 h 6857615"/>
              <a:gd name="connsiteX78" fmla="*/ 1669061 w 3956681"/>
              <a:gd name="connsiteY78" fmla="*/ 5299458 h 6857615"/>
              <a:gd name="connsiteX79" fmla="*/ 1686451 w 3956681"/>
              <a:gd name="connsiteY79" fmla="*/ 5276240 h 6857615"/>
              <a:gd name="connsiteX80" fmla="*/ 1703698 w 3956681"/>
              <a:gd name="connsiteY80" fmla="*/ 5252970 h 6857615"/>
              <a:gd name="connsiteX81" fmla="*/ 1720801 w 3956681"/>
              <a:gd name="connsiteY81" fmla="*/ 5229648 h 6857615"/>
              <a:gd name="connsiteX82" fmla="*/ 1737760 w 3956681"/>
              <a:gd name="connsiteY82" fmla="*/ 5206274 h 6857615"/>
              <a:gd name="connsiteX83" fmla="*/ 1754575 w 3956681"/>
              <a:gd name="connsiteY83" fmla="*/ 5182848 h 6857615"/>
              <a:gd name="connsiteX84" fmla="*/ 1771245 w 3956681"/>
              <a:gd name="connsiteY84" fmla="*/ 5159373 h 6857615"/>
              <a:gd name="connsiteX85" fmla="*/ 1787769 w 3956681"/>
              <a:gd name="connsiteY85" fmla="*/ 5135846 h 6857615"/>
              <a:gd name="connsiteX86" fmla="*/ 1804147 w 3956681"/>
              <a:gd name="connsiteY86" fmla="*/ 5112271 h 6857615"/>
              <a:gd name="connsiteX87" fmla="*/ 1820379 w 3956681"/>
              <a:gd name="connsiteY87" fmla="*/ 5088644 h 6857615"/>
              <a:gd name="connsiteX88" fmla="*/ 1836466 w 3956681"/>
              <a:gd name="connsiteY88" fmla="*/ 5064968 h 6857615"/>
              <a:gd name="connsiteX89" fmla="*/ 1852404 w 3956681"/>
              <a:gd name="connsiteY89" fmla="*/ 5041243 h 6857615"/>
              <a:gd name="connsiteX90" fmla="*/ 1868196 w 3956681"/>
              <a:gd name="connsiteY90" fmla="*/ 5017469 h 6857615"/>
              <a:gd name="connsiteX91" fmla="*/ 1883840 w 3956681"/>
              <a:gd name="connsiteY91" fmla="*/ 4993646 h 6857615"/>
              <a:gd name="connsiteX92" fmla="*/ 1899336 w 3956681"/>
              <a:gd name="connsiteY92" fmla="*/ 4969776 h 6857615"/>
              <a:gd name="connsiteX93" fmla="*/ 1914683 w 3956681"/>
              <a:gd name="connsiteY93" fmla="*/ 4945858 h 6857615"/>
              <a:gd name="connsiteX94" fmla="*/ 1929881 w 3956681"/>
              <a:gd name="connsiteY94" fmla="*/ 4921891 h 6857615"/>
              <a:gd name="connsiteX95" fmla="*/ 1944930 w 3956681"/>
              <a:gd name="connsiteY95" fmla="*/ 4897878 h 6857615"/>
              <a:gd name="connsiteX96" fmla="*/ 1959829 w 3956681"/>
              <a:gd name="connsiteY96" fmla="*/ 4873819 h 6857615"/>
              <a:gd name="connsiteX97" fmla="*/ 1974578 w 3956681"/>
              <a:gd name="connsiteY97" fmla="*/ 4849712 h 6857615"/>
              <a:gd name="connsiteX98" fmla="*/ 1989176 w 3956681"/>
              <a:gd name="connsiteY98" fmla="*/ 4825560 h 6857615"/>
              <a:gd name="connsiteX99" fmla="*/ 2003624 w 3956681"/>
              <a:gd name="connsiteY99" fmla="*/ 4801362 h 6857615"/>
              <a:gd name="connsiteX100" fmla="*/ 2017920 w 3956681"/>
              <a:gd name="connsiteY100" fmla="*/ 4777118 h 6857615"/>
              <a:gd name="connsiteX101" fmla="*/ 2032064 w 3956681"/>
              <a:gd name="connsiteY101" fmla="*/ 4752830 h 6857615"/>
              <a:gd name="connsiteX102" fmla="*/ 2046055 w 3956681"/>
              <a:gd name="connsiteY102" fmla="*/ 4728496 h 6857615"/>
              <a:gd name="connsiteX103" fmla="*/ 2059895 w 3956681"/>
              <a:gd name="connsiteY103" fmla="*/ 4704118 h 6857615"/>
              <a:gd name="connsiteX104" fmla="*/ 2073581 w 3956681"/>
              <a:gd name="connsiteY104" fmla="*/ 4679697 h 6857615"/>
              <a:gd name="connsiteX105" fmla="*/ 2087114 w 3956681"/>
              <a:gd name="connsiteY105" fmla="*/ 4655231 h 6857615"/>
              <a:gd name="connsiteX106" fmla="*/ 2100493 w 3956681"/>
              <a:gd name="connsiteY106" fmla="*/ 4630722 h 6857615"/>
              <a:gd name="connsiteX107" fmla="*/ 2113718 w 3956681"/>
              <a:gd name="connsiteY107" fmla="*/ 4606170 h 6857615"/>
              <a:gd name="connsiteX108" fmla="*/ 2126788 w 3956681"/>
              <a:gd name="connsiteY108" fmla="*/ 4581575 h 6857615"/>
              <a:gd name="connsiteX109" fmla="*/ 2139703 w 3956681"/>
              <a:gd name="connsiteY109" fmla="*/ 4556938 h 6857615"/>
              <a:gd name="connsiteX110" fmla="*/ 2152463 w 3956681"/>
              <a:gd name="connsiteY110" fmla="*/ 4532258 h 6857615"/>
              <a:gd name="connsiteX111" fmla="*/ 2165067 w 3956681"/>
              <a:gd name="connsiteY111" fmla="*/ 4507539 h 6857615"/>
              <a:gd name="connsiteX112" fmla="*/ 2177514 w 3956681"/>
              <a:gd name="connsiteY112" fmla="*/ 4482776 h 6857615"/>
              <a:gd name="connsiteX113" fmla="*/ 2189805 w 3956681"/>
              <a:gd name="connsiteY113" fmla="*/ 4457973 h 6857615"/>
              <a:gd name="connsiteX114" fmla="*/ 2201938 w 3956681"/>
              <a:gd name="connsiteY114" fmla="*/ 4433129 h 6857615"/>
              <a:gd name="connsiteX115" fmla="*/ 2213914 w 3956681"/>
              <a:gd name="connsiteY115" fmla="*/ 4408245 h 6857615"/>
              <a:gd name="connsiteX116" fmla="*/ 2225733 w 3956681"/>
              <a:gd name="connsiteY116" fmla="*/ 4383320 h 6857615"/>
              <a:gd name="connsiteX117" fmla="*/ 2237393 w 3956681"/>
              <a:gd name="connsiteY117" fmla="*/ 4358357 h 6857615"/>
              <a:gd name="connsiteX118" fmla="*/ 2248894 w 3956681"/>
              <a:gd name="connsiteY118" fmla="*/ 4333354 h 6857615"/>
              <a:gd name="connsiteX119" fmla="*/ 2260236 w 3956681"/>
              <a:gd name="connsiteY119" fmla="*/ 4308312 h 6857615"/>
              <a:gd name="connsiteX120" fmla="*/ 2271419 w 3956681"/>
              <a:gd name="connsiteY120" fmla="*/ 4283231 h 6857615"/>
              <a:gd name="connsiteX121" fmla="*/ 2282442 w 3956681"/>
              <a:gd name="connsiteY121" fmla="*/ 4258112 h 6857615"/>
              <a:gd name="connsiteX122" fmla="*/ 2293304 w 3956681"/>
              <a:gd name="connsiteY122" fmla="*/ 4232955 h 6857615"/>
              <a:gd name="connsiteX123" fmla="*/ 2304006 w 3956681"/>
              <a:gd name="connsiteY123" fmla="*/ 4207761 h 6857615"/>
              <a:gd name="connsiteX124" fmla="*/ 2314546 w 3956681"/>
              <a:gd name="connsiteY124" fmla="*/ 4182529 h 6857615"/>
              <a:gd name="connsiteX125" fmla="*/ 2324925 w 3956681"/>
              <a:gd name="connsiteY125" fmla="*/ 4157261 h 6857615"/>
              <a:gd name="connsiteX126" fmla="*/ 2335142 w 3956681"/>
              <a:gd name="connsiteY126" fmla="*/ 4131955 h 6857615"/>
              <a:gd name="connsiteX127" fmla="*/ 2345197 w 3956681"/>
              <a:gd name="connsiteY127" fmla="*/ 4106613 h 6857615"/>
              <a:gd name="connsiteX128" fmla="*/ 2355089 w 3956681"/>
              <a:gd name="connsiteY128" fmla="*/ 4081237 h 6857615"/>
              <a:gd name="connsiteX129" fmla="*/ 2364818 w 3956681"/>
              <a:gd name="connsiteY129" fmla="*/ 4055823 h 6857615"/>
              <a:gd name="connsiteX130" fmla="*/ 2374383 w 3956681"/>
              <a:gd name="connsiteY130" fmla="*/ 4030375 h 6857615"/>
              <a:gd name="connsiteX131" fmla="*/ 2383783 w 3956681"/>
              <a:gd name="connsiteY131" fmla="*/ 4004893 h 6857615"/>
              <a:gd name="connsiteX132" fmla="*/ 2393021 w 3956681"/>
              <a:gd name="connsiteY132" fmla="*/ 3979375 h 6857615"/>
              <a:gd name="connsiteX133" fmla="*/ 2402092 w 3956681"/>
              <a:gd name="connsiteY133" fmla="*/ 3953823 h 6857615"/>
              <a:gd name="connsiteX134" fmla="*/ 2410999 w 3956681"/>
              <a:gd name="connsiteY134" fmla="*/ 3928237 h 6857615"/>
              <a:gd name="connsiteX135" fmla="*/ 2419740 w 3956681"/>
              <a:gd name="connsiteY135" fmla="*/ 3902618 h 6857615"/>
              <a:gd name="connsiteX136" fmla="*/ 2428315 w 3956681"/>
              <a:gd name="connsiteY136" fmla="*/ 3876966 h 6857615"/>
              <a:gd name="connsiteX137" fmla="*/ 2436724 w 3956681"/>
              <a:gd name="connsiteY137" fmla="*/ 3851282 h 6857615"/>
              <a:gd name="connsiteX138" fmla="*/ 2444965 w 3956681"/>
              <a:gd name="connsiteY138" fmla="*/ 3825564 h 6857615"/>
              <a:gd name="connsiteX139" fmla="*/ 2453040 w 3956681"/>
              <a:gd name="connsiteY139" fmla="*/ 3799814 h 6857615"/>
              <a:gd name="connsiteX140" fmla="*/ 2460947 w 3956681"/>
              <a:gd name="connsiteY140" fmla="*/ 3774032 h 6857615"/>
              <a:gd name="connsiteX141" fmla="*/ 2468686 w 3956681"/>
              <a:gd name="connsiteY141" fmla="*/ 3748220 h 6857615"/>
              <a:gd name="connsiteX142" fmla="*/ 2476257 w 3956681"/>
              <a:gd name="connsiteY142" fmla="*/ 3722375 h 6857615"/>
              <a:gd name="connsiteX143" fmla="*/ 2483658 w 3956681"/>
              <a:gd name="connsiteY143" fmla="*/ 3696500 h 6857615"/>
              <a:gd name="connsiteX144" fmla="*/ 2490890 w 3956681"/>
              <a:gd name="connsiteY144" fmla="*/ 3670596 h 6857615"/>
              <a:gd name="connsiteX145" fmla="*/ 2497953 w 3956681"/>
              <a:gd name="connsiteY145" fmla="*/ 3644660 h 6857615"/>
              <a:gd name="connsiteX146" fmla="*/ 2504845 w 3956681"/>
              <a:gd name="connsiteY146" fmla="*/ 3618695 h 6857615"/>
              <a:gd name="connsiteX147" fmla="*/ 2511567 w 3956681"/>
              <a:gd name="connsiteY147" fmla="*/ 3592701 h 6857615"/>
              <a:gd name="connsiteX148" fmla="*/ 2516550 w 3956681"/>
              <a:gd name="connsiteY148" fmla="*/ 3572905 h 6857615"/>
              <a:gd name="connsiteX149" fmla="*/ 2542252 w 3956681"/>
              <a:gd name="connsiteY149" fmla="*/ 3482548 h 6857615"/>
              <a:gd name="connsiteX150" fmla="*/ 2636718 w 3956681"/>
              <a:gd name="connsiteY150" fmla="*/ 2698668 h 6857615"/>
              <a:gd name="connsiteX151" fmla="*/ 2636012 w 3956681"/>
              <a:gd name="connsiteY151" fmla="*/ 2681136 h 6857615"/>
              <a:gd name="connsiteX152" fmla="*/ 2636275 w 3956681"/>
              <a:gd name="connsiteY152" fmla="*/ 2667002 h 6857615"/>
              <a:gd name="connsiteX153" fmla="*/ 2636589 w 3956681"/>
              <a:gd name="connsiteY153" fmla="*/ 2640175 h 6857615"/>
              <a:gd name="connsiteX154" fmla="*/ 2636717 w 3956681"/>
              <a:gd name="connsiteY154" fmla="*/ 2613330 h 6857615"/>
              <a:gd name="connsiteX155" fmla="*/ 2636660 w 3956681"/>
              <a:gd name="connsiteY155" fmla="*/ 2586471 h 6857615"/>
              <a:gd name="connsiteX156" fmla="*/ 2636416 w 3956681"/>
              <a:gd name="connsiteY156" fmla="*/ 2559594 h 6857615"/>
              <a:gd name="connsiteX157" fmla="*/ 2635986 w 3956681"/>
              <a:gd name="connsiteY157" fmla="*/ 2532702 h 6857615"/>
              <a:gd name="connsiteX158" fmla="*/ 2635368 w 3956681"/>
              <a:gd name="connsiteY158" fmla="*/ 2505795 h 6857615"/>
              <a:gd name="connsiteX159" fmla="*/ 2634562 w 3956681"/>
              <a:gd name="connsiteY159" fmla="*/ 2478871 h 6857615"/>
              <a:gd name="connsiteX160" fmla="*/ 2633569 w 3956681"/>
              <a:gd name="connsiteY160" fmla="*/ 2451935 h 6857615"/>
              <a:gd name="connsiteX161" fmla="*/ 2632388 w 3956681"/>
              <a:gd name="connsiteY161" fmla="*/ 2424982 h 6857615"/>
              <a:gd name="connsiteX162" fmla="*/ 2631017 w 3956681"/>
              <a:gd name="connsiteY162" fmla="*/ 2398017 h 6857615"/>
              <a:gd name="connsiteX163" fmla="*/ 2629458 w 3956681"/>
              <a:gd name="connsiteY163" fmla="*/ 2371037 h 6857615"/>
              <a:gd name="connsiteX164" fmla="*/ 2627709 w 3956681"/>
              <a:gd name="connsiteY164" fmla="*/ 2344044 h 6857615"/>
              <a:gd name="connsiteX165" fmla="*/ 2625770 w 3956681"/>
              <a:gd name="connsiteY165" fmla="*/ 2317037 h 6857615"/>
              <a:gd name="connsiteX166" fmla="*/ 2623640 w 3956681"/>
              <a:gd name="connsiteY166" fmla="*/ 2290019 h 6857615"/>
              <a:gd name="connsiteX167" fmla="*/ 2621054 w 3956681"/>
              <a:gd name="connsiteY167" fmla="*/ 2260026 h 6857615"/>
              <a:gd name="connsiteX168" fmla="*/ 2618239 w 3956681"/>
              <a:gd name="connsiteY168" fmla="*/ 2230094 h 6857615"/>
              <a:gd name="connsiteX169" fmla="*/ 2615196 w 3956681"/>
              <a:gd name="connsiteY169" fmla="*/ 2200222 h 6857615"/>
              <a:gd name="connsiteX170" fmla="*/ 2611925 w 3956681"/>
              <a:gd name="connsiteY170" fmla="*/ 2170411 h 6857615"/>
              <a:gd name="connsiteX171" fmla="*/ 2608427 w 3956681"/>
              <a:gd name="connsiteY171" fmla="*/ 2140664 h 6857615"/>
              <a:gd name="connsiteX172" fmla="*/ 2604703 w 3956681"/>
              <a:gd name="connsiteY172" fmla="*/ 2110976 h 6857615"/>
              <a:gd name="connsiteX173" fmla="*/ 2600754 w 3956681"/>
              <a:gd name="connsiteY173" fmla="*/ 2081351 h 6857615"/>
              <a:gd name="connsiteX174" fmla="*/ 2596579 w 3956681"/>
              <a:gd name="connsiteY174" fmla="*/ 2051790 h 6857615"/>
              <a:gd name="connsiteX175" fmla="*/ 2592181 w 3956681"/>
              <a:gd name="connsiteY175" fmla="*/ 2022292 h 6857615"/>
              <a:gd name="connsiteX176" fmla="*/ 2587558 w 3956681"/>
              <a:gd name="connsiteY176" fmla="*/ 1992856 h 6857615"/>
              <a:gd name="connsiteX177" fmla="*/ 2582713 w 3956681"/>
              <a:gd name="connsiteY177" fmla="*/ 1963485 h 6857615"/>
              <a:gd name="connsiteX178" fmla="*/ 2577645 w 3956681"/>
              <a:gd name="connsiteY178" fmla="*/ 1934177 h 6857615"/>
              <a:gd name="connsiteX179" fmla="*/ 2572355 w 3956681"/>
              <a:gd name="connsiteY179" fmla="*/ 1904933 h 6857615"/>
              <a:gd name="connsiteX180" fmla="*/ 2566843 w 3956681"/>
              <a:gd name="connsiteY180" fmla="*/ 1875755 h 6857615"/>
              <a:gd name="connsiteX181" fmla="*/ 2561111 w 3956681"/>
              <a:gd name="connsiteY181" fmla="*/ 1846642 h 6857615"/>
              <a:gd name="connsiteX182" fmla="*/ 2555160 w 3956681"/>
              <a:gd name="connsiteY182" fmla="*/ 1817594 h 6857615"/>
              <a:gd name="connsiteX183" fmla="*/ 2548989 w 3956681"/>
              <a:gd name="connsiteY183" fmla="*/ 1788612 h 6857615"/>
              <a:gd name="connsiteX184" fmla="*/ 2542599 w 3956681"/>
              <a:gd name="connsiteY184" fmla="*/ 1759696 h 6857615"/>
              <a:gd name="connsiteX185" fmla="*/ 2535991 w 3956681"/>
              <a:gd name="connsiteY185" fmla="*/ 1730847 h 6857615"/>
              <a:gd name="connsiteX186" fmla="*/ 2529165 w 3956681"/>
              <a:gd name="connsiteY186" fmla="*/ 1702064 h 6857615"/>
              <a:gd name="connsiteX187" fmla="*/ 2522123 w 3956681"/>
              <a:gd name="connsiteY187" fmla="*/ 1673349 h 6857615"/>
              <a:gd name="connsiteX188" fmla="*/ 2514865 w 3956681"/>
              <a:gd name="connsiteY188" fmla="*/ 1644702 h 6857615"/>
              <a:gd name="connsiteX189" fmla="*/ 2507391 w 3956681"/>
              <a:gd name="connsiteY189" fmla="*/ 1616122 h 6857615"/>
              <a:gd name="connsiteX190" fmla="*/ 2499702 w 3956681"/>
              <a:gd name="connsiteY190" fmla="*/ 1587611 h 6857615"/>
              <a:gd name="connsiteX191" fmla="*/ 2491798 w 3956681"/>
              <a:gd name="connsiteY191" fmla="*/ 1559167 h 6857615"/>
              <a:gd name="connsiteX192" fmla="*/ 2483681 w 3956681"/>
              <a:gd name="connsiteY192" fmla="*/ 1530794 h 6857615"/>
              <a:gd name="connsiteX193" fmla="*/ 2475351 w 3956681"/>
              <a:gd name="connsiteY193" fmla="*/ 1502489 h 6857615"/>
              <a:gd name="connsiteX194" fmla="*/ 2466809 w 3956681"/>
              <a:gd name="connsiteY194" fmla="*/ 1474255 h 6857615"/>
              <a:gd name="connsiteX195" fmla="*/ 2458054 w 3956681"/>
              <a:gd name="connsiteY195" fmla="*/ 1446089 h 6857615"/>
              <a:gd name="connsiteX196" fmla="*/ 2449089 w 3956681"/>
              <a:gd name="connsiteY196" fmla="*/ 1417996 h 6857615"/>
              <a:gd name="connsiteX197" fmla="*/ 2439913 w 3956681"/>
              <a:gd name="connsiteY197" fmla="*/ 1389971 h 6857615"/>
              <a:gd name="connsiteX198" fmla="*/ 2430527 w 3956681"/>
              <a:gd name="connsiteY198" fmla="*/ 1362019 h 6857615"/>
              <a:gd name="connsiteX199" fmla="*/ 2420932 w 3956681"/>
              <a:gd name="connsiteY199" fmla="*/ 1334138 h 6857615"/>
              <a:gd name="connsiteX200" fmla="*/ 2411128 w 3956681"/>
              <a:gd name="connsiteY200" fmla="*/ 1306328 h 6857615"/>
              <a:gd name="connsiteX201" fmla="*/ 2401116 w 3956681"/>
              <a:gd name="connsiteY201" fmla="*/ 1278591 h 6857615"/>
              <a:gd name="connsiteX202" fmla="*/ 2390896 w 3956681"/>
              <a:gd name="connsiteY202" fmla="*/ 1250927 h 6857615"/>
              <a:gd name="connsiteX203" fmla="*/ 2380470 w 3956681"/>
              <a:gd name="connsiteY203" fmla="*/ 1223335 h 6857615"/>
              <a:gd name="connsiteX204" fmla="*/ 2369837 w 3956681"/>
              <a:gd name="connsiteY204" fmla="*/ 1195816 h 6857615"/>
              <a:gd name="connsiteX205" fmla="*/ 2358999 w 3956681"/>
              <a:gd name="connsiteY205" fmla="*/ 1168371 h 6857615"/>
              <a:gd name="connsiteX206" fmla="*/ 2347956 w 3956681"/>
              <a:gd name="connsiteY206" fmla="*/ 1141001 h 6857615"/>
              <a:gd name="connsiteX207" fmla="*/ 2336709 w 3956681"/>
              <a:gd name="connsiteY207" fmla="*/ 1113703 h 6857615"/>
              <a:gd name="connsiteX208" fmla="*/ 2325258 w 3956681"/>
              <a:gd name="connsiteY208" fmla="*/ 1086481 h 6857615"/>
              <a:gd name="connsiteX209" fmla="*/ 2313604 w 3956681"/>
              <a:gd name="connsiteY209" fmla="*/ 1059334 h 6857615"/>
              <a:gd name="connsiteX210" fmla="*/ 2301748 w 3956681"/>
              <a:gd name="connsiteY210" fmla="*/ 1032261 h 6857615"/>
              <a:gd name="connsiteX211" fmla="*/ 2289690 w 3956681"/>
              <a:gd name="connsiteY211" fmla="*/ 1005265 h 6857615"/>
              <a:gd name="connsiteX212" fmla="*/ 2277431 w 3956681"/>
              <a:gd name="connsiteY212" fmla="*/ 978345 h 6857615"/>
              <a:gd name="connsiteX213" fmla="*/ 2264971 w 3956681"/>
              <a:gd name="connsiteY213" fmla="*/ 951501 h 6857615"/>
              <a:gd name="connsiteX214" fmla="*/ 2252311 w 3956681"/>
              <a:gd name="connsiteY214" fmla="*/ 924732 h 6857615"/>
              <a:gd name="connsiteX215" fmla="*/ 2239452 w 3956681"/>
              <a:gd name="connsiteY215" fmla="*/ 898043 h 6857615"/>
              <a:gd name="connsiteX216" fmla="*/ 2226394 w 3956681"/>
              <a:gd name="connsiteY216" fmla="*/ 871430 h 6857615"/>
              <a:gd name="connsiteX217" fmla="*/ 2213139 w 3956681"/>
              <a:gd name="connsiteY217" fmla="*/ 844895 h 6857615"/>
              <a:gd name="connsiteX218" fmla="*/ 2199685 w 3956681"/>
              <a:gd name="connsiteY218" fmla="*/ 818438 h 6857615"/>
              <a:gd name="connsiteX219" fmla="*/ 2186036 w 3956681"/>
              <a:gd name="connsiteY219" fmla="*/ 792059 h 6857615"/>
              <a:gd name="connsiteX220" fmla="*/ 2172190 w 3956681"/>
              <a:gd name="connsiteY220" fmla="*/ 765760 h 6857615"/>
              <a:gd name="connsiteX221" fmla="*/ 2158148 w 3956681"/>
              <a:gd name="connsiteY221" fmla="*/ 739539 h 6857615"/>
              <a:gd name="connsiteX222" fmla="*/ 2143912 w 3956681"/>
              <a:gd name="connsiteY222" fmla="*/ 713398 h 6857615"/>
              <a:gd name="connsiteX223" fmla="*/ 2129481 w 3956681"/>
              <a:gd name="connsiteY223" fmla="*/ 687337 h 6857615"/>
              <a:gd name="connsiteX224" fmla="*/ 2114857 w 3956681"/>
              <a:gd name="connsiteY224" fmla="*/ 661356 h 6857615"/>
              <a:gd name="connsiteX225" fmla="*/ 2100040 w 3956681"/>
              <a:gd name="connsiteY225" fmla="*/ 635456 h 6857615"/>
              <a:gd name="connsiteX226" fmla="*/ 2085030 w 3956681"/>
              <a:gd name="connsiteY226" fmla="*/ 609637 h 6857615"/>
              <a:gd name="connsiteX227" fmla="*/ 2069829 w 3956681"/>
              <a:gd name="connsiteY227" fmla="*/ 583898 h 6857615"/>
              <a:gd name="connsiteX228" fmla="*/ 2054436 w 3956681"/>
              <a:gd name="connsiteY228" fmla="*/ 558242 h 6857615"/>
              <a:gd name="connsiteX229" fmla="*/ 2038853 w 3956681"/>
              <a:gd name="connsiteY229" fmla="*/ 532668 h 6857615"/>
              <a:gd name="connsiteX230" fmla="*/ 2023080 w 3956681"/>
              <a:gd name="connsiteY230" fmla="*/ 507175 h 6857615"/>
              <a:gd name="connsiteX231" fmla="*/ 2007118 w 3956681"/>
              <a:gd name="connsiteY231" fmla="*/ 481766 h 6857615"/>
              <a:gd name="connsiteX232" fmla="*/ 1990967 w 3956681"/>
              <a:gd name="connsiteY232" fmla="*/ 456440 h 6857615"/>
              <a:gd name="connsiteX233" fmla="*/ 1974628 w 3956681"/>
              <a:gd name="connsiteY233" fmla="*/ 431196 h 6857615"/>
              <a:gd name="connsiteX234" fmla="*/ 1958102 w 3956681"/>
              <a:gd name="connsiteY234" fmla="*/ 406038 h 6857615"/>
              <a:gd name="connsiteX235" fmla="*/ 1941390 w 3956681"/>
              <a:gd name="connsiteY235" fmla="*/ 380962 h 6857615"/>
              <a:gd name="connsiteX236" fmla="*/ 1924491 w 3956681"/>
              <a:gd name="connsiteY236" fmla="*/ 355972 h 6857615"/>
              <a:gd name="connsiteX237" fmla="*/ 1907406 w 3956681"/>
              <a:gd name="connsiteY237" fmla="*/ 331065 h 6857615"/>
              <a:gd name="connsiteX238" fmla="*/ 1890137 w 3956681"/>
              <a:gd name="connsiteY238" fmla="*/ 306244 h 6857615"/>
              <a:gd name="connsiteX239" fmla="*/ 1872683 w 3956681"/>
              <a:gd name="connsiteY239" fmla="*/ 281509 h 6857615"/>
              <a:gd name="connsiteX240" fmla="*/ 1855047 w 3956681"/>
              <a:gd name="connsiteY240" fmla="*/ 256860 h 6857615"/>
              <a:gd name="connsiteX241" fmla="*/ 1837227 w 3956681"/>
              <a:gd name="connsiteY241" fmla="*/ 232297 h 6857615"/>
              <a:gd name="connsiteX242" fmla="*/ 1819224 w 3956681"/>
              <a:gd name="connsiteY242" fmla="*/ 207820 h 6857615"/>
              <a:gd name="connsiteX243" fmla="*/ 1801040 w 3956681"/>
              <a:gd name="connsiteY243" fmla="*/ 183430 h 6857615"/>
              <a:gd name="connsiteX244" fmla="*/ 1782675 w 3956681"/>
              <a:gd name="connsiteY244" fmla="*/ 159127 h 6857615"/>
              <a:gd name="connsiteX245" fmla="*/ 1764129 w 3956681"/>
              <a:gd name="connsiteY245" fmla="*/ 134912 h 6857615"/>
              <a:gd name="connsiteX246" fmla="*/ 1745404 w 3956681"/>
              <a:gd name="connsiteY246" fmla="*/ 110786 h 6857615"/>
              <a:gd name="connsiteX247" fmla="*/ 1726499 w 3956681"/>
              <a:gd name="connsiteY247" fmla="*/ 86747 h 6857615"/>
              <a:gd name="connsiteX248" fmla="*/ 1707416 w 3956681"/>
              <a:gd name="connsiteY248" fmla="*/ 62796 h 6857615"/>
              <a:gd name="connsiteX249" fmla="*/ 1688154 w 3956681"/>
              <a:gd name="connsiteY249" fmla="*/ 38936 h 6857615"/>
              <a:gd name="connsiteX250" fmla="*/ 1668715 w 3956681"/>
              <a:gd name="connsiteY250" fmla="*/ 15164 h 6857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Lst>
            <a:rect l="l" t="t" r="r" b="b"/>
            <a:pathLst>
              <a:path w="3956681" h="6857615">
                <a:moveTo>
                  <a:pt x="1656155" y="0"/>
                </a:moveTo>
                <a:lnTo>
                  <a:pt x="3956681" y="0"/>
                </a:lnTo>
                <a:lnTo>
                  <a:pt x="3956681" y="6857615"/>
                </a:lnTo>
                <a:lnTo>
                  <a:pt x="0" y="6857615"/>
                </a:lnTo>
                <a:lnTo>
                  <a:pt x="13166" y="6848670"/>
                </a:lnTo>
                <a:lnTo>
                  <a:pt x="40030" y="6830263"/>
                </a:lnTo>
                <a:lnTo>
                  <a:pt x="66783" y="6811780"/>
                </a:lnTo>
                <a:lnTo>
                  <a:pt x="93421" y="6793218"/>
                </a:lnTo>
                <a:lnTo>
                  <a:pt x="119946" y="6774580"/>
                </a:lnTo>
                <a:lnTo>
                  <a:pt x="146355" y="6755865"/>
                </a:lnTo>
                <a:lnTo>
                  <a:pt x="172651" y="6737075"/>
                </a:lnTo>
                <a:lnTo>
                  <a:pt x="198831" y="6718208"/>
                </a:lnTo>
                <a:lnTo>
                  <a:pt x="224895" y="6699266"/>
                </a:lnTo>
                <a:lnTo>
                  <a:pt x="250843" y="6680249"/>
                </a:lnTo>
                <a:lnTo>
                  <a:pt x="276675" y="6661158"/>
                </a:lnTo>
                <a:lnTo>
                  <a:pt x="302390" y="6641992"/>
                </a:lnTo>
                <a:lnTo>
                  <a:pt x="327987" y="6622752"/>
                </a:lnTo>
                <a:lnTo>
                  <a:pt x="353467" y="6603438"/>
                </a:lnTo>
                <a:lnTo>
                  <a:pt x="378829" y="6584052"/>
                </a:lnTo>
                <a:lnTo>
                  <a:pt x="404072" y="6564592"/>
                </a:lnTo>
                <a:lnTo>
                  <a:pt x="429196" y="6545058"/>
                </a:lnTo>
                <a:lnTo>
                  <a:pt x="454201" y="6525454"/>
                </a:lnTo>
                <a:lnTo>
                  <a:pt x="479087" y="6505777"/>
                </a:lnTo>
                <a:lnTo>
                  <a:pt x="503852" y="6486028"/>
                </a:lnTo>
                <a:lnTo>
                  <a:pt x="528496" y="6466207"/>
                </a:lnTo>
                <a:lnTo>
                  <a:pt x="553020" y="6446316"/>
                </a:lnTo>
                <a:lnTo>
                  <a:pt x="577422" y="6426355"/>
                </a:lnTo>
                <a:lnTo>
                  <a:pt x="601703" y="6406323"/>
                </a:lnTo>
                <a:lnTo>
                  <a:pt x="625861" y="6386221"/>
                </a:lnTo>
                <a:lnTo>
                  <a:pt x="649897" y="6366049"/>
                </a:lnTo>
                <a:lnTo>
                  <a:pt x="673810" y="6345809"/>
                </a:lnTo>
                <a:lnTo>
                  <a:pt x="697600" y="6325499"/>
                </a:lnTo>
                <a:lnTo>
                  <a:pt x="721265" y="6305120"/>
                </a:lnTo>
                <a:lnTo>
                  <a:pt x="744807" y="6284674"/>
                </a:lnTo>
                <a:lnTo>
                  <a:pt x="768224" y="6264159"/>
                </a:lnTo>
                <a:lnTo>
                  <a:pt x="791516" y="6243577"/>
                </a:lnTo>
                <a:lnTo>
                  <a:pt x="814683" y="6222927"/>
                </a:lnTo>
                <a:lnTo>
                  <a:pt x="837724" y="6202212"/>
                </a:lnTo>
                <a:lnTo>
                  <a:pt x="860639" y="6181430"/>
                </a:lnTo>
                <a:lnTo>
                  <a:pt x="883426" y="6160580"/>
                </a:lnTo>
                <a:lnTo>
                  <a:pt x="906087" y="6139665"/>
                </a:lnTo>
                <a:lnTo>
                  <a:pt x="928621" y="6118685"/>
                </a:lnTo>
                <a:lnTo>
                  <a:pt x="951026" y="6097639"/>
                </a:lnTo>
                <a:lnTo>
                  <a:pt x="973304" y="6076529"/>
                </a:lnTo>
                <a:lnTo>
                  <a:pt x="995453" y="6055354"/>
                </a:lnTo>
                <a:lnTo>
                  <a:pt x="1017472" y="6034115"/>
                </a:lnTo>
                <a:lnTo>
                  <a:pt x="1039363" y="6012812"/>
                </a:lnTo>
                <a:lnTo>
                  <a:pt x="1061123" y="5991445"/>
                </a:lnTo>
                <a:lnTo>
                  <a:pt x="1082753" y="5970016"/>
                </a:lnTo>
                <a:lnTo>
                  <a:pt x="1104252" y="5948524"/>
                </a:lnTo>
                <a:lnTo>
                  <a:pt x="1125620" y="5926969"/>
                </a:lnTo>
                <a:lnTo>
                  <a:pt x="1146857" y="5905352"/>
                </a:lnTo>
                <a:lnTo>
                  <a:pt x="1167963" y="5883673"/>
                </a:lnTo>
                <a:lnTo>
                  <a:pt x="1188935" y="5861933"/>
                </a:lnTo>
                <a:lnTo>
                  <a:pt x="1209775" y="5840132"/>
                </a:lnTo>
                <a:lnTo>
                  <a:pt x="1230482" y="5818270"/>
                </a:lnTo>
                <a:lnTo>
                  <a:pt x="1251055" y="5796347"/>
                </a:lnTo>
                <a:lnTo>
                  <a:pt x="1271494" y="5774365"/>
                </a:lnTo>
                <a:lnTo>
                  <a:pt x="1291799" y="5752322"/>
                </a:lnTo>
                <a:lnTo>
                  <a:pt x="1311969" y="5730220"/>
                </a:lnTo>
                <a:lnTo>
                  <a:pt x="1332005" y="5708060"/>
                </a:lnTo>
                <a:lnTo>
                  <a:pt x="1351904" y="5685841"/>
                </a:lnTo>
                <a:lnTo>
                  <a:pt x="1371667" y="5663564"/>
                </a:lnTo>
                <a:lnTo>
                  <a:pt x="1391295" y="5641227"/>
                </a:lnTo>
                <a:lnTo>
                  <a:pt x="1410785" y="5618834"/>
                </a:lnTo>
                <a:lnTo>
                  <a:pt x="1430138" y="5596383"/>
                </a:lnTo>
                <a:lnTo>
                  <a:pt x="1449354" y="5573875"/>
                </a:lnTo>
                <a:lnTo>
                  <a:pt x="1468432" y="5551311"/>
                </a:lnTo>
                <a:lnTo>
                  <a:pt x="1487371" y="5528690"/>
                </a:lnTo>
                <a:lnTo>
                  <a:pt x="1506171" y="5506013"/>
                </a:lnTo>
                <a:lnTo>
                  <a:pt x="1524832" y="5483281"/>
                </a:lnTo>
                <a:lnTo>
                  <a:pt x="1543354" y="5460493"/>
                </a:lnTo>
                <a:lnTo>
                  <a:pt x="1561735" y="5437650"/>
                </a:lnTo>
                <a:lnTo>
                  <a:pt x="1579977" y="5414753"/>
                </a:lnTo>
                <a:lnTo>
                  <a:pt x="1598077" y="5391800"/>
                </a:lnTo>
                <a:lnTo>
                  <a:pt x="1616036" y="5368795"/>
                </a:lnTo>
                <a:lnTo>
                  <a:pt x="1633853" y="5345736"/>
                </a:lnTo>
                <a:lnTo>
                  <a:pt x="1651529" y="5322624"/>
                </a:lnTo>
                <a:lnTo>
                  <a:pt x="1669061" y="5299458"/>
                </a:lnTo>
                <a:lnTo>
                  <a:pt x="1686451" y="5276240"/>
                </a:lnTo>
                <a:lnTo>
                  <a:pt x="1703698" y="5252970"/>
                </a:lnTo>
                <a:lnTo>
                  <a:pt x="1720801" y="5229648"/>
                </a:lnTo>
                <a:lnTo>
                  <a:pt x="1737760" y="5206274"/>
                </a:lnTo>
                <a:lnTo>
                  <a:pt x="1754575" y="5182848"/>
                </a:lnTo>
                <a:lnTo>
                  <a:pt x="1771245" y="5159373"/>
                </a:lnTo>
                <a:lnTo>
                  <a:pt x="1787769" y="5135846"/>
                </a:lnTo>
                <a:lnTo>
                  <a:pt x="1804147" y="5112271"/>
                </a:lnTo>
                <a:lnTo>
                  <a:pt x="1820379" y="5088644"/>
                </a:lnTo>
                <a:lnTo>
                  <a:pt x="1836466" y="5064968"/>
                </a:lnTo>
                <a:lnTo>
                  <a:pt x="1852404" y="5041243"/>
                </a:lnTo>
                <a:lnTo>
                  <a:pt x="1868196" y="5017469"/>
                </a:lnTo>
                <a:lnTo>
                  <a:pt x="1883840" y="4993646"/>
                </a:lnTo>
                <a:lnTo>
                  <a:pt x="1899336" y="4969776"/>
                </a:lnTo>
                <a:lnTo>
                  <a:pt x="1914683" y="4945858"/>
                </a:lnTo>
                <a:lnTo>
                  <a:pt x="1929881" y="4921891"/>
                </a:lnTo>
                <a:lnTo>
                  <a:pt x="1944930" y="4897878"/>
                </a:lnTo>
                <a:lnTo>
                  <a:pt x="1959829" y="4873819"/>
                </a:lnTo>
                <a:lnTo>
                  <a:pt x="1974578" y="4849712"/>
                </a:lnTo>
                <a:lnTo>
                  <a:pt x="1989176" y="4825560"/>
                </a:lnTo>
                <a:lnTo>
                  <a:pt x="2003624" y="4801362"/>
                </a:lnTo>
                <a:lnTo>
                  <a:pt x="2017920" y="4777118"/>
                </a:lnTo>
                <a:lnTo>
                  <a:pt x="2032064" y="4752830"/>
                </a:lnTo>
                <a:lnTo>
                  <a:pt x="2046055" y="4728496"/>
                </a:lnTo>
                <a:lnTo>
                  <a:pt x="2059895" y="4704118"/>
                </a:lnTo>
                <a:lnTo>
                  <a:pt x="2073581" y="4679697"/>
                </a:lnTo>
                <a:lnTo>
                  <a:pt x="2087114" y="4655231"/>
                </a:lnTo>
                <a:lnTo>
                  <a:pt x="2100493" y="4630722"/>
                </a:lnTo>
                <a:lnTo>
                  <a:pt x="2113718" y="4606170"/>
                </a:lnTo>
                <a:lnTo>
                  <a:pt x="2126788" y="4581575"/>
                </a:lnTo>
                <a:lnTo>
                  <a:pt x="2139703" y="4556938"/>
                </a:lnTo>
                <a:lnTo>
                  <a:pt x="2152463" y="4532258"/>
                </a:lnTo>
                <a:lnTo>
                  <a:pt x="2165067" y="4507539"/>
                </a:lnTo>
                <a:lnTo>
                  <a:pt x="2177514" y="4482776"/>
                </a:lnTo>
                <a:lnTo>
                  <a:pt x="2189805" y="4457973"/>
                </a:lnTo>
                <a:lnTo>
                  <a:pt x="2201938" y="4433129"/>
                </a:lnTo>
                <a:lnTo>
                  <a:pt x="2213914" y="4408245"/>
                </a:lnTo>
                <a:lnTo>
                  <a:pt x="2225733" y="4383320"/>
                </a:lnTo>
                <a:lnTo>
                  <a:pt x="2237393" y="4358357"/>
                </a:lnTo>
                <a:lnTo>
                  <a:pt x="2248894" y="4333354"/>
                </a:lnTo>
                <a:lnTo>
                  <a:pt x="2260236" y="4308312"/>
                </a:lnTo>
                <a:lnTo>
                  <a:pt x="2271419" y="4283231"/>
                </a:lnTo>
                <a:lnTo>
                  <a:pt x="2282442" y="4258112"/>
                </a:lnTo>
                <a:lnTo>
                  <a:pt x="2293304" y="4232955"/>
                </a:lnTo>
                <a:lnTo>
                  <a:pt x="2304006" y="4207761"/>
                </a:lnTo>
                <a:lnTo>
                  <a:pt x="2314546" y="4182529"/>
                </a:lnTo>
                <a:lnTo>
                  <a:pt x="2324925" y="4157261"/>
                </a:lnTo>
                <a:lnTo>
                  <a:pt x="2335142" y="4131955"/>
                </a:lnTo>
                <a:lnTo>
                  <a:pt x="2345197" y="4106613"/>
                </a:lnTo>
                <a:lnTo>
                  <a:pt x="2355089" y="4081237"/>
                </a:lnTo>
                <a:lnTo>
                  <a:pt x="2364818" y="4055823"/>
                </a:lnTo>
                <a:lnTo>
                  <a:pt x="2374383" y="4030375"/>
                </a:lnTo>
                <a:lnTo>
                  <a:pt x="2383783" y="4004893"/>
                </a:lnTo>
                <a:lnTo>
                  <a:pt x="2393021" y="3979375"/>
                </a:lnTo>
                <a:lnTo>
                  <a:pt x="2402092" y="3953823"/>
                </a:lnTo>
                <a:lnTo>
                  <a:pt x="2410999" y="3928237"/>
                </a:lnTo>
                <a:lnTo>
                  <a:pt x="2419740" y="3902618"/>
                </a:lnTo>
                <a:lnTo>
                  <a:pt x="2428315" y="3876966"/>
                </a:lnTo>
                <a:lnTo>
                  <a:pt x="2436724" y="3851282"/>
                </a:lnTo>
                <a:lnTo>
                  <a:pt x="2444965" y="3825564"/>
                </a:lnTo>
                <a:lnTo>
                  <a:pt x="2453040" y="3799814"/>
                </a:lnTo>
                <a:lnTo>
                  <a:pt x="2460947" y="3774032"/>
                </a:lnTo>
                <a:lnTo>
                  <a:pt x="2468686" y="3748220"/>
                </a:lnTo>
                <a:lnTo>
                  <a:pt x="2476257" y="3722375"/>
                </a:lnTo>
                <a:lnTo>
                  <a:pt x="2483658" y="3696500"/>
                </a:lnTo>
                <a:lnTo>
                  <a:pt x="2490890" y="3670596"/>
                </a:lnTo>
                <a:lnTo>
                  <a:pt x="2497953" y="3644660"/>
                </a:lnTo>
                <a:lnTo>
                  <a:pt x="2504845" y="3618695"/>
                </a:lnTo>
                <a:lnTo>
                  <a:pt x="2511567" y="3592701"/>
                </a:lnTo>
                <a:lnTo>
                  <a:pt x="2516550" y="3572905"/>
                </a:lnTo>
                <a:lnTo>
                  <a:pt x="2542252" y="3482548"/>
                </a:lnTo>
                <a:cubicBezTo>
                  <a:pt x="2604457" y="3226955"/>
                  <a:pt x="2636718" y="2965177"/>
                  <a:pt x="2636718" y="2698668"/>
                </a:cubicBezTo>
                <a:lnTo>
                  <a:pt x="2636012" y="2681136"/>
                </a:lnTo>
                <a:lnTo>
                  <a:pt x="2636275" y="2667002"/>
                </a:lnTo>
                <a:lnTo>
                  <a:pt x="2636589" y="2640175"/>
                </a:lnTo>
                <a:lnTo>
                  <a:pt x="2636717" y="2613330"/>
                </a:lnTo>
                <a:lnTo>
                  <a:pt x="2636660" y="2586471"/>
                </a:lnTo>
                <a:lnTo>
                  <a:pt x="2636416" y="2559594"/>
                </a:lnTo>
                <a:lnTo>
                  <a:pt x="2635986" y="2532702"/>
                </a:lnTo>
                <a:lnTo>
                  <a:pt x="2635368" y="2505795"/>
                </a:lnTo>
                <a:lnTo>
                  <a:pt x="2634562" y="2478871"/>
                </a:lnTo>
                <a:lnTo>
                  <a:pt x="2633569" y="2451935"/>
                </a:lnTo>
                <a:lnTo>
                  <a:pt x="2632388" y="2424982"/>
                </a:lnTo>
                <a:lnTo>
                  <a:pt x="2631017" y="2398017"/>
                </a:lnTo>
                <a:lnTo>
                  <a:pt x="2629458" y="2371037"/>
                </a:lnTo>
                <a:lnTo>
                  <a:pt x="2627709" y="2344044"/>
                </a:lnTo>
                <a:lnTo>
                  <a:pt x="2625770" y="2317037"/>
                </a:lnTo>
                <a:lnTo>
                  <a:pt x="2623640" y="2290019"/>
                </a:lnTo>
                <a:lnTo>
                  <a:pt x="2621054" y="2260026"/>
                </a:lnTo>
                <a:lnTo>
                  <a:pt x="2618239" y="2230094"/>
                </a:lnTo>
                <a:lnTo>
                  <a:pt x="2615196" y="2200222"/>
                </a:lnTo>
                <a:lnTo>
                  <a:pt x="2611925" y="2170411"/>
                </a:lnTo>
                <a:lnTo>
                  <a:pt x="2608427" y="2140664"/>
                </a:lnTo>
                <a:lnTo>
                  <a:pt x="2604703" y="2110976"/>
                </a:lnTo>
                <a:lnTo>
                  <a:pt x="2600754" y="2081351"/>
                </a:lnTo>
                <a:lnTo>
                  <a:pt x="2596579" y="2051790"/>
                </a:lnTo>
                <a:lnTo>
                  <a:pt x="2592181" y="2022292"/>
                </a:lnTo>
                <a:lnTo>
                  <a:pt x="2587558" y="1992856"/>
                </a:lnTo>
                <a:lnTo>
                  <a:pt x="2582713" y="1963485"/>
                </a:lnTo>
                <a:lnTo>
                  <a:pt x="2577645" y="1934177"/>
                </a:lnTo>
                <a:lnTo>
                  <a:pt x="2572355" y="1904933"/>
                </a:lnTo>
                <a:lnTo>
                  <a:pt x="2566843" y="1875755"/>
                </a:lnTo>
                <a:lnTo>
                  <a:pt x="2561111" y="1846642"/>
                </a:lnTo>
                <a:lnTo>
                  <a:pt x="2555160" y="1817594"/>
                </a:lnTo>
                <a:lnTo>
                  <a:pt x="2548989" y="1788612"/>
                </a:lnTo>
                <a:lnTo>
                  <a:pt x="2542599" y="1759696"/>
                </a:lnTo>
                <a:lnTo>
                  <a:pt x="2535991" y="1730847"/>
                </a:lnTo>
                <a:lnTo>
                  <a:pt x="2529165" y="1702064"/>
                </a:lnTo>
                <a:lnTo>
                  <a:pt x="2522123" y="1673349"/>
                </a:lnTo>
                <a:lnTo>
                  <a:pt x="2514865" y="1644702"/>
                </a:lnTo>
                <a:lnTo>
                  <a:pt x="2507391" y="1616122"/>
                </a:lnTo>
                <a:lnTo>
                  <a:pt x="2499702" y="1587611"/>
                </a:lnTo>
                <a:lnTo>
                  <a:pt x="2491798" y="1559167"/>
                </a:lnTo>
                <a:lnTo>
                  <a:pt x="2483681" y="1530794"/>
                </a:lnTo>
                <a:lnTo>
                  <a:pt x="2475351" y="1502489"/>
                </a:lnTo>
                <a:lnTo>
                  <a:pt x="2466809" y="1474255"/>
                </a:lnTo>
                <a:lnTo>
                  <a:pt x="2458054" y="1446089"/>
                </a:lnTo>
                <a:lnTo>
                  <a:pt x="2449089" y="1417996"/>
                </a:lnTo>
                <a:lnTo>
                  <a:pt x="2439913" y="1389971"/>
                </a:lnTo>
                <a:lnTo>
                  <a:pt x="2430527" y="1362019"/>
                </a:lnTo>
                <a:lnTo>
                  <a:pt x="2420932" y="1334138"/>
                </a:lnTo>
                <a:lnTo>
                  <a:pt x="2411128" y="1306328"/>
                </a:lnTo>
                <a:lnTo>
                  <a:pt x="2401116" y="1278591"/>
                </a:lnTo>
                <a:lnTo>
                  <a:pt x="2390896" y="1250927"/>
                </a:lnTo>
                <a:lnTo>
                  <a:pt x="2380470" y="1223335"/>
                </a:lnTo>
                <a:lnTo>
                  <a:pt x="2369837" y="1195816"/>
                </a:lnTo>
                <a:lnTo>
                  <a:pt x="2358999" y="1168371"/>
                </a:lnTo>
                <a:lnTo>
                  <a:pt x="2347956" y="1141001"/>
                </a:lnTo>
                <a:lnTo>
                  <a:pt x="2336709" y="1113703"/>
                </a:lnTo>
                <a:lnTo>
                  <a:pt x="2325258" y="1086481"/>
                </a:lnTo>
                <a:lnTo>
                  <a:pt x="2313604" y="1059334"/>
                </a:lnTo>
                <a:lnTo>
                  <a:pt x="2301748" y="1032261"/>
                </a:lnTo>
                <a:lnTo>
                  <a:pt x="2289690" y="1005265"/>
                </a:lnTo>
                <a:lnTo>
                  <a:pt x="2277431" y="978345"/>
                </a:lnTo>
                <a:lnTo>
                  <a:pt x="2264971" y="951501"/>
                </a:lnTo>
                <a:lnTo>
                  <a:pt x="2252311" y="924732"/>
                </a:lnTo>
                <a:lnTo>
                  <a:pt x="2239452" y="898043"/>
                </a:lnTo>
                <a:lnTo>
                  <a:pt x="2226394" y="871430"/>
                </a:lnTo>
                <a:lnTo>
                  <a:pt x="2213139" y="844895"/>
                </a:lnTo>
                <a:lnTo>
                  <a:pt x="2199685" y="818438"/>
                </a:lnTo>
                <a:lnTo>
                  <a:pt x="2186036" y="792059"/>
                </a:lnTo>
                <a:lnTo>
                  <a:pt x="2172190" y="765760"/>
                </a:lnTo>
                <a:lnTo>
                  <a:pt x="2158148" y="739539"/>
                </a:lnTo>
                <a:lnTo>
                  <a:pt x="2143912" y="713398"/>
                </a:lnTo>
                <a:lnTo>
                  <a:pt x="2129481" y="687337"/>
                </a:lnTo>
                <a:lnTo>
                  <a:pt x="2114857" y="661356"/>
                </a:lnTo>
                <a:lnTo>
                  <a:pt x="2100040" y="635456"/>
                </a:lnTo>
                <a:lnTo>
                  <a:pt x="2085030" y="609637"/>
                </a:lnTo>
                <a:lnTo>
                  <a:pt x="2069829" y="583898"/>
                </a:lnTo>
                <a:lnTo>
                  <a:pt x="2054436" y="558242"/>
                </a:lnTo>
                <a:lnTo>
                  <a:pt x="2038853" y="532668"/>
                </a:lnTo>
                <a:lnTo>
                  <a:pt x="2023080" y="507175"/>
                </a:lnTo>
                <a:lnTo>
                  <a:pt x="2007118" y="481766"/>
                </a:lnTo>
                <a:lnTo>
                  <a:pt x="1990967" y="456440"/>
                </a:lnTo>
                <a:lnTo>
                  <a:pt x="1974628" y="431196"/>
                </a:lnTo>
                <a:lnTo>
                  <a:pt x="1958102" y="406038"/>
                </a:lnTo>
                <a:lnTo>
                  <a:pt x="1941390" y="380962"/>
                </a:lnTo>
                <a:lnTo>
                  <a:pt x="1924491" y="355972"/>
                </a:lnTo>
                <a:lnTo>
                  <a:pt x="1907406" y="331065"/>
                </a:lnTo>
                <a:lnTo>
                  <a:pt x="1890137" y="306244"/>
                </a:lnTo>
                <a:lnTo>
                  <a:pt x="1872683" y="281509"/>
                </a:lnTo>
                <a:lnTo>
                  <a:pt x="1855047" y="256860"/>
                </a:lnTo>
                <a:lnTo>
                  <a:pt x="1837227" y="232297"/>
                </a:lnTo>
                <a:lnTo>
                  <a:pt x="1819224" y="207820"/>
                </a:lnTo>
                <a:lnTo>
                  <a:pt x="1801040" y="183430"/>
                </a:lnTo>
                <a:lnTo>
                  <a:pt x="1782675" y="159127"/>
                </a:lnTo>
                <a:lnTo>
                  <a:pt x="1764129" y="134912"/>
                </a:lnTo>
                <a:lnTo>
                  <a:pt x="1745404" y="110786"/>
                </a:lnTo>
                <a:lnTo>
                  <a:pt x="1726499" y="86747"/>
                </a:lnTo>
                <a:lnTo>
                  <a:pt x="1707416" y="62796"/>
                </a:lnTo>
                <a:lnTo>
                  <a:pt x="1688154" y="38936"/>
                </a:lnTo>
                <a:lnTo>
                  <a:pt x="1668715" y="15164"/>
                </a:lnTo>
                <a:close/>
              </a:path>
            </a:pathLst>
          </a:custGeom>
        </p:spPr>
        <p:txBody>
          <a:bodyPr wrap="square">
            <a:noAutofit/>
          </a:bodyPr>
          <a:lstStyle>
            <a:lvl1pPr algn="r">
              <a:defRPr>
                <a:noFill/>
              </a:defRPr>
            </a:lvl1pPr>
          </a:lstStyle>
          <a:p>
            <a:endParaRPr lang="en-US"/>
          </a:p>
        </p:txBody>
      </p:sp>
      <p:sp>
        <p:nvSpPr>
          <p:cNvPr id="2" name="Titre 2">
            <a:extLst>
              <a:ext uri="{FF2B5EF4-FFF2-40B4-BE49-F238E27FC236}">
                <a16:creationId xmlns:a16="http://schemas.microsoft.com/office/drawing/2014/main" id="{1490064D-82A6-29D8-51CF-50327616023B}"/>
              </a:ext>
            </a:extLst>
          </p:cNvPr>
          <p:cNvSpPr>
            <a:spLocks noGrp="1"/>
          </p:cNvSpPr>
          <p:nvPr>
            <p:ph type="title" hasCustomPrompt="1"/>
          </p:nvPr>
        </p:nvSpPr>
        <p:spPr>
          <a:xfrm>
            <a:off x="720000" y="720000"/>
            <a:ext cx="14817600" cy="480000"/>
          </a:xfrm>
          <a:prstGeom prst="rect">
            <a:avLst/>
          </a:prstGeom>
        </p:spPr>
        <p:txBody>
          <a:bodyPr lIns="0" tIns="0" rIns="0" bIns="0" anchor="ctr" anchorCtr="0"/>
          <a:lstStyle>
            <a:lvl1pPr>
              <a:defRPr sz="3200" b="1">
                <a:solidFill>
                  <a:srgbClr val="0072CE"/>
                </a:solidFill>
              </a:defRPr>
            </a:lvl1pPr>
          </a:lstStyle>
          <a:p>
            <a:r>
              <a:rPr lang="fr-FR"/>
              <a:t>MAIN TITLE SLIDE</a:t>
            </a:r>
            <a:endParaRPr lang="en-US"/>
          </a:p>
        </p:txBody>
      </p:sp>
      <p:sp>
        <p:nvSpPr>
          <p:cNvPr id="5" name="Espace réservé du texte 4">
            <a:extLst>
              <a:ext uri="{FF2B5EF4-FFF2-40B4-BE49-F238E27FC236}">
                <a16:creationId xmlns:a16="http://schemas.microsoft.com/office/drawing/2014/main" id="{E9A4C36B-9FCD-3521-4575-1031F39E2C7C}"/>
              </a:ext>
            </a:extLst>
          </p:cNvPr>
          <p:cNvSpPr>
            <a:spLocks noGrp="1"/>
          </p:cNvSpPr>
          <p:nvPr>
            <p:ph type="body" sz="quarter" idx="10" hasCustomPrompt="1"/>
          </p:nvPr>
        </p:nvSpPr>
        <p:spPr>
          <a:xfrm>
            <a:off x="720000" y="1221351"/>
            <a:ext cx="14817599" cy="384000"/>
          </a:xfrm>
          <a:prstGeom prst="rect">
            <a:avLst/>
          </a:prstGeom>
        </p:spPr>
        <p:txBody>
          <a:bodyPr lIns="0" tIns="0" rIns="0" bIns="0" anchor="ctr" anchorCtr="0"/>
          <a:lstStyle>
            <a:lvl1pPr>
              <a:defRPr lang="en-US" sz="2400" b="0" dirty="0">
                <a:solidFill>
                  <a:srgbClr val="004489"/>
                </a:solidFill>
                <a:latin typeface="Vinci Sans Light" panose="02000000000000000000" pitchFamily="50" charset="0"/>
                <a:ea typeface="+mj-ea"/>
                <a:cs typeface="+mj-cs"/>
              </a:defRPr>
            </a:lvl1pPr>
          </a:lstStyle>
          <a:p>
            <a:r>
              <a:rPr lang="fr-FR"/>
              <a:t>UNDER TITLE</a:t>
            </a:r>
          </a:p>
        </p:txBody>
      </p:sp>
      <p:sp>
        <p:nvSpPr>
          <p:cNvPr id="9" name="Text Placeholder 5">
            <a:extLst>
              <a:ext uri="{FF2B5EF4-FFF2-40B4-BE49-F238E27FC236}">
                <a16:creationId xmlns:a16="http://schemas.microsoft.com/office/drawing/2014/main" id="{FF959AEA-C0A3-039C-B99C-B89DC2DD3577}"/>
              </a:ext>
            </a:extLst>
          </p:cNvPr>
          <p:cNvSpPr>
            <a:spLocks noGrp="1"/>
          </p:cNvSpPr>
          <p:nvPr>
            <p:ph type="body" sz="quarter" idx="13" hasCustomPrompt="1"/>
          </p:nvPr>
        </p:nvSpPr>
        <p:spPr>
          <a:xfrm>
            <a:off x="13851477" y="8314012"/>
            <a:ext cx="2013655" cy="711200"/>
          </a:xfrm>
          <a:prstGeom prst="rect">
            <a:avLst/>
          </a:prstGeom>
          <a:blipFill>
            <a:blip r:embed="rId2"/>
            <a:stretch>
              <a:fillRect/>
            </a:stretch>
          </a:blipFill>
        </p:spPr>
        <p:txBody>
          <a:bodyPr/>
          <a:lstStyle>
            <a:lvl1pPr>
              <a:defRPr>
                <a:noFill/>
              </a:defRPr>
            </a:lvl1pPr>
          </a:lstStyle>
          <a:p>
            <a:pPr lvl="0"/>
            <a:r>
              <a:rPr lang="en-US"/>
              <a:t>LOGO</a:t>
            </a:r>
          </a:p>
        </p:txBody>
      </p:sp>
      <p:sp>
        <p:nvSpPr>
          <p:cNvPr id="4" name="Espace réservé du texte 5">
            <a:extLst>
              <a:ext uri="{FF2B5EF4-FFF2-40B4-BE49-F238E27FC236}">
                <a16:creationId xmlns:a16="http://schemas.microsoft.com/office/drawing/2014/main" id="{25E8A377-5D66-CF6D-936E-76894B929C48}"/>
              </a:ext>
            </a:extLst>
          </p:cNvPr>
          <p:cNvSpPr>
            <a:spLocks noGrp="1"/>
          </p:cNvSpPr>
          <p:nvPr>
            <p:ph type="body" sz="quarter" idx="16" hasCustomPrompt="1"/>
          </p:nvPr>
        </p:nvSpPr>
        <p:spPr>
          <a:xfrm>
            <a:off x="6050689" y="2127096"/>
            <a:ext cx="4800000" cy="3120000"/>
          </a:xfrm>
          <a:prstGeom prst="rect">
            <a:avLst/>
          </a:prstGeom>
        </p:spPr>
        <p:txBody>
          <a:bodyPr lIns="0" tIns="0" rIns="0" bIns="0"/>
          <a:lstStyle>
            <a:lvl1pPr>
              <a:defRPr sz="1867">
                <a:solidFill>
                  <a:srgbClr val="004489"/>
                </a:solidFill>
                <a:latin typeface="+mn-lt"/>
              </a:defRPr>
            </a:lvl1pPr>
            <a:lvl2pPr marL="479988" indent="-239994">
              <a:lnSpc>
                <a:spcPct val="100000"/>
              </a:lnSpc>
              <a:spcBef>
                <a:spcPts val="0"/>
              </a:spcBef>
              <a:buFont typeface="Wingdings" panose="05000000000000000000" pitchFamily="2" charset="2"/>
              <a:buChar char="§"/>
              <a:defRPr sz="1600">
                <a:solidFill>
                  <a:srgbClr val="004489"/>
                </a:solidFill>
                <a:latin typeface="+mn-lt"/>
              </a:defRPr>
            </a:lvl2pPr>
            <a:lvl3pPr marL="719982" indent="-239994">
              <a:lnSpc>
                <a:spcPct val="100000"/>
              </a:lnSpc>
              <a:spcBef>
                <a:spcPts val="0"/>
              </a:spcBef>
              <a:buFont typeface="Wingdings" panose="05000000000000000000" pitchFamily="2" charset="2"/>
              <a:buChar char="§"/>
              <a:defRPr sz="1600">
                <a:solidFill>
                  <a:srgbClr val="004489"/>
                </a:solidFill>
                <a:latin typeface="+mn-lt"/>
              </a:defRPr>
            </a:lvl3pPr>
            <a:lvl4pPr marL="959976" indent="-239994">
              <a:lnSpc>
                <a:spcPct val="100000"/>
              </a:lnSpc>
              <a:spcBef>
                <a:spcPts val="0"/>
              </a:spcBef>
              <a:buFont typeface="Wingdings" panose="05000000000000000000" pitchFamily="2" charset="2"/>
              <a:buChar char="§"/>
              <a:defRPr sz="1600">
                <a:solidFill>
                  <a:srgbClr val="004489"/>
                </a:solidFill>
                <a:latin typeface="+mn-lt"/>
              </a:defRPr>
            </a:lvl4pPr>
            <a:lvl5pPr marL="1199970" indent="-239994">
              <a:lnSpc>
                <a:spcPct val="100000"/>
              </a:lnSpc>
              <a:spcBef>
                <a:spcPts val="0"/>
              </a:spcBef>
              <a:buFont typeface="Wingdings" panose="05000000000000000000" pitchFamily="2" charset="2"/>
              <a:buChar char="§"/>
              <a:defRPr sz="1600">
                <a:solidFill>
                  <a:srgbClr val="004489"/>
                </a:solidFill>
                <a:latin typeface="+mn-lt"/>
              </a:defRPr>
            </a:lvl5pPr>
          </a:lstStyle>
          <a:p>
            <a:pPr lvl="0"/>
            <a:r>
              <a:rPr lang="fr-FR"/>
              <a:t>Click to </a:t>
            </a:r>
            <a:r>
              <a:rPr lang="fr-FR" err="1"/>
              <a:t>modify</a:t>
            </a:r>
            <a:r>
              <a:rPr lang="fr-FR"/>
              <a:t> the </a:t>
            </a:r>
            <a:r>
              <a:rPr lang="fr-FR" err="1"/>
              <a:t>text</a:t>
            </a:r>
            <a:r>
              <a:rPr lang="fr-FR"/>
              <a:t> styles</a:t>
            </a:r>
          </a:p>
          <a:p>
            <a:pPr lvl="1"/>
            <a:r>
              <a:rPr lang="fr-FR"/>
              <a:t>Second </a:t>
            </a:r>
            <a:r>
              <a:rPr lang="fr-FR" err="1"/>
              <a:t>level</a:t>
            </a:r>
            <a:endParaRPr lang="fr-FR"/>
          </a:p>
          <a:p>
            <a:pPr lvl="2"/>
            <a:r>
              <a:rPr lang="fr-FR" err="1"/>
              <a:t>Third</a:t>
            </a:r>
            <a:r>
              <a:rPr lang="fr-FR"/>
              <a:t> </a:t>
            </a:r>
            <a:r>
              <a:rPr lang="fr-FR" err="1"/>
              <a:t>level</a:t>
            </a:r>
            <a:endParaRPr lang="fr-FR"/>
          </a:p>
          <a:p>
            <a:pPr lvl="3"/>
            <a:r>
              <a:rPr lang="fr-FR" err="1"/>
              <a:t>Fourth</a:t>
            </a:r>
            <a:r>
              <a:rPr lang="fr-FR"/>
              <a:t> </a:t>
            </a:r>
            <a:r>
              <a:rPr lang="fr-FR" err="1"/>
              <a:t>level</a:t>
            </a:r>
            <a:endParaRPr lang="fr-FR"/>
          </a:p>
          <a:p>
            <a:pPr lvl="4"/>
            <a:r>
              <a:rPr lang="fr-FR" err="1"/>
              <a:t>Fitfh</a:t>
            </a:r>
            <a:r>
              <a:rPr lang="fr-FR"/>
              <a:t> </a:t>
            </a:r>
            <a:r>
              <a:rPr lang="fr-FR" err="1"/>
              <a:t>level</a:t>
            </a:r>
            <a:endParaRPr lang="fr-FR"/>
          </a:p>
        </p:txBody>
      </p:sp>
      <p:sp>
        <p:nvSpPr>
          <p:cNvPr id="3" name="Espace réservé du texte 5">
            <a:extLst>
              <a:ext uri="{FF2B5EF4-FFF2-40B4-BE49-F238E27FC236}">
                <a16:creationId xmlns:a16="http://schemas.microsoft.com/office/drawing/2014/main" id="{C173B3EC-57D7-0A24-5CF0-4F036EACF683}"/>
              </a:ext>
            </a:extLst>
          </p:cNvPr>
          <p:cNvSpPr>
            <a:spLocks noGrp="1"/>
          </p:cNvSpPr>
          <p:nvPr>
            <p:ph type="body" sz="quarter" idx="17" hasCustomPrompt="1"/>
          </p:nvPr>
        </p:nvSpPr>
        <p:spPr>
          <a:xfrm>
            <a:off x="720000" y="2127096"/>
            <a:ext cx="4800000" cy="5760000"/>
          </a:xfrm>
          <a:prstGeom prst="rect">
            <a:avLst/>
          </a:prstGeom>
        </p:spPr>
        <p:txBody>
          <a:bodyPr lIns="0" tIns="0" rIns="0" bIns="0"/>
          <a:lstStyle>
            <a:lvl1pPr>
              <a:defRPr sz="1867">
                <a:solidFill>
                  <a:srgbClr val="004489"/>
                </a:solidFill>
                <a:latin typeface="+mn-lt"/>
              </a:defRPr>
            </a:lvl1pPr>
            <a:lvl2pPr marL="479988" indent="-239994">
              <a:lnSpc>
                <a:spcPct val="100000"/>
              </a:lnSpc>
              <a:spcBef>
                <a:spcPts val="0"/>
              </a:spcBef>
              <a:buFont typeface="Wingdings" panose="05000000000000000000" pitchFamily="2" charset="2"/>
              <a:buChar char="§"/>
              <a:defRPr sz="1600">
                <a:solidFill>
                  <a:srgbClr val="004489"/>
                </a:solidFill>
                <a:latin typeface="+mn-lt"/>
              </a:defRPr>
            </a:lvl2pPr>
            <a:lvl3pPr marL="719982" indent="-239994">
              <a:lnSpc>
                <a:spcPct val="100000"/>
              </a:lnSpc>
              <a:spcBef>
                <a:spcPts val="0"/>
              </a:spcBef>
              <a:buFont typeface="Wingdings" panose="05000000000000000000" pitchFamily="2" charset="2"/>
              <a:buChar char="§"/>
              <a:defRPr sz="1600">
                <a:solidFill>
                  <a:srgbClr val="004489"/>
                </a:solidFill>
                <a:latin typeface="+mn-lt"/>
              </a:defRPr>
            </a:lvl3pPr>
            <a:lvl4pPr marL="959976" indent="-239994">
              <a:lnSpc>
                <a:spcPct val="100000"/>
              </a:lnSpc>
              <a:spcBef>
                <a:spcPts val="0"/>
              </a:spcBef>
              <a:buFont typeface="Wingdings" panose="05000000000000000000" pitchFamily="2" charset="2"/>
              <a:buChar char="§"/>
              <a:defRPr sz="1600">
                <a:solidFill>
                  <a:srgbClr val="004489"/>
                </a:solidFill>
                <a:latin typeface="+mn-lt"/>
              </a:defRPr>
            </a:lvl4pPr>
            <a:lvl5pPr marL="1199970" indent="-239994">
              <a:lnSpc>
                <a:spcPct val="100000"/>
              </a:lnSpc>
              <a:spcBef>
                <a:spcPts val="0"/>
              </a:spcBef>
              <a:buFont typeface="Wingdings" panose="05000000000000000000" pitchFamily="2" charset="2"/>
              <a:buChar char="§"/>
              <a:defRPr sz="1600">
                <a:solidFill>
                  <a:srgbClr val="004489"/>
                </a:solidFill>
                <a:latin typeface="+mn-lt"/>
              </a:defRPr>
            </a:lvl5pPr>
          </a:lstStyle>
          <a:p>
            <a:pPr lvl="0"/>
            <a:r>
              <a:rPr lang="fr-FR"/>
              <a:t>Click to </a:t>
            </a:r>
            <a:r>
              <a:rPr lang="fr-FR" err="1"/>
              <a:t>modify</a:t>
            </a:r>
            <a:r>
              <a:rPr lang="fr-FR"/>
              <a:t> the </a:t>
            </a:r>
            <a:r>
              <a:rPr lang="fr-FR" err="1"/>
              <a:t>text</a:t>
            </a:r>
            <a:r>
              <a:rPr lang="fr-FR"/>
              <a:t> styles</a:t>
            </a:r>
          </a:p>
          <a:p>
            <a:pPr lvl="1"/>
            <a:r>
              <a:rPr lang="fr-FR"/>
              <a:t>Second </a:t>
            </a:r>
            <a:r>
              <a:rPr lang="fr-FR" err="1"/>
              <a:t>level</a:t>
            </a:r>
            <a:endParaRPr lang="fr-FR"/>
          </a:p>
          <a:p>
            <a:pPr lvl="2"/>
            <a:r>
              <a:rPr lang="fr-FR" err="1"/>
              <a:t>Third</a:t>
            </a:r>
            <a:r>
              <a:rPr lang="fr-FR"/>
              <a:t> </a:t>
            </a:r>
            <a:r>
              <a:rPr lang="fr-FR" err="1"/>
              <a:t>level</a:t>
            </a:r>
            <a:endParaRPr lang="fr-FR"/>
          </a:p>
          <a:p>
            <a:pPr lvl="3"/>
            <a:r>
              <a:rPr lang="fr-FR" err="1"/>
              <a:t>Fourth</a:t>
            </a:r>
            <a:r>
              <a:rPr lang="fr-FR"/>
              <a:t> </a:t>
            </a:r>
            <a:r>
              <a:rPr lang="fr-FR" err="1"/>
              <a:t>level</a:t>
            </a:r>
            <a:endParaRPr lang="fr-FR"/>
          </a:p>
          <a:p>
            <a:pPr lvl="4"/>
            <a:r>
              <a:rPr lang="fr-FR" err="1"/>
              <a:t>Fitfh</a:t>
            </a:r>
            <a:r>
              <a:rPr lang="fr-FR"/>
              <a:t> </a:t>
            </a:r>
            <a:r>
              <a:rPr lang="fr-FR" err="1"/>
              <a:t>level</a:t>
            </a:r>
            <a:endParaRPr lang="fr-FR"/>
          </a:p>
        </p:txBody>
      </p:sp>
      <p:sp>
        <p:nvSpPr>
          <p:cNvPr id="14" name="Content Placeholder 13">
            <a:extLst>
              <a:ext uri="{FF2B5EF4-FFF2-40B4-BE49-F238E27FC236}">
                <a16:creationId xmlns:a16="http://schemas.microsoft.com/office/drawing/2014/main" id="{3155910C-670A-0846-5E5A-E2F882F16B0C}"/>
              </a:ext>
            </a:extLst>
          </p:cNvPr>
          <p:cNvSpPr>
            <a:spLocks noGrp="1"/>
          </p:cNvSpPr>
          <p:nvPr>
            <p:ph sz="quarter" idx="21"/>
          </p:nvPr>
        </p:nvSpPr>
        <p:spPr>
          <a:xfrm>
            <a:off x="6050689" y="5727096"/>
            <a:ext cx="4800000" cy="2160000"/>
          </a:xfrm>
          <a:custGeom>
            <a:avLst/>
            <a:gdLst>
              <a:gd name="connsiteX0" fmla="*/ 70308 w 3600000"/>
              <a:gd name="connsiteY0" fmla="*/ 0 h 1620000"/>
              <a:gd name="connsiteX1" fmla="*/ 3529692 w 3600000"/>
              <a:gd name="connsiteY1" fmla="*/ 0 h 1620000"/>
              <a:gd name="connsiteX2" fmla="*/ 3600000 w 3600000"/>
              <a:gd name="connsiteY2" fmla="*/ 70308 h 1620000"/>
              <a:gd name="connsiteX3" fmla="*/ 3600000 w 3600000"/>
              <a:gd name="connsiteY3" fmla="*/ 1549692 h 1620000"/>
              <a:gd name="connsiteX4" fmla="*/ 3529692 w 3600000"/>
              <a:gd name="connsiteY4" fmla="*/ 1620000 h 1620000"/>
              <a:gd name="connsiteX5" fmla="*/ 70308 w 3600000"/>
              <a:gd name="connsiteY5" fmla="*/ 1620000 h 1620000"/>
              <a:gd name="connsiteX6" fmla="*/ 0 w 3600000"/>
              <a:gd name="connsiteY6" fmla="*/ 1549692 h 1620000"/>
              <a:gd name="connsiteX7" fmla="*/ 0 w 3600000"/>
              <a:gd name="connsiteY7" fmla="*/ 70308 h 1620000"/>
              <a:gd name="connsiteX8" fmla="*/ 70308 w 3600000"/>
              <a:gd name="connsiteY8" fmla="*/ 0 h 16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00000" h="1620000">
                <a:moveTo>
                  <a:pt x="70308" y="0"/>
                </a:moveTo>
                <a:lnTo>
                  <a:pt x="3529692" y="0"/>
                </a:lnTo>
                <a:cubicBezTo>
                  <a:pt x="3568522" y="0"/>
                  <a:pt x="3600000" y="31478"/>
                  <a:pt x="3600000" y="70308"/>
                </a:cubicBezTo>
                <a:lnTo>
                  <a:pt x="3600000" y="1549692"/>
                </a:lnTo>
                <a:cubicBezTo>
                  <a:pt x="3600000" y="1588522"/>
                  <a:pt x="3568522" y="1620000"/>
                  <a:pt x="3529692" y="1620000"/>
                </a:cubicBezTo>
                <a:lnTo>
                  <a:pt x="70308" y="1620000"/>
                </a:lnTo>
                <a:cubicBezTo>
                  <a:pt x="31478" y="1620000"/>
                  <a:pt x="0" y="1588522"/>
                  <a:pt x="0" y="1549692"/>
                </a:cubicBezTo>
                <a:lnTo>
                  <a:pt x="0" y="70308"/>
                </a:lnTo>
                <a:cubicBezTo>
                  <a:pt x="0" y="31478"/>
                  <a:pt x="31478" y="0"/>
                  <a:pt x="70308" y="0"/>
                </a:cubicBezTo>
                <a:close/>
              </a:path>
            </a:pathLst>
          </a:custGeom>
        </p:spPr>
        <p:txBody>
          <a:bodyPr wrap="square">
            <a:noAutofit/>
          </a:bodyPr>
          <a:lstStyle>
            <a:lvl1pPr>
              <a:defRPr>
                <a:noFill/>
              </a:defRPr>
            </a:lvl1pPr>
          </a:lstStyle>
          <a:p>
            <a:pPr lvl="0"/>
            <a:endParaRPr lang="en-GB"/>
          </a:p>
        </p:txBody>
      </p:sp>
      <p:sp>
        <p:nvSpPr>
          <p:cNvPr id="6" name="Espace réservé du numéro de diapositive 4">
            <a:extLst>
              <a:ext uri="{FF2B5EF4-FFF2-40B4-BE49-F238E27FC236}">
                <a16:creationId xmlns:a16="http://schemas.microsoft.com/office/drawing/2014/main" id="{F2CCCDC6-6028-F4C6-D51A-3D8604204D02}"/>
              </a:ext>
            </a:extLst>
          </p:cNvPr>
          <p:cNvSpPr>
            <a:spLocks noGrp="1"/>
          </p:cNvSpPr>
          <p:nvPr>
            <p:ph type="sldNum" sz="quarter" idx="4"/>
          </p:nvPr>
        </p:nvSpPr>
        <p:spPr>
          <a:xfrm>
            <a:off x="480000" y="8544000"/>
            <a:ext cx="532624" cy="240000"/>
          </a:xfrm>
          <a:prstGeom prst="rect">
            <a:avLst/>
          </a:prstGeom>
        </p:spPr>
        <p:txBody>
          <a:bodyPr lIns="0" tIns="0" rIns="0" bIns="0" anchor="ctr" anchorCtr="0"/>
          <a:lstStyle>
            <a:lvl1pPr algn="ctr">
              <a:defRPr sz="1333">
                <a:solidFill>
                  <a:schemeClr val="tx1">
                    <a:lumMod val="50000"/>
                    <a:lumOff val="50000"/>
                  </a:schemeClr>
                </a:solidFill>
                <a:latin typeface="+mj-lt"/>
              </a:defRPr>
            </a:lvl1pPr>
          </a:lstStyle>
          <a:p>
            <a:fld id="{9A9D9850-EB0A-43F7-8805-7278E1ABB367}" type="slidenum">
              <a:rPr lang="en-GB" smtClean="0"/>
              <a:pPr/>
              <a:t>‹#›</a:t>
            </a:fld>
            <a:endParaRPr lang="en-GB"/>
          </a:p>
        </p:txBody>
      </p:sp>
      <p:sp>
        <p:nvSpPr>
          <p:cNvPr id="7" name="Footer Placeholder 6">
            <a:extLst>
              <a:ext uri="{FF2B5EF4-FFF2-40B4-BE49-F238E27FC236}">
                <a16:creationId xmlns:a16="http://schemas.microsoft.com/office/drawing/2014/main" id="{9CC108C2-750E-1957-4FE3-BC8D0EBA5F01}"/>
              </a:ext>
            </a:extLst>
          </p:cNvPr>
          <p:cNvSpPr>
            <a:spLocks noGrp="1"/>
          </p:cNvSpPr>
          <p:nvPr>
            <p:ph type="ftr" sz="quarter" idx="22"/>
          </p:nvPr>
        </p:nvSpPr>
        <p:spPr>
          <a:xfrm>
            <a:off x="1213920" y="8543401"/>
            <a:ext cx="4800000" cy="240000"/>
          </a:xfrm>
          <a:prstGeom prst="rect">
            <a:avLst/>
          </a:prstGeom>
        </p:spPr>
        <p:txBody>
          <a:bodyPr/>
          <a:lstStyle/>
          <a:p>
            <a:pPr algn="l"/>
            <a:r>
              <a:rPr lang="en-US"/>
              <a:t>Dunoon OHL CLG</a:t>
            </a:r>
          </a:p>
        </p:txBody>
      </p:sp>
    </p:spTree>
    <p:extLst>
      <p:ext uri="{BB962C8B-B14F-4D97-AF65-F5344CB8AC3E}">
        <p14:creationId xmlns:p14="http://schemas.microsoft.com/office/powerpoint/2010/main" val="1469914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CONTENT LAYOUT &amp; CUSTOMIZED BACKGROUND">
    <p:spTree>
      <p:nvGrpSpPr>
        <p:cNvPr id="1" name=""/>
        <p:cNvGrpSpPr/>
        <p:nvPr/>
      </p:nvGrpSpPr>
      <p:grpSpPr>
        <a:xfrm>
          <a:off x="0" y="0"/>
          <a:ext cx="0" cy="0"/>
          <a:chOff x="0" y="0"/>
          <a:chExt cx="0" cy="0"/>
        </a:xfrm>
      </p:grpSpPr>
      <p:sp>
        <p:nvSpPr>
          <p:cNvPr id="14" name="Freeform: Shape 21">
            <a:extLst>
              <a:ext uri="{FF2B5EF4-FFF2-40B4-BE49-F238E27FC236}">
                <a16:creationId xmlns:a16="http://schemas.microsoft.com/office/drawing/2014/main" id="{E2EEB60D-2097-AFB4-B42B-3DCDAB6EBD7B}"/>
              </a:ext>
            </a:extLst>
          </p:cNvPr>
          <p:cNvSpPr/>
          <p:nvPr userDrawn="1"/>
        </p:nvSpPr>
        <p:spPr>
          <a:xfrm>
            <a:off x="6092405" y="0"/>
            <a:ext cx="10163595" cy="9144000"/>
          </a:xfrm>
          <a:custGeom>
            <a:avLst/>
            <a:gdLst>
              <a:gd name="connsiteX0" fmla="*/ 2425857 w 7622696"/>
              <a:gd name="connsiteY0" fmla="*/ 0 h 6858000"/>
              <a:gd name="connsiteX1" fmla="*/ 7622696 w 7622696"/>
              <a:gd name="connsiteY1" fmla="*/ 0 h 6858000"/>
              <a:gd name="connsiteX2" fmla="*/ 7622696 w 7622696"/>
              <a:gd name="connsiteY2" fmla="*/ 6858000 h 6858000"/>
              <a:gd name="connsiteX3" fmla="*/ 915867 w 7622696"/>
              <a:gd name="connsiteY3" fmla="*/ 6858000 h 6858000"/>
              <a:gd name="connsiteX4" fmla="*/ 812470 w 7622696"/>
              <a:gd name="connsiteY4" fmla="*/ 6719329 h 6858000"/>
              <a:gd name="connsiteX5" fmla="*/ 30133 w 7622696"/>
              <a:gd name="connsiteY5" fmla="*/ 4629589 h 6858000"/>
              <a:gd name="connsiteX6" fmla="*/ 24837 w 7622696"/>
              <a:gd name="connsiteY6" fmla="*/ 4524283 h 6858000"/>
              <a:gd name="connsiteX7" fmla="*/ 13003 w 7622696"/>
              <a:gd name="connsiteY7" fmla="*/ 4433009 h 6858000"/>
              <a:gd name="connsiteX8" fmla="*/ 223155 w 7622696"/>
              <a:gd name="connsiteY8" fmla="*/ 2946832 h 6858000"/>
              <a:gd name="connsiteX9" fmla="*/ 264891 w 7622696"/>
              <a:gd name="connsiteY9" fmla="*/ 2846142 h 6858000"/>
              <a:gd name="connsiteX10" fmla="*/ 301873 w 7622696"/>
              <a:gd name="connsiteY10" fmla="*/ 2737685 h 6858000"/>
              <a:gd name="connsiteX11" fmla="*/ 2411097 w 7622696"/>
              <a:gd name="connsiteY11" fmla="*/ 29468 h 6858000"/>
              <a:gd name="connsiteX12" fmla="*/ 2425857 w 7622696"/>
              <a:gd name="connsiteY12" fmla="*/ 1860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22696" h="6858000">
                <a:moveTo>
                  <a:pt x="2425857" y="0"/>
                </a:moveTo>
                <a:lnTo>
                  <a:pt x="7622696" y="0"/>
                </a:lnTo>
                <a:lnTo>
                  <a:pt x="7622696" y="6858000"/>
                </a:lnTo>
                <a:lnTo>
                  <a:pt x="915867" y="6858000"/>
                </a:lnTo>
                <a:lnTo>
                  <a:pt x="812470" y="6719329"/>
                </a:lnTo>
                <a:cubicBezTo>
                  <a:pt x="370963" y="6085274"/>
                  <a:pt x="97915" y="5382268"/>
                  <a:pt x="30133" y="4629589"/>
                </a:cubicBezTo>
                <a:lnTo>
                  <a:pt x="24837" y="4524283"/>
                </a:lnTo>
                <a:lnTo>
                  <a:pt x="13003" y="4433009"/>
                </a:lnTo>
                <a:cubicBezTo>
                  <a:pt x="-32617" y="3926653"/>
                  <a:pt x="42837" y="3427004"/>
                  <a:pt x="223155" y="2946832"/>
                </a:cubicBezTo>
                <a:lnTo>
                  <a:pt x="264891" y="2846142"/>
                </a:lnTo>
                <a:lnTo>
                  <a:pt x="301873" y="2737685"/>
                </a:lnTo>
                <a:cubicBezTo>
                  <a:pt x="679316" y="1745220"/>
                  <a:pt x="1412430" y="819446"/>
                  <a:pt x="2411097" y="29468"/>
                </a:cubicBezTo>
                <a:lnTo>
                  <a:pt x="2425857" y="18609"/>
                </a:lnTo>
                <a:close/>
              </a:path>
            </a:pathLst>
          </a:custGeom>
          <a:solidFill>
            <a:srgbClr val="0072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p>
        </p:txBody>
      </p:sp>
      <p:sp>
        <p:nvSpPr>
          <p:cNvPr id="15" name="Text Placeholder 11">
            <a:extLst>
              <a:ext uri="{FF2B5EF4-FFF2-40B4-BE49-F238E27FC236}">
                <a16:creationId xmlns:a16="http://schemas.microsoft.com/office/drawing/2014/main" id="{ADDA8F91-D0E0-0C24-483C-545FAFBF5413}"/>
              </a:ext>
            </a:extLst>
          </p:cNvPr>
          <p:cNvSpPr>
            <a:spLocks noGrp="1"/>
          </p:cNvSpPr>
          <p:nvPr>
            <p:ph type="body" sz="quarter" idx="16"/>
          </p:nvPr>
        </p:nvSpPr>
        <p:spPr>
          <a:xfrm>
            <a:off x="7649600" y="0"/>
            <a:ext cx="8606400" cy="9144000"/>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a:defRPr>
                <a:noFill/>
              </a:defRPr>
            </a:lvl1pPr>
          </a:lstStyle>
          <a:p>
            <a:pPr lvl="0"/>
            <a:endParaRPr lang="en-US"/>
          </a:p>
        </p:txBody>
      </p:sp>
      <p:sp>
        <p:nvSpPr>
          <p:cNvPr id="10" name="Espace réservé pour une image  9">
            <a:extLst>
              <a:ext uri="{FF2B5EF4-FFF2-40B4-BE49-F238E27FC236}">
                <a16:creationId xmlns:a16="http://schemas.microsoft.com/office/drawing/2014/main" id="{CFD779CC-468F-BB9B-52E4-4A367232FC8C}"/>
              </a:ext>
            </a:extLst>
          </p:cNvPr>
          <p:cNvSpPr>
            <a:spLocks noGrp="1"/>
          </p:cNvSpPr>
          <p:nvPr>
            <p:ph type="pic" sz="quarter" idx="14"/>
          </p:nvPr>
        </p:nvSpPr>
        <p:spPr>
          <a:xfrm>
            <a:off x="6092405" y="0"/>
            <a:ext cx="10163595" cy="9144000"/>
          </a:xfrm>
          <a:custGeom>
            <a:avLst/>
            <a:gdLst>
              <a:gd name="connsiteX0" fmla="*/ 2425857 w 7622696"/>
              <a:gd name="connsiteY0" fmla="*/ 0 h 6858000"/>
              <a:gd name="connsiteX1" fmla="*/ 7622696 w 7622696"/>
              <a:gd name="connsiteY1" fmla="*/ 0 h 6858000"/>
              <a:gd name="connsiteX2" fmla="*/ 7622696 w 7622696"/>
              <a:gd name="connsiteY2" fmla="*/ 6858000 h 6858000"/>
              <a:gd name="connsiteX3" fmla="*/ 915867 w 7622696"/>
              <a:gd name="connsiteY3" fmla="*/ 6858000 h 6858000"/>
              <a:gd name="connsiteX4" fmla="*/ 812470 w 7622696"/>
              <a:gd name="connsiteY4" fmla="*/ 6719329 h 6858000"/>
              <a:gd name="connsiteX5" fmla="*/ 30133 w 7622696"/>
              <a:gd name="connsiteY5" fmla="*/ 4629589 h 6858000"/>
              <a:gd name="connsiteX6" fmla="*/ 24837 w 7622696"/>
              <a:gd name="connsiteY6" fmla="*/ 4524283 h 6858000"/>
              <a:gd name="connsiteX7" fmla="*/ 13003 w 7622696"/>
              <a:gd name="connsiteY7" fmla="*/ 4433009 h 6858000"/>
              <a:gd name="connsiteX8" fmla="*/ 223155 w 7622696"/>
              <a:gd name="connsiteY8" fmla="*/ 2946832 h 6858000"/>
              <a:gd name="connsiteX9" fmla="*/ 264891 w 7622696"/>
              <a:gd name="connsiteY9" fmla="*/ 2846142 h 6858000"/>
              <a:gd name="connsiteX10" fmla="*/ 301873 w 7622696"/>
              <a:gd name="connsiteY10" fmla="*/ 2737685 h 6858000"/>
              <a:gd name="connsiteX11" fmla="*/ 2411097 w 7622696"/>
              <a:gd name="connsiteY11" fmla="*/ 29468 h 6858000"/>
              <a:gd name="connsiteX12" fmla="*/ 2425857 w 7622696"/>
              <a:gd name="connsiteY12" fmla="*/ 1860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622696" h="6858000">
                <a:moveTo>
                  <a:pt x="2425857" y="0"/>
                </a:moveTo>
                <a:lnTo>
                  <a:pt x="7622696" y="0"/>
                </a:lnTo>
                <a:lnTo>
                  <a:pt x="7622696" y="6858000"/>
                </a:lnTo>
                <a:lnTo>
                  <a:pt x="915867" y="6858000"/>
                </a:lnTo>
                <a:lnTo>
                  <a:pt x="812470" y="6719329"/>
                </a:lnTo>
                <a:cubicBezTo>
                  <a:pt x="370963" y="6085274"/>
                  <a:pt x="97915" y="5382268"/>
                  <a:pt x="30133" y="4629589"/>
                </a:cubicBezTo>
                <a:lnTo>
                  <a:pt x="24837" y="4524283"/>
                </a:lnTo>
                <a:lnTo>
                  <a:pt x="13003" y="4433009"/>
                </a:lnTo>
                <a:cubicBezTo>
                  <a:pt x="-32617" y="3926653"/>
                  <a:pt x="42837" y="3427004"/>
                  <a:pt x="223155" y="2946832"/>
                </a:cubicBezTo>
                <a:lnTo>
                  <a:pt x="264891" y="2846142"/>
                </a:lnTo>
                <a:lnTo>
                  <a:pt x="301873" y="2737685"/>
                </a:lnTo>
                <a:cubicBezTo>
                  <a:pt x="679316" y="1745220"/>
                  <a:pt x="1412430" y="819446"/>
                  <a:pt x="2411097" y="29468"/>
                </a:cubicBezTo>
                <a:lnTo>
                  <a:pt x="2425857" y="18609"/>
                </a:lnTo>
                <a:close/>
              </a:path>
            </a:pathLst>
          </a:custGeom>
        </p:spPr>
        <p:txBody>
          <a:bodyPr wrap="square">
            <a:noAutofit/>
          </a:bodyPr>
          <a:lstStyle>
            <a:lvl1pPr>
              <a:defRPr>
                <a:noFill/>
              </a:defRPr>
            </a:lvl1pPr>
          </a:lstStyle>
          <a:p>
            <a:endParaRPr lang="fr-FR"/>
          </a:p>
        </p:txBody>
      </p:sp>
      <p:sp>
        <p:nvSpPr>
          <p:cNvPr id="2" name="Titre 2">
            <a:extLst>
              <a:ext uri="{FF2B5EF4-FFF2-40B4-BE49-F238E27FC236}">
                <a16:creationId xmlns:a16="http://schemas.microsoft.com/office/drawing/2014/main" id="{29C1F708-03D0-6F8F-12F4-6AB76D862D41}"/>
              </a:ext>
            </a:extLst>
          </p:cNvPr>
          <p:cNvSpPr>
            <a:spLocks noGrp="1"/>
          </p:cNvSpPr>
          <p:nvPr>
            <p:ph type="title" hasCustomPrompt="1"/>
          </p:nvPr>
        </p:nvSpPr>
        <p:spPr>
          <a:xfrm>
            <a:off x="720000" y="720000"/>
            <a:ext cx="14817600" cy="480000"/>
          </a:xfrm>
          <a:prstGeom prst="rect">
            <a:avLst/>
          </a:prstGeom>
        </p:spPr>
        <p:txBody>
          <a:bodyPr lIns="0" tIns="0" rIns="0" bIns="0" anchor="ctr" anchorCtr="0"/>
          <a:lstStyle>
            <a:lvl1pPr>
              <a:defRPr sz="3200">
                <a:solidFill>
                  <a:srgbClr val="0072CE"/>
                </a:solidFill>
              </a:defRPr>
            </a:lvl1pPr>
          </a:lstStyle>
          <a:p>
            <a:r>
              <a:rPr lang="fr-FR"/>
              <a:t>MAIN TITLE SLIDE</a:t>
            </a:r>
            <a:endParaRPr lang="en-US"/>
          </a:p>
        </p:txBody>
      </p:sp>
      <p:sp>
        <p:nvSpPr>
          <p:cNvPr id="5" name="Espace réservé du texte 4">
            <a:extLst>
              <a:ext uri="{FF2B5EF4-FFF2-40B4-BE49-F238E27FC236}">
                <a16:creationId xmlns:a16="http://schemas.microsoft.com/office/drawing/2014/main" id="{82C8FC4D-C155-4DAE-6A24-DBAAD72E4D37}"/>
              </a:ext>
            </a:extLst>
          </p:cNvPr>
          <p:cNvSpPr>
            <a:spLocks noGrp="1"/>
          </p:cNvSpPr>
          <p:nvPr>
            <p:ph type="body" sz="quarter" idx="10" hasCustomPrompt="1"/>
          </p:nvPr>
        </p:nvSpPr>
        <p:spPr>
          <a:xfrm>
            <a:off x="720000" y="1221351"/>
            <a:ext cx="14817599" cy="384000"/>
          </a:xfrm>
          <a:prstGeom prst="rect">
            <a:avLst/>
          </a:prstGeom>
        </p:spPr>
        <p:txBody>
          <a:bodyPr lIns="0" tIns="0" rIns="0" bIns="0" anchor="ctr" anchorCtr="0"/>
          <a:lstStyle>
            <a:lvl1pPr>
              <a:defRPr lang="en-US" sz="2400" b="0" dirty="0">
                <a:solidFill>
                  <a:srgbClr val="004489"/>
                </a:solidFill>
                <a:latin typeface="Vinci Sans Light" panose="02000000000000000000" pitchFamily="50" charset="0"/>
                <a:ea typeface="+mj-ea"/>
                <a:cs typeface="+mj-cs"/>
              </a:defRPr>
            </a:lvl1pPr>
          </a:lstStyle>
          <a:p>
            <a:r>
              <a:rPr lang="fr-FR"/>
              <a:t>UNDER TITLE</a:t>
            </a:r>
          </a:p>
        </p:txBody>
      </p:sp>
      <p:sp>
        <p:nvSpPr>
          <p:cNvPr id="7" name="Text Placeholder 5">
            <a:extLst>
              <a:ext uri="{FF2B5EF4-FFF2-40B4-BE49-F238E27FC236}">
                <a16:creationId xmlns:a16="http://schemas.microsoft.com/office/drawing/2014/main" id="{DB8014FD-81EA-2A2A-141B-5936551843A5}"/>
              </a:ext>
            </a:extLst>
          </p:cNvPr>
          <p:cNvSpPr>
            <a:spLocks noGrp="1"/>
          </p:cNvSpPr>
          <p:nvPr>
            <p:ph type="body" sz="quarter" idx="13" hasCustomPrompt="1"/>
          </p:nvPr>
        </p:nvSpPr>
        <p:spPr>
          <a:xfrm>
            <a:off x="13851477" y="8314012"/>
            <a:ext cx="2013655" cy="711200"/>
          </a:xfrm>
          <a:prstGeom prst="rect">
            <a:avLst/>
          </a:prstGeom>
          <a:blipFill>
            <a:blip r:embed="rId3"/>
            <a:stretch>
              <a:fillRect/>
            </a:stretch>
          </a:blipFill>
        </p:spPr>
        <p:txBody>
          <a:bodyPr/>
          <a:lstStyle>
            <a:lvl1pPr>
              <a:defRPr>
                <a:noFill/>
              </a:defRPr>
            </a:lvl1pPr>
          </a:lstStyle>
          <a:p>
            <a:pPr lvl="0"/>
            <a:r>
              <a:rPr lang="en-US"/>
              <a:t>LOGO</a:t>
            </a:r>
          </a:p>
        </p:txBody>
      </p:sp>
      <p:sp>
        <p:nvSpPr>
          <p:cNvPr id="8" name="Espace réservé du texte 5">
            <a:extLst>
              <a:ext uri="{FF2B5EF4-FFF2-40B4-BE49-F238E27FC236}">
                <a16:creationId xmlns:a16="http://schemas.microsoft.com/office/drawing/2014/main" id="{9E72CDDA-BAB0-8B1C-A440-97614D88842A}"/>
              </a:ext>
            </a:extLst>
          </p:cNvPr>
          <p:cNvSpPr>
            <a:spLocks noGrp="1"/>
          </p:cNvSpPr>
          <p:nvPr>
            <p:ph type="body" sz="quarter" idx="17" hasCustomPrompt="1"/>
          </p:nvPr>
        </p:nvSpPr>
        <p:spPr>
          <a:xfrm>
            <a:off x="719999" y="2127096"/>
            <a:ext cx="4800000" cy="3120000"/>
          </a:xfrm>
          <a:prstGeom prst="rect">
            <a:avLst/>
          </a:prstGeom>
        </p:spPr>
        <p:txBody>
          <a:bodyPr lIns="0" tIns="0" rIns="0" bIns="0"/>
          <a:lstStyle>
            <a:lvl1pPr>
              <a:defRPr sz="1867">
                <a:solidFill>
                  <a:srgbClr val="004489"/>
                </a:solidFill>
                <a:latin typeface="+mn-lt"/>
              </a:defRPr>
            </a:lvl1pPr>
            <a:lvl2pPr marL="479988" indent="-239994">
              <a:lnSpc>
                <a:spcPct val="100000"/>
              </a:lnSpc>
              <a:spcBef>
                <a:spcPts val="0"/>
              </a:spcBef>
              <a:buFont typeface="Wingdings" panose="05000000000000000000" pitchFamily="2" charset="2"/>
              <a:buChar char="§"/>
              <a:defRPr sz="1600">
                <a:solidFill>
                  <a:srgbClr val="004489"/>
                </a:solidFill>
                <a:latin typeface="+mn-lt"/>
              </a:defRPr>
            </a:lvl2pPr>
            <a:lvl3pPr marL="719982" indent="-239994">
              <a:lnSpc>
                <a:spcPct val="100000"/>
              </a:lnSpc>
              <a:spcBef>
                <a:spcPts val="0"/>
              </a:spcBef>
              <a:buFont typeface="Wingdings" panose="05000000000000000000" pitchFamily="2" charset="2"/>
              <a:buChar char="§"/>
              <a:defRPr sz="1600">
                <a:solidFill>
                  <a:srgbClr val="004489"/>
                </a:solidFill>
                <a:latin typeface="+mn-lt"/>
              </a:defRPr>
            </a:lvl3pPr>
            <a:lvl4pPr marL="959976" indent="-239994">
              <a:lnSpc>
                <a:spcPct val="100000"/>
              </a:lnSpc>
              <a:spcBef>
                <a:spcPts val="0"/>
              </a:spcBef>
              <a:buFont typeface="Wingdings" panose="05000000000000000000" pitchFamily="2" charset="2"/>
              <a:buChar char="§"/>
              <a:defRPr sz="1600">
                <a:solidFill>
                  <a:srgbClr val="004489"/>
                </a:solidFill>
                <a:latin typeface="+mn-lt"/>
              </a:defRPr>
            </a:lvl4pPr>
            <a:lvl5pPr marL="1199970" indent="-239994">
              <a:lnSpc>
                <a:spcPct val="100000"/>
              </a:lnSpc>
              <a:spcBef>
                <a:spcPts val="0"/>
              </a:spcBef>
              <a:buFont typeface="Wingdings" panose="05000000000000000000" pitchFamily="2" charset="2"/>
              <a:buChar char="§"/>
              <a:defRPr sz="1600">
                <a:solidFill>
                  <a:srgbClr val="004489"/>
                </a:solidFill>
                <a:latin typeface="+mn-lt"/>
              </a:defRPr>
            </a:lvl5pPr>
          </a:lstStyle>
          <a:p>
            <a:pPr lvl="0"/>
            <a:r>
              <a:rPr lang="fr-FR"/>
              <a:t>Click to </a:t>
            </a:r>
            <a:r>
              <a:rPr lang="fr-FR" err="1"/>
              <a:t>modify</a:t>
            </a:r>
            <a:r>
              <a:rPr lang="fr-FR"/>
              <a:t> the </a:t>
            </a:r>
            <a:r>
              <a:rPr lang="fr-FR" err="1"/>
              <a:t>text</a:t>
            </a:r>
            <a:r>
              <a:rPr lang="fr-FR"/>
              <a:t> styles</a:t>
            </a:r>
          </a:p>
          <a:p>
            <a:pPr lvl="1"/>
            <a:r>
              <a:rPr lang="fr-FR"/>
              <a:t>Second </a:t>
            </a:r>
            <a:r>
              <a:rPr lang="fr-FR" err="1"/>
              <a:t>level</a:t>
            </a:r>
            <a:endParaRPr lang="fr-FR"/>
          </a:p>
          <a:p>
            <a:pPr lvl="2"/>
            <a:r>
              <a:rPr lang="fr-FR" err="1"/>
              <a:t>Third</a:t>
            </a:r>
            <a:r>
              <a:rPr lang="fr-FR"/>
              <a:t> </a:t>
            </a:r>
            <a:r>
              <a:rPr lang="fr-FR" err="1"/>
              <a:t>level</a:t>
            </a:r>
            <a:endParaRPr lang="fr-FR"/>
          </a:p>
          <a:p>
            <a:pPr lvl="3"/>
            <a:r>
              <a:rPr lang="fr-FR" err="1"/>
              <a:t>Fourth</a:t>
            </a:r>
            <a:r>
              <a:rPr lang="fr-FR"/>
              <a:t> </a:t>
            </a:r>
            <a:r>
              <a:rPr lang="fr-FR" err="1"/>
              <a:t>level</a:t>
            </a:r>
            <a:endParaRPr lang="fr-FR"/>
          </a:p>
          <a:p>
            <a:pPr lvl="4"/>
            <a:r>
              <a:rPr lang="fr-FR" err="1"/>
              <a:t>Fitfh</a:t>
            </a:r>
            <a:r>
              <a:rPr lang="fr-FR"/>
              <a:t> </a:t>
            </a:r>
            <a:r>
              <a:rPr lang="fr-FR" err="1"/>
              <a:t>level</a:t>
            </a:r>
            <a:endParaRPr lang="fr-FR"/>
          </a:p>
        </p:txBody>
      </p:sp>
      <p:sp>
        <p:nvSpPr>
          <p:cNvPr id="18" name="Content Placeholder 17">
            <a:extLst>
              <a:ext uri="{FF2B5EF4-FFF2-40B4-BE49-F238E27FC236}">
                <a16:creationId xmlns:a16="http://schemas.microsoft.com/office/drawing/2014/main" id="{62267A0D-35F5-795B-D44B-080FB64AF133}"/>
              </a:ext>
            </a:extLst>
          </p:cNvPr>
          <p:cNvSpPr>
            <a:spLocks noGrp="1"/>
          </p:cNvSpPr>
          <p:nvPr>
            <p:ph sz="quarter" idx="20"/>
          </p:nvPr>
        </p:nvSpPr>
        <p:spPr>
          <a:xfrm>
            <a:off x="720267" y="5727096"/>
            <a:ext cx="4800000" cy="2160000"/>
          </a:xfrm>
          <a:custGeom>
            <a:avLst/>
            <a:gdLst>
              <a:gd name="connsiteX0" fmla="*/ 70308 w 3600000"/>
              <a:gd name="connsiteY0" fmla="*/ 0 h 1620000"/>
              <a:gd name="connsiteX1" fmla="*/ 3529692 w 3600000"/>
              <a:gd name="connsiteY1" fmla="*/ 0 h 1620000"/>
              <a:gd name="connsiteX2" fmla="*/ 3600000 w 3600000"/>
              <a:gd name="connsiteY2" fmla="*/ 70308 h 1620000"/>
              <a:gd name="connsiteX3" fmla="*/ 3600000 w 3600000"/>
              <a:gd name="connsiteY3" fmla="*/ 1549692 h 1620000"/>
              <a:gd name="connsiteX4" fmla="*/ 3529692 w 3600000"/>
              <a:gd name="connsiteY4" fmla="*/ 1620000 h 1620000"/>
              <a:gd name="connsiteX5" fmla="*/ 70308 w 3600000"/>
              <a:gd name="connsiteY5" fmla="*/ 1620000 h 1620000"/>
              <a:gd name="connsiteX6" fmla="*/ 0 w 3600000"/>
              <a:gd name="connsiteY6" fmla="*/ 1549692 h 1620000"/>
              <a:gd name="connsiteX7" fmla="*/ 0 w 3600000"/>
              <a:gd name="connsiteY7" fmla="*/ 70308 h 1620000"/>
              <a:gd name="connsiteX8" fmla="*/ 70308 w 3600000"/>
              <a:gd name="connsiteY8" fmla="*/ 0 h 16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00000" h="1620000">
                <a:moveTo>
                  <a:pt x="70308" y="0"/>
                </a:moveTo>
                <a:lnTo>
                  <a:pt x="3529692" y="0"/>
                </a:lnTo>
                <a:cubicBezTo>
                  <a:pt x="3568522" y="0"/>
                  <a:pt x="3600000" y="31478"/>
                  <a:pt x="3600000" y="70308"/>
                </a:cubicBezTo>
                <a:lnTo>
                  <a:pt x="3600000" y="1549692"/>
                </a:lnTo>
                <a:cubicBezTo>
                  <a:pt x="3600000" y="1588522"/>
                  <a:pt x="3568522" y="1620000"/>
                  <a:pt x="3529692" y="1620000"/>
                </a:cubicBezTo>
                <a:lnTo>
                  <a:pt x="70308" y="1620000"/>
                </a:lnTo>
                <a:cubicBezTo>
                  <a:pt x="31478" y="1620000"/>
                  <a:pt x="0" y="1588522"/>
                  <a:pt x="0" y="1549692"/>
                </a:cubicBezTo>
                <a:lnTo>
                  <a:pt x="0" y="70308"/>
                </a:lnTo>
                <a:cubicBezTo>
                  <a:pt x="0" y="31478"/>
                  <a:pt x="31478" y="0"/>
                  <a:pt x="70308" y="0"/>
                </a:cubicBezTo>
                <a:close/>
              </a:path>
            </a:pathLst>
          </a:custGeom>
        </p:spPr>
        <p:txBody>
          <a:bodyPr wrap="square">
            <a:noAutofit/>
          </a:bodyPr>
          <a:lstStyle>
            <a:lvl1pPr>
              <a:defRPr>
                <a:noFill/>
              </a:defRPr>
            </a:lvl1pPr>
          </a:lstStyle>
          <a:p>
            <a:pPr lvl="0"/>
            <a:endParaRPr lang="en-GB"/>
          </a:p>
        </p:txBody>
      </p:sp>
      <p:sp>
        <p:nvSpPr>
          <p:cNvPr id="4" name="Espace réservé du numéro de diapositive 4">
            <a:extLst>
              <a:ext uri="{FF2B5EF4-FFF2-40B4-BE49-F238E27FC236}">
                <a16:creationId xmlns:a16="http://schemas.microsoft.com/office/drawing/2014/main" id="{4E48CE42-3380-D314-1463-AA801009A175}"/>
              </a:ext>
            </a:extLst>
          </p:cNvPr>
          <p:cNvSpPr>
            <a:spLocks noGrp="1"/>
          </p:cNvSpPr>
          <p:nvPr>
            <p:ph type="sldNum" sz="quarter" idx="4"/>
          </p:nvPr>
        </p:nvSpPr>
        <p:spPr>
          <a:xfrm>
            <a:off x="480000" y="8544000"/>
            <a:ext cx="532624" cy="240000"/>
          </a:xfrm>
          <a:prstGeom prst="rect">
            <a:avLst/>
          </a:prstGeom>
        </p:spPr>
        <p:txBody>
          <a:bodyPr lIns="0" tIns="0" rIns="0" bIns="0" anchor="ctr" anchorCtr="0"/>
          <a:lstStyle>
            <a:lvl1pPr algn="ctr">
              <a:defRPr sz="1333">
                <a:solidFill>
                  <a:schemeClr val="tx1">
                    <a:lumMod val="50000"/>
                    <a:lumOff val="50000"/>
                  </a:schemeClr>
                </a:solidFill>
                <a:latin typeface="+mj-lt"/>
              </a:defRPr>
            </a:lvl1pPr>
          </a:lstStyle>
          <a:p>
            <a:fld id="{9A9D9850-EB0A-43F7-8805-7278E1ABB367}" type="slidenum">
              <a:rPr lang="en-GB" smtClean="0"/>
              <a:pPr/>
              <a:t>‹#›</a:t>
            </a:fld>
            <a:endParaRPr lang="en-GB"/>
          </a:p>
        </p:txBody>
      </p:sp>
      <p:sp>
        <p:nvSpPr>
          <p:cNvPr id="9" name="Footer Placeholder 6">
            <a:extLst>
              <a:ext uri="{FF2B5EF4-FFF2-40B4-BE49-F238E27FC236}">
                <a16:creationId xmlns:a16="http://schemas.microsoft.com/office/drawing/2014/main" id="{44EF97AA-0EFC-AAD5-A858-4A9A33AA7DC9}"/>
              </a:ext>
            </a:extLst>
          </p:cNvPr>
          <p:cNvSpPr>
            <a:spLocks noGrp="1"/>
          </p:cNvSpPr>
          <p:nvPr>
            <p:ph type="ftr" sz="quarter" idx="21"/>
          </p:nvPr>
        </p:nvSpPr>
        <p:spPr>
          <a:xfrm>
            <a:off x="1213920" y="8543401"/>
            <a:ext cx="4800000" cy="240000"/>
          </a:xfrm>
          <a:prstGeom prst="rect">
            <a:avLst/>
          </a:prstGeom>
        </p:spPr>
        <p:txBody>
          <a:bodyPr/>
          <a:lstStyle/>
          <a:p>
            <a:pPr algn="l"/>
            <a:r>
              <a:rPr lang="en-US"/>
              <a:t>Dunoon OHL CLG</a:t>
            </a:r>
          </a:p>
        </p:txBody>
      </p:sp>
    </p:spTree>
    <p:extLst>
      <p:ext uri="{BB962C8B-B14F-4D97-AF65-F5344CB8AC3E}">
        <p14:creationId xmlns:p14="http://schemas.microsoft.com/office/powerpoint/2010/main" val="294482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CONTENT LAYOUT &amp; CUSTOMIZED BACKGROUND">
    <p:spTree>
      <p:nvGrpSpPr>
        <p:cNvPr id="1" name=""/>
        <p:cNvGrpSpPr/>
        <p:nvPr/>
      </p:nvGrpSpPr>
      <p:grpSpPr>
        <a:xfrm>
          <a:off x="0" y="0"/>
          <a:ext cx="0" cy="0"/>
          <a:chOff x="0" y="0"/>
          <a:chExt cx="0" cy="0"/>
        </a:xfrm>
      </p:grpSpPr>
      <p:sp>
        <p:nvSpPr>
          <p:cNvPr id="7" name="Freeform: Shape 8">
            <a:extLst>
              <a:ext uri="{FF2B5EF4-FFF2-40B4-BE49-F238E27FC236}">
                <a16:creationId xmlns:a16="http://schemas.microsoft.com/office/drawing/2014/main" id="{8F92DE41-5580-06A3-4B35-7CBC1F7BED8E}"/>
              </a:ext>
            </a:extLst>
          </p:cNvPr>
          <p:cNvSpPr>
            <a:spLocks/>
          </p:cNvSpPr>
          <p:nvPr userDrawn="1"/>
        </p:nvSpPr>
        <p:spPr>
          <a:xfrm>
            <a:off x="2" y="0"/>
            <a:ext cx="14496041" cy="9144000"/>
          </a:xfrm>
          <a:custGeom>
            <a:avLst/>
            <a:gdLst>
              <a:gd name="connsiteX0" fmla="*/ 0 w 10872031"/>
              <a:gd name="connsiteY0" fmla="*/ 0 h 6858000"/>
              <a:gd name="connsiteX1" fmla="*/ 9645670 w 10872031"/>
              <a:gd name="connsiteY1" fmla="*/ 0 h 6858000"/>
              <a:gd name="connsiteX2" fmla="*/ 9646161 w 10872031"/>
              <a:gd name="connsiteY2" fmla="*/ 480 h 6858000"/>
              <a:gd name="connsiteX3" fmla="*/ 9884417 w 10872031"/>
              <a:gd name="connsiteY3" fmla="*/ 480 h 6858000"/>
              <a:gd name="connsiteX4" fmla="*/ 9904032 w 10872031"/>
              <a:gd name="connsiteY4" fmla="*/ 24100 h 6858000"/>
              <a:gd name="connsiteX5" fmla="*/ 9923471 w 10872031"/>
              <a:gd name="connsiteY5" fmla="*/ 47809 h 6858000"/>
              <a:gd name="connsiteX6" fmla="*/ 9942733 w 10872031"/>
              <a:gd name="connsiteY6" fmla="*/ 71607 h 6858000"/>
              <a:gd name="connsiteX7" fmla="*/ 9961816 w 10872031"/>
              <a:gd name="connsiteY7" fmla="*/ 95495 h 6858000"/>
              <a:gd name="connsiteX8" fmla="*/ 9980721 w 10872031"/>
              <a:gd name="connsiteY8" fmla="*/ 119471 h 6858000"/>
              <a:gd name="connsiteX9" fmla="*/ 9999446 w 10872031"/>
              <a:gd name="connsiteY9" fmla="*/ 143534 h 6858000"/>
              <a:gd name="connsiteX10" fmla="*/ 10017992 w 10872031"/>
              <a:gd name="connsiteY10" fmla="*/ 167686 h 6858000"/>
              <a:gd name="connsiteX11" fmla="*/ 10036357 w 10872031"/>
              <a:gd name="connsiteY11" fmla="*/ 191925 h 6858000"/>
              <a:gd name="connsiteX12" fmla="*/ 10054541 w 10872031"/>
              <a:gd name="connsiteY12" fmla="*/ 216251 h 6858000"/>
              <a:gd name="connsiteX13" fmla="*/ 10072544 w 10872031"/>
              <a:gd name="connsiteY13" fmla="*/ 240664 h 6858000"/>
              <a:gd name="connsiteX14" fmla="*/ 10090364 w 10872031"/>
              <a:gd name="connsiteY14" fmla="*/ 265163 h 6858000"/>
              <a:gd name="connsiteX15" fmla="*/ 10108000 w 10872031"/>
              <a:gd name="connsiteY15" fmla="*/ 289747 h 6858000"/>
              <a:gd name="connsiteX16" fmla="*/ 10125454 w 10872031"/>
              <a:gd name="connsiteY16" fmla="*/ 314418 h 6858000"/>
              <a:gd name="connsiteX17" fmla="*/ 10142723 w 10872031"/>
              <a:gd name="connsiteY17" fmla="*/ 339174 h 6858000"/>
              <a:gd name="connsiteX18" fmla="*/ 10159808 w 10872031"/>
              <a:gd name="connsiteY18" fmla="*/ 364015 h 6858000"/>
              <a:gd name="connsiteX19" fmla="*/ 10176707 w 10872031"/>
              <a:gd name="connsiteY19" fmla="*/ 388940 h 6858000"/>
              <a:gd name="connsiteX20" fmla="*/ 10193419 w 10872031"/>
              <a:gd name="connsiteY20" fmla="*/ 413950 h 6858000"/>
              <a:gd name="connsiteX21" fmla="*/ 10209945 w 10872031"/>
              <a:gd name="connsiteY21" fmla="*/ 439043 h 6858000"/>
              <a:gd name="connsiteX22" fmla="*/ 10226284 w 10872031"/>
              <a:gd name="connsiteY22" fmla="*/ 464220 h 6858000"/>
              <a:gd name="connsiteX23" fmla="*/ 10242435 w 10872031"/>
              <a:gd name="connsiteY23" fmla="*/ 489480 h 6858000"/>
              <a:gd name="connsiteX24" fmla="*/ 10258397 w 10872031"/>
              <a:gd name="connsiteY24" fmla="*/ 514823 h 6858000"/>
              <a:gd name="connsiteX25" fmla="*/ 10274170 w 10872031"/>
              <a:gd name="connsiteY25" fmla="*/ 540249 h 6858000"/>
              <a:gd name="connsiteX26" fmla="*/ 10289753 w 10872031"/>
              <a:gd name="connsiteY26" fmla="*/ 565756 h 6858000"/>
              <a:gd name="connsiteX27" fmla="*/ 10305146 w 10872031"/>
              <a:gd name="connsiteY27" fmla="*/ 591345 h 6858000"/>
              <a:gd name="connsiteX28" fmla="*/ 10320347 w 10872031"/>
              <a:gd name="connsiteY28" fmla="*/ 617016 h 6858000"/>
              <a:gd name="connsiteX29" fmla="*/ 10335357 w 10872031"/>
              <a:gd name="connsiteY29" fmla="*/ 642768 h 6858000"/>
              <a:gd name="connsiteX30" fmla="*/ 10350174 w 10872031"/>
              <a:gd name="connsiteY30" fmla="*/ 668600 h 6858000"/>
              <a:gd name="connsiteX31" fmla="*/ 10364798 w 10872031"/>
              <a:gd name="connsiteY31" fmla="*/ 694513 h 6858000"/>
              <a:gd name="connsiteX32" fmla="*/ 10379229 w 10872031"/>
              <a:gd name="connsiteY32" fmla="*/ 720506 h 6858000"/>
              <a:gd name="connsiteX33" fmla="*/ 10393465 w 10872031"/>
              <a:gd name="connsiteY33" fmla="*/ 746578 h 6858000"/>
              <a:gd name="connsiteX34" fmla="*/ 10407507 w 10872031"/>
              <a:gd name="connsiteY34" fmla="*/ 772731 h 6858000"/>
              <a:gd name="connsiteX35" fmla="*/ 10421353 w 10872031"/>
              <a:gd name="connsiteY35" fmla="*/ 798961 h 6858000"/>
              <a:gd name="connsiteX36" fmla="*/ 10435002 w 10872031"/>
              <a:gd name="connsiteY36" fmla="*/ 825271 h 6858000"/>
              <a:gd name="connsiteX37" fmla="*/ 10448456 w 10872031"/>
              <a:gd name="connsiteY37" fmla="*/ 851659 h 6858000"/>
              <a:gd name="connsiteX38" fmla="*/ 10461711 w 10872031"/>
              <a:gd name="connsiteY38" fmla="*/ 878124 h 6858000"/>
              <a:gd name="connsiteX39" fmla="*/ 10474769 w 10872031"/>
              <a:gd name="connsiteY39" fmla="*/ 904667 h 6858000"/>
              <a:gd name="connsiteX40" fmla="*/ 10487628 w 10872031"/>
              <a:gd name="connsiteY40" fmla="*/ 931287 h 6858000"/>
              <a:gd name="connsiteX41" fmla="*/ 10500288 w 10872031"/>
              <a:gd name="connsiteY41" fmla="*/ 957985 h 6858000"/>
              <a:gd name="connsiteX42" fmla="*/ 10512748 w 10872031"/>
              <a:gd name="connsiteY42" fmla="*/ 984759 h 6858000"/>
              <a:gd name="connsiteX43" fmla="*/ 10525007 w 10872031"/>
              <a:gd name="connsiteY43" fmla="*/ 1011609 h 6858000"/>
              <a:gd name="connsiteX44" fmla="*/ 10537065 w 10872031"/>
              <a:gd name="connsiteY44" fmla="*/ 1038534 h 6858000"/>
              <a:gd name="connsiteX45" fmla="*/ 10548921 w 10872031"/>
              <a:gd name="connsiteY45" fmla="*/ 1065536 h 6858000"/>
              <a:gd name="connsiteX46" fmla="*/ 10560575 w 10872031"/>
              <a:gd name="connsiteY46" fmla="*/ 1092612 h 6858000"/>
              <a:gd name="connsiteX47" fmla="*/ 10572026 w 10872031"/>
              <a:gd name="connsiteY47" fmla="*/ 1119763 h 6858000"/>
              <a:gd name="connsiteX48" fmla="*/ 10583273 w 10872031"/>
              <a:gd name="connsiteY48" fmla="*/ 1146989 h 6858000"/>
              <a:gd name="connsiteX49" fmla="*/ 10594316 w 10872031"/>
              <a:gd name="connsiteY49" fmla="*/ 1174288 h 6858000"/>
              <a:gd name="connsiteX50" fmla="*/ 10605154 w 10872031"/>
              <a:gd name="connsiteY50" fmla="*/ 1201661 h 6858000"/>
              <a:gd name="connsiteX51" fmla="*/ 10615787 w 10872031"/>
              <a:gd name="connsiteY51" fmla="*/ 1229108 h 6858000"/>
              <a:gd name="connsiteX52" fmla="*/ 10626213 w 10872031"/>
              <a:gd name="connsiteY52" fmla="*/ 1256628 h 6858000"/>
              <a:gd name="connsiteX53" fmla="*/ 10636433 w 10872031"/>
              <a:gd name="connsiteY53" fmla="*/ 1284219 h 6858000"/>
              <a:gd name="connsiteX54" fmla="*/ 10646445 w 10872031"/>
              <a:gd name="connsiteY54" fmla="*/ 1311884 h 6858000"/>
              <a:gd name="connsiteX55" fmla="*/ 10656249 w 10872031"/>
              <a:gd name="connsiteY55" fmla="*/ 1339621 h 6858000"/>
              <a:gd name="connsiteX56" fmla="*/ 10665844 w 10872031"/>
              <a:gd name="connsiteY56" fmla="*/ 1367429 h 6858000"/>
              <a:gd name="connsiteX57" fmla="*/ 10675230 w 10872031"/>
              <a:gd name="connsiteY57" fmla="*/ 1395308 h 6858000"/>
              <a:gd name="connsiteX58" fmla="*/ 10684406 w 10872031"/>
              <a:gd name="connsiteY58" fmla="*/ 1423259 h 6858000"/>
              <a:gd name="connsiteX59" fmla="*/ 10693371 w 10872031"/>
              <a:gd name="connsiteY59" fmla="*/ 1451279 h 6858000"/>
              <a:gd name="connsiteX60" fmla="*/ 10702126 w 10872031"/>
              <a:gd name="connsiteY60" fmla="*/ 1479371 h 6858000"/>
              <a:gd name="connsiteX61" fmla="*/ 10710668 w 10872031"/>
              <a:gd name="connsiteY61" fmla="*/ 1507531 h 6858000"/>
              <a:gd name="connsiteX62" fmla="*/ 10718998 w 10872031"/>
              <a:gd name="connsiteY62" fmla="*/ 1535762 h 6858000"/>
              <a:gd name="connsiteX63" fmla="*/ 10727115 w 10872031"/>
              <a:gd name="connsiteY63" fmla="*/ 1564061 h 6858000"/>
              <a:gd name="connsiteX64" fmla="*/ 10735019 w 10872031"/>
              <a:gd name="connsiteY64" fmla="*/ 1592430 h 6858000"/>
              <a:gd name="connsiteX65" fmla="*/ 10742708 w 10872031"/>
              <a:gd name="connsiteY65" fmla="*/ 1620867 h 6858000"/>
              <a:gd name="connsiteX66" fmla="*/ 10750182 w 10872031"/>
              <a:gd name="connsiteY66" fmla="*/ 1649372 h 6858000"/>
              <a:gd name="connsiteX67" fmla="*/ 10757440 w 10872031"/>
              <a:gd name="connsiteY67" fmla="*/ 1677944 h 6858000"/>
              <a:gd name="connsiteX68" fmla="*/ 10764482 w 10872031"/>
              <a:gd name="connsiteY68" fmla="*/ 1706584 h 6858000"/>
              <a:gd name="connsiteX69" fmla="*/ 10771308 w 10872031"/>
              <a:gd name="connsiteY69" fmla="*/ 1735291 h 6858000"/>
              <a:gd name="connsiteX70" fmla="*/ 10777916 w 10872031"/>
              <a:gd name="connsiteY70" fmla="*/ 1764065 h 6858000"/>
              <a:gd name="connsiteX71" fmla="*/ 10784306 w 10872031"/>
              <a:gd name="connsiteY71" fmla="*/ 1792905 h 6858000"/>
              <a:gd name="connsiteX72" fmla="*/ 10790477 w 10872031"/>
              <a:gd name="connsiteY72" fmla="*/ 1821811 h 6858000"/>
              <a:gd name="connsiteX73" fmla="*/ 10796428 w 10872031"/>
              <a:gd name="connsiteY73" fmla="*/ 1850783 h 6858000"/>
              <a:gd name="connsiteX74" fmla="*/ 10802160 w 10872031"/>
              <a:gd name="connsiteY74" fmla="*/ 1879820 h 6858000"/>
              <a:gd name="connsiteX75" fmla="*/ 10807672 w 10872031"/>
              <a:gd name="connsiteY75" fmla="*/ 1908922 h 6858000"/>
              <a:gd name="connsiteX76" fmla="*/ 10812962 w 10872031"/>
              <a:gd name="connsiteY76" fmla="*/ 1938089 h 6858000"/>
              <a:gd name="connsiteX77" fmla="*/ 10818030 w 10872031"/>
              <a:gd name="connsiteY77" fmla="*/ 1967320 h 6858000"/>
              <a:gd name="connsiteX78" fmla="*/ 10822875 w 10872031"/>
              <a:gd name="connsiteY78" fmla="*/ 1996614 h 6858000"/>
              <a:gd name="connsiteX79" fmla="*/ 10827498 w 10872031"/>
              <a:gd name="connsiteY79" fmla="*/ 2025973 h 6858000"/>
              <a:gd name="connsiteX80" fmla="*/ 10831896 w 10872031"/>
              <a:gd name="connsiteY80" fmla="*/ 2055394 h 6858000"/>
              <a:gd name="connsiteX81" fmla="*/ 10836071 w 10872031"/>
              <a:gd name="connsiteY81" fmla="*/ 2084878 h 6858000"/>
              <a:gd name="connsiteX82" fmla="*/ 10840020 w 10872031"/>
              <a:gd name="connsiteY82" fmla="*/ 2114425 h 6858000"/>
              <a:gd name="connsiteX83" fmla="*/ 10843744 w 10872031"/>
              <a:gd name="connsiteY83" fmla="*/ 2144035 h 6858000"/>
              <a:gd name="connsiteX84" fmla="*/ 10847242 w 10872031"/>
              <a:gd name="connsiteY84" fmla="*/ 2173705 h 6858000"/>
              <a:gd name="connsiteX85" fmla="*/ 10850513 w 10872031"/>
              <a:gd name="connsiteY85" fmla="*/ 2203437 h 6858000"/>
              <a:gd name="connsiteX86" fmla="*/ 10853556 w 10872031"/>
              <a:gd name="connsiteY86" fmla="*/ 2233231 h 6858000"/>
              <a:gd name="connsiteX87" fmla="*/ 10856371 w 10872031"/>
              <a:gd name="connsiteY87" fmla="*/ 2263085 h 6858000"/>
              <a:gd name="connsiteX88" fmla="*/ 10858957 w 10872031"/>
              <a:gd name="connsiteY88" fmla="*/ 2292999 h 6858000"/>
              <a:gd name="connsiteX89" fmla="*/ 10861087 w 10872031"/>
              <a:gd name="connsiteY89" fmla="*/ 2319947 h 6858000"/>
              <a:gd name="connsiteX90" fmla="*/ 10863026 w 10872031"/>
              <a:gd name="connsiteY90" fmla="*/ 2346883 h 6858000"/>
              <a:gd name="connsiteX91" fmla="*/ 10864775 w 10872031"/>
              <a:gd name="connsiteY91" fmla="*/ 2373805 h 6858000"/>
              <a:gd name="connsiteX92" fmla="*/ 10866334 w 10872031"/>
              <a:gd name="connsiteY92" fmla="*/ 2400715 h 6858000"/>
              <a:gd name="connsiteX93" fmla="*/ 10867705 w 10872031"/>
              <a:gd name="connsiteY93" fmla="*/ 2427609 h 6858000"/>
              <a:gd name="connsiteX94" fmla="*/ 10868886 w 10872031"/>
              <a:gd name="connsiteY94" fmla="*/ 2454491 h 6858000"/>
              <a:gd name="connsiteX95" fmla="*/ 10869879 w 10872031"/>
              <a:gd name="connsiteY95" fmla="*/ 2481357 h 6858000"/>
              <a:gd name="connsiteX96" fmla="*/ 10870685 w 10872031"/>
              <a:gd name="connsiteY96" fmla="*/ 2508211 h 6858000"/>
              <a:gd name="connsiteX97" fmla="*/ 10871303 w 10872031"/>
              <a:gd name="connsiteY97" fmla="*/ 2535047 h 6858000"/>
              <a:gd name="connsiteX98" fmla="*/ 10871733 w 10872031"/>
              <a:gd name="connsiteY98" fmla="*/ 2561869 h 6858000"/>
              <a:gd name="connsiteX99" fmla="*/ 10871977 w 10872031"/>
              <a:gd name="connsiteY99" fmla="*/ 2588675 h 6858000"/>
              <a:gd name="connsiteX100" fmla="*/ 10872031 w 10872031"/>
              <a:gd name="connsiteY100" fmla="*/ 2614121 h 6858000"/>
              <a:gd name="connsiteX101" fmla="*/ 10871907 w 10872031"/>
              <a:gd name="connsiteY101" fmla="*/ 2640175 h 6858000"/>
              <a:gd name="connsiteX102" fmla="*/ 10871593 w 10872031"/>
              <a:gd name="connsiteY102" fmla="*/ 2667002 h 6858000"/>
              <a:gd name="connsiteX103" fmla="*/ 10871330 w 10872031"/>
              <a:gd name="connsiteY103" fmla="*/ 2681136 h 6858000"/>
              <a:gd name="connsiteX104" fmla="*/ 10871354 w 10872031"/>
              <a:gd name="connsiteY104" fmla="*/ 2681738 h 6858000"/>
              <a:gd name="connsiteX105" fmla="*/ 10871329 w 10872031"/>
              <a:gd name="connsiteY105" fmla="*/ 2683093 h 6858000"/>
              <a:gd name="connsiteX106" fmla="*/ 10871989 w 10872031"/>
              <a:gd name="connsiteY106" fmla="*/ 2699444 h 6858000"/>
              <a:gd name="connsiteX107" fmla="*/ 10848130 w 10872031"/>
              <a:gd name="connsiteY107" fmla="*/ 3094702 h 6858000"/>
              <a:gd name="connsiteX108" fmla="*/ 10787727 w 10872031"/>
              <a:gd name="connsiteY108" fmla="*/ 3426715 h 6858000"/>
              <a:gd name="connsiteX109" fmla="*/ 10777569 w 10872031"/>
              <a:gd name="connsiteY109" fmla="*/ 3482407 h 6858000"/>
              <a:gd name="connsiteX110" fmla="*/ 10751867 w 10872031"/>
              <a:gd name="connsiteY110" fmla="*/ 3572527 h 6858000"/>
              <a:gd name="connsiteX111" fmla="*/ 10746884 w 10872031"/>
              <a:gd name="connsiteY111" fmla="*/ 3592271 h 6858000"/>
              <a:gd name="connsiteX112" fmla="*/ 10740162 w 10872031"/>
              <a:gd name="connsiteY112" fmla="*/ 3618197 h 6858000"/>
              <a:gd name="connsiteX113" fmla="*/ 10733270 w 10872031"/>
              <a:gd name="connsiteY113" fmla="*/ 3644094 h 6858000"/>
              <a:gd name="connsiteX114" fmla="*/ 10726207 w 10872031"/>
              <a:gd name="connsiteY114" fmla="*/ 3669962 h 6858000"/>
              <a:gd name="connsiteX115" fmla="*/ 10718975 w 10872031"/>
              <a:gd name="connsiteY115" fmla="*/ 3695799 h 6858000"/>
              <a:gd name="connsiteX116" fmla="*/ 10711574 w 10872031"/>
              <a:gd name="connsiteY116" fmla="*/ 3721606 h 6858000"/>
              <a:gd name="connsiteX117" fmla="*/ 10704003 w 10872031"/>
              <a:gd name="connsiteY117" fmla="*/ 3747383 h 6858000"/>
              <a:gd name="connsiteX118" fmla="*/ 10696264 w 10872031"/>
              <a:gd name="connsiteY118" fmla="*/ 3773128 h 6858000"/>
              <a:gd name="connsiteX119" fmla="*/ 10688357 w 10872031"/>
              <a:gd name="connsiteY119" fmla="*/ 3798842 h 6858000"/>
              <a:gd name="connsiteX120" fmla="*/ 10680282 w 10872031"/>
              <a:gd name="connsiteY120" fmla="*/ 3824525 h 6858000"/>
              <a:gd name="connsiteX121" fmla="*/ 10672041 w 10872031"/>
              <a:gd name="connsiteY121" fmla="*/ 3850175 h 6858000"/>
              <a:gd name="connsiteX122" fmla="*/ 10663632 w 10872031"/>
              <a:gd name="connsiteY122" fmla="*/ 3875792 h 6858000"/>
              <a:gd name="connsiteX123" fmla="*/ 10655057 w 10872031"/>
              <a:gd name="connsiteY123" fmla="*/ 3901377 h 6858000"/>
              <a:gd name="connsiteX124" fmla="*/ 10646316 w 10872031"/>
              <a:gd name="connsiteY124" fmla="*/ 3926929 h 6858000"/>
              <a:gd name="connsiteX125" fmla="*/ 10637409 w 10872031"/>
              <a:gd name="connsiteY125" fmla="*/ 3952448 h 6858000"/>
              <a:gd name="connsiteX126" fmla="*/ 10628338 w 10872031"/>
              <a:gd name="connsiteY126" fmla="*/ 3977933 h 6858000"/>
              <a:gd name="connsiteX127" fmla="*/ 10619100 w 10872031"/>
              <a:gd name="connsiteY127" fmla="*/ 4003384 h 6858000"/>
              <a:gd name="connsiteX128" fmla="*/ 10609700 w 10872031"/>
              <a:gd name="connsiteY128" fmla="*/ 4028800 h 6858000"/>
              <a:gd name="connsiteX129" fmla="*/ 10600135 w 10872031"/>
              <a:gd name="connsiteY129" fmla="*/ 4054181 h 6858000"/>
              <a:gd name="connsiteX130" fmla="*/ 10590406 w 10872031"/>
              <a:gd name="connsiteY130" fmla="*/ 4079528 h 6858000"/>
              <a:gd name="connsiteX131" fmla="*/ 10580514 w 10872031"/>
              <a:gd name="connsiteY131" fmla="*/ 4104838 h 6858000"/>
              <a:gd name="connsiteX132" fmla="*/ 10570459 w 10872031"/>
              <a:gd name="connsiteY132" fmla="*/ 4130114 h 6858000"/>
              <a:gd name="connsiteX133" fmla="*/ 10560242 w 10872031"/>
              <a:gd name="connsiteY133" fmla="*/ 4155353 h 6858000"/>
              <a:gd name="connsiteX134" fmla="*/ 10549863 w 10872031"/>
              <a:gd name="connsiteY134" fmla="*/ 4180555 h 6858000"/>
              <a:gd name="connsiteX135" fmla="*/ 10539323 w 10872031"/>
              <a:gd name="connsiteY135" fmla="*/ 4205721 h 6858000"/>
              <a:gd name="connsiteX136" fmla="*/ 10528621 w 10872031"/>
              <a:gd name="connsiteY136" fmla="*/ 4230849 h 6858000"/>
              <a:gd name="connsiteX137" fmla="*/ 10517759 w 10872031"/>
              <a:gd name="connsiteY137" fmla="*/ 4255940 h 6858000"/>
              <a:gd name="connsiteX138" fmla="*/ 10506736 w 10872031"/>
              <a:gd name="connsiteY138" fmla="*/ 4280994 h 6858000"/>
              <a:gd name="connsiteX139" fmla="*/ 10495553 w 10872031"/>
              <a:gd name="connsiteY139" fmla="*/ 4306009 h 6858000"/>
              <a:gd name="connsiteX140" fmla="*/ 10484211 w 10872031"/>
              <a:gd name="connsiteY140" fmla="*/ 4330985 h 6858000"/>
              <a:gd name="connsiteX141" fmla="*/ 10472710 w 10872031"/>
              <a:gd name="connsiteY141" fmla="*/ 4355923 h 6858000"/>
              <a:gd name="connsiteX142" fmla="*/ 10461050 w 10872031"/>
              <a:gd name="connsiteY142" fmla="*/ 4380821 h 6858000"/>
              <a:gd name="connsiteX143" fmla="*/ 10449231 w 10872031"/>
              <a:gd name="connsiteY143" fmla="*/ 4405680 h 6858000"/>
              <a:gd name="connsiteX144" fmla="*/ 10437255 w 10872031"/>
              <a:gd name="connsiteY144" fmla="*/ 4430499 h 6858000"/>
              <a:gd name="connsiteX145" fmla="*/ 10425122 w 10872031"/>
              <a:gd name="connsiteY145" fmla="*/ 4455278 h 6858000"/>
              <a:gd name="connsiteX146" fmla="*/ 10412831 w 10872031"/>
              <a:gd name="connsiteY146" fmla="*/ 4480016 h 6858000"/>
              <a:gd name="connsiteX147" fmla="*/ 10400384 w 10872031"/>
              <a:gd name="connsiteY147" fmla="*/ 4504714 h 6858000"/>
              <a:gd name="connsiteX148" fmla="*/ 10387780 w 10872031"/>
              <a:gd name="connsiteY148" fmla="*/ 4529369 h 6858000"/>
              <a:gd name="connsiteX149" fmla="*/ 10375020 w 10872031"/>
              <a:gd name="connsiteY149" fmla="*/ 4553984 h 6858000"/>
              <a:gd name="connsiteX150" fmla="*/ 10362105 w 10872031"/>
              <a:gd name="connsiteY150" fmla="*/ 4578557 h 6858000"/>
              <a:gd name="connsiteX151" fmla="*/ 10349035 w 10872031"/>
              <a:gd name="connsiteY151" fmla="*/ 4603087 h 6858000"/>
              <a:gd name="connsiteX152" fmla="*/ 10335810 w 10872031"/>
              <a:gd name="connsiteY152" fmla="*/ 4627575 h 6858000"/>
              <a:gd name="connsiteX153" fmla="*/ 10322431 w 10872031"/>
              <a:gd name="connsiteY153" fmla="*/ 4652020 h 6858000"/>
              <a:gd name="connsiteX154" fmla="*/ 10308898 w 10872031"/>
              <a:gd name="connsiteY154" fmla="*/ 4676422 h 6858000"/>
              <a:gd name="connsiteX155" fmla="*/ 10295212 w 10872031"/>
              <a:gd name="connsiteY155" fmla="*/ 4700779 h 6858000"/>
              <a:gd name="connsiteX156" fmla="*/ 10281372 w 10872031"/>
              <a:gd name="connsiteY156" fmla="*/ 4725093 h 6858000"/>
              <a:gd name="connsiteX157" fmla="*/ 10267381 w 10872031"/>
              <a:gd name="connsiteY157" fmla="*/ 4749363 h 6858000"/>
              <a:gd name="connsiteX158" fmla="*/ 10253237 w 10872031"/>
              <a:gd name="connsiteY158" fmla="*/ 4773588 h 6858000"/>
              <a:gd name="connsiteX159" fmla="*/ 10238941 w 10872031"/>
              <a:gd name="connsiteY159" fmla="*/ 4797768 h 6858000"/>
              <a:gd name="connsiteX160" fmla="*/ 10224493 w 10872031"/>
              <a:gd name="connsiteY160" fmla="*/ 4821903 h 6858000"/>
              <a:gd name="connsiteX161" fmla="*/ 10209895 w 10872031"/>
              <a:gd name="connsiteY161" fmla="*/ 4845992 h 6858000"/>
              <a:gd name="connsiteX162" fmla="*/ 10195146 w 10872031"/>
              <a:gd name="connsiteY162" fmla="*/ 4870036 h 6858000"/>
              <a:gd name="connsiteX163" fmla="*/ 10180247 w 10872031"/>
              <a:gd name="connsiteY163" fmla="*/ 4894032 h 6858000"/>
              <a:gd name="connsiteX164" fmla="*/ 10165198 w 10872031"/>
              <a:gd name="connsiteY164" fmla="*/ 4917982 h 6858000"/>
              <a:gd name="connsiteX165" fmla="*/ 10150000 w 10872031"/>
              <a:gd name="connsiteY165" fmla="*/ 4941886 h 6858000"/>
              <a:gd name="connsiteX166" fmla="*/ 10134653 w 10872031"/>
              <a:gd name="connsiteY166" fmla="*/ 4965741 h 6858000"/>
              <a:gd name="connsiteX167" fmla="*/ 10119157 w 10872031"/>
              <a:gd name="connsiteY167" fmla="*/ 4989549 h 6858000"/>
              <a:gd name="connsiteX168" fmla="*/ 10103513 w 10872031"/>
              <a:gd name="connsiteY168" fmla="*/ 5013309 h 6858000"/>
              <a:gd name="connsiteX169" fmla="*/ 10087721 w 10872031"/>
              <a:gd name="connsiteY169" fmla="*/ 5037021 h 6858000"/>
              <a:gd name="connsiteX170" fmla="*/ 10071783 w 10872031"/>
              <a:gd name="connsiteY170" fmla="*/ 5060684 h 6858000"/>
              <a:gd name="connsiteX171" fmla="*/ 10055696 w 10872031"/>
              <a:gd name="connsiteY171" fmla="*/ 5084298 h 6858000"/>
              <a:gd name="connsiteX172" fmla="*/ 10039464 w 10872031"/>
              <a:gd name="connsiteY172" fmla="*/ 5107863 h 6858000"/>
              <a:gd name="connsiteX173" fmla="*/ 10023086 w 10872031"/>
              <a:gd name="connsiteY173" fmla="*/ 5131377 h 6858000"/>
              <a:gd name="connsiteX174" fmla="*/ 10006562 w 10872031"/>
              <a:gd name="connsiteY174" fmla="*/ 5154842 h 6858000"/>
              <a:gd name="connsiteX175" fmla="*/ 9989892 w 10872031"/>
              <a:gd name="connsiteY175" fmla="*/ 5178256 h 6858000"/>
              <a:gd name="connsiteX176" fmla="*/ 9973077 w 10872031"/>
              <a:gd name="connsiteY176" fmla="*/ 5201620 h 6858000"/>
              <a:gd name="connsiteX177" fmla="*/ 9956118 w 10872031"/>
              <a:gd name="connsiteY177" fmla="*/ 5224933 h 6858000"/>
              <a:gd name="connsiteX178" fmla="*/ 9939015 w 10872031"/>
              <a:gd name="connsiteY178" fmla="*/ 5248194 h 6858000"/>
              <a:gd name="connsiteX179" fmla="*/ 9921768 w 10872031"/>
              <a:gd name="connsiteY179" fmla="*/ 5271403 h 6858000"/>
              <a:gd name="connsiteX180" fmla="*/ 9904378 w 10872031"/>
              <a:gd name="connsiteY180" fmla="*/ 5294560 h 6858000"/>
              <a:gd name="connsiteX181" fmla="*/ 9886846 w 10872031"/>
              <a:gd name="connsiteY181" fmla="*/ 5317666 h 6858000"/>
              <a:gd name="connsiteX182" fmla="*/ 9869170 w 10872031"/>
              <a:gd name="connsiteY182" fmla="*/ 5340717 h 6858000"/>
              <a:gd name="connsiteX183" fmla="*/ 9851353 w 10872031"/>
              <a:gd name="connsiteY183" fmla="*/ 5363716 h 6858000"/>
              <a:gd name="connsiteX184" fmla="*/ 9833394 w 10872031"/>
              <a:gd name="connsiteY184" fmla="*/ 5386661 h 6858000"/>
              <a:gd name="connsiteX185" fmla="*/ 9815294 w 10872031"/>
              <a:gd name="connsiteY185" fmla="*/ 5409553 h 6858000"/>
              <a:gd name="connsiteX186" fmla="*/ 9797052 w 10872031"/>
              <a:gd name="connsiteY186" fmla="*/ 5432391 h 6858000"/>
              <a:gd name="connsiteX187" fmla="*/ 9778671 w 10872031"/>
              <a:gd name="connsiteY187" fmla="*/ 5455174 h 6858000"/>
              <a:gd name="connsiteX188" fmla="*/ 9760149 w 10872031"/>
              <a:gd name="connsiteY188" fmla="*/ 5477902 h 6858000"/>
              <a:gd name="connsiteX189" fmla="*/ 9741488 w 10872031"/>
              <a:gd name="connsiteY189" fmla="*/ 5500575 h 6858000"/>
              <a:gd name="connsiteX190" fmla="*/ 9722688 w 10872031"/>
              <a:gd name="connsiteY190" fmla="*/ 5523192 h 6858000"/>
              <a:gd name="connsiteX191" fmla="*/ 9703749 w 10872031"/>
              <a:gd name="connsiteY191" fmla="*/ 5545754 h 6858000"/>
              <a:gd name="connsiteX192" fmla="*/ 9684671 w 10872031"/>
              <a:gd name="connsiteY192" fmla="*/ 5568259 h 6858000"/>
              <a:gd name="connsiteX193" fmla="*/ 9665455 w 10872031"/>
              <a:gd name="connsiteY193" fmla="*/ 5590708 h 6858000"/>
              <a:gd name="connsiteX194" fmla="*/ 9646102 w 10872031"/>
              <a:gd name="connsiteY194" fmla="*/ 5613100 h 6858000"/>
              <a:gd name="connsiteX195" fmla="*/ 9626612 w 10872031"/>
              <a:gd name="connsiteY195" fmla="*/ 5635435 h 6858000"/>
              <a:gd name="connsiteX196" fmla="*/ 9606984 w 10872031"/>
              <a:gd name="connsiteY196" fmla="*/ 5657713 h 6858000"/>
              <a:gd name="connsiteX197" fmla="*/ 9587221 w 10872031"/>
              <a:gd name="connsiteY197" fmla="*/ 5679932 h 6858000"/>
              <a:gd name="connsiteX198" fmla="*/ 9567322 w 10872031"/>
              <a:gd name="connsiteY198" fmla="*/ 5702093 h 6858000"/>
              <a:gd name="connsiteX199" fmla="*/ 9547286 w 10872031"/>
              <a:gd name="connsiteY199" fmla="*/ 5724195 h 6858000"/>
              <a:gd name="connsiteX200" fmla="*/ 9527116 w 10872031"/>
              <a:gd name="connsiteY200" fmla="*/ 5746239 h 6858000"/>
              <a:gd name="connsiteX201" fmla="*/ 9506811 w 10872031"/>
              <a:gd name="connsiteY201" fmla="*/ 5768224 h 6858000"/>
              <a:gd name="connsiteX202" fmla="*/ 9486372 w 10872031"/>
              <a:gd name="connsiteY202" fmla="*/ 5790149 h 6858000"/>
              <a:gd name="connsiteX203" fmla="*/ 9465799 w 10872031"/>
              <a:gd name="connsiteY203" fmla="*/ 5812014 h 6858000"/>
              <a:gd name="connsiteX204" fmla="*/ 9445092 w 10872031"/>
              <a:gd name="connsiteY204" fmla="*/ 5833819 h 6858000"/>
              <a:gd name="connsiteX205" fmla="*/ 9424252 w 10872031"/>
              <a:gd name="connsiteY205" fmla="*/ 5855563 h 6858000"/>
              <a:gd name="connsiteX206" fmla="*/ 9403280 w 10872031"/>
              <a:gd name="connsiteY206" fmla="*/ 5877246 h 6858000"/>
              <a:gd name="connsiteX207" fmla="*/ 9382174 w 10872031"/>
              <a:gd name="connsiteY207" fmla="*/ 5898868 h 6858000"/>
              <a:gd name="connsiteX208" fmla="*/ 9360937 w 10872031"/>
              <a:gd name="connsiteY208" fmla="*/ 5920429 h 6858000"/>
              <a:gd name="connsiteX209" fmla="*/ 9339569 w 10872031"/>
              <a:gd name="connsiteY209" fmla="*/ 5941927 h 6858000"/>
              <a:gd name="connsiteX210" fmla="*/ 9318070 w 10872031"/>
              <a:gd name="connsiteY210" fmla="*/ 5963363 h 6858000"/>
              <a:gd name="connsiteX211" fmla="*/ 9296440 w 10872031"/>
              <a:gd name="connsiteY211" fmla="*/ 5984736 h 6858000"/>
              <a:gd name="connsiteX212" fmla="*/ 9274680 w 10872031"/>
              <a:gd name="connsiteY212" fmla="*/ 6006047 h 6858000"/>
              <a:gd name="connsiteX213" fmla="*/ 9252789 w 10872031"/>
              <a:gd name="connsiteY213" fmla="*/ 6027294 h 6858000"/>
              <a:gd name="connsiteX214" fmla="*/ 9230770 w 10872031"/>
              <a:gd name="connsiteY214" fmla="*/ 6048477 h 6858000"/>
              <a:gd name="connsiteX215" fmla="*/ 9208621 w 10872031"/>
              <a:gd name="connsiteY215" fmla="*/ 6069597 h 6858000"/>
              <a:gd name="connsiteX216" fmla="*/ 9186343 w 10872031"/>
              <a:gd name="connsiteY216" fmla="*/ 6090652 h 6858000"/>
              <a:gd name="connsiteX217" fmla="*/ 9163938 w 10872031"/>
              <a:gd name="connsiteY217" fmla="*/ 6111643 h 6858000"/>
              <a:gd name="connsiteX218" fmla="*/ 9141404 w 10872031"/>
              <a:gd name="connsiteY218" fmla="*/ 6132568 h 6858000"/>
              <a:gd name="connsiteX219" fmla="*/ 9118743 w 10872031"/>
              <a:gd name="connsiteY219" fmla="*/ 6153428 h 6858000"/>
              <a:gd name="connsiteX220" fmla="*/ 9095956 w 10872031"/>
              <a:gd name="connsiteY220" fmla="*/ 6174223 h 6858000"/>
              <a:gd name="connsiteX221" fmla="*/ 9073041 w 10872031"/>
              <a:gd name="connsiteY221" fmla="*/ 6194951 h 6858000"/>
              <a:gd name="connsiteX222" fmla="*/ 9050000 w 10872031"/>
              <a:gd name="connsiteY222" fmla="*/ 6215612 h 6858000"/>
              <a:gd name="connsiteX223" fmla="*/ 9026833 w 10872031"/>
              <a:gd name="connsiteY223" fmla="*/ 6236208 h 6858000"/>
              <a:gd name="connsiteX224" fmla="*/ 9003541 w 10872031"/>
              <a:gd name="connsiteY224" fmla="*/ 6256736 h 6858000"/>
              <a:gd name="connsiteX225" fmla="*/ 8980124 w 10872031"/>
              <a:gd name="connsiteY225" fmla="*/ 6277197 h 6858000"/>
              <a:gd name="connsiteX226" fmla="*/ 8956582 w 10872031"/>
              <a:gd name="connsiteY226" fmla="*/ 6297590 h 6858000"/>
              <a:gd name="connsiteX227" fmla="*/ 8932917 w 10872031"/>
              <a:gd name="connsiteY227" fmla="*/ 6317915 h 6858000"/>
              <a:gd name="connsiteX228" fmla="*/ 8909127 w 10872031"/>
              <a:gd name="connsiteY228" fmla="*/ 6338172 h 6858000"/>
              <a:gd name="connsiteX229" fmla="*/ 8885214 w 10872031"/>
              <a:gd name="connsiteY229" fmla="*/ 6358359 h 6858000"/>
              <a:gd name="connsiteX230" fmla="*/ 8861178 w 10872031"/>
              <a:gd name="connsiteY230" fmla="*/ 6378478 h 6858000"/>
              <a:gd name="connsiteX231" fmla="*/ 8837020 w 10872031"/>
              <a:gd name="connsiteY231" fmla="*/ 6398528 h 6858000"/>
              <a:gd name="connsiteX232" fmla="*/ 8812739 w 10872031"/>
              <a:gd name="connsiteY232" fmla="*/ 6418507 h 6858000"/>
              <a:gd name="connsiteX233" fmla="*/ 8788337 w 10872031"/>
              <a:gd name="connsiteY233" fmla="*/ 6438416 h 6858000"/>
              <a:gd name="connsiteX234" fmla="*/ 8763813 w 10872031"/>
              <a:gd name="connsiteY234" fmla="*/ 6458255 h 6858000"/>
              <a:gd name="connsiteX235" fmla="*/ 8739169 w 10872031"/>
              <a:gd name="connsiteY235" fmla="*/ 6478024 h 6858000"/>
              <a:gd name="connsiteX236" fmla="*/ 8714404 w 10872031"/>
              <a:gd name="connsiteY236" fmla="*/ 6497721 h 6858000"/>
              <a:gd name="connsiteX237" fmla="*/ 8689518 w 10872031"/>
              <a:gd name="connsiteY237" fmla="*/ 6517347 h 6858000"/>
              <a:gd name="connsiteX238" fmla="*/ 8664513 w 10872031"/>
              <a:gd name="connsiteY238" fmla="*/ 6536900 h 6858000"/>
              <a:gd name="connsiteX239" fmla="*/ 8639389 w 10872031"/>
              <a:gd name="connsiteY239" fmla="*/ 6556382 h 6858000"/>
              <a:gd name="connsiteX240" fmla="*/ 8614146 w 10872031"/>
              <a:gd name="connsiteY240" fmla="*/ 6575791 h 6858000"/>
              <a:gd name="connsiteX241" fmla="*/ 8588784 w 10872031"/>
              <a:gd name="connsiteY241" fmla="*/ 6595127 h 6858000"/>
              <a:gd name="connsiteX242" fmla="*/ 8563304 w 10872031"/>
              <a:gd name="connsiteY242" fmla="*/ 6614390 h 6858000"/>
              <a:gd name="connsiteX243" fmla="*/ 8537707 w 10872031"/>
              <a:gd name="connsiteY243" fmla="*/ 6633580 h 6858000"/>
              <a:gd name="connsiteX244" fmla="*/ 8511992 w 10872031"/>
              <a:gd name="connsiteY244" fmla="*/ 6652696 h 6858000"/>
              <a:gd name="connsiteX245" fmla="*/ 8486160 w 10872031"/>
              <a:gd name="connsiteY245" fmla="*/ 6671737 h 6858000"/>
              <a:gd name="connsiteX246" fmla="*/ 8460212 w 10872031"/>
              <a:gd name="connsiteY246" fmla="*/ 6690704 h 6858000"/>
              <a:gd name="connsiteX247" fmla="*/ 8434148 w 10872031"/>
              <a:gd name="connsiteY247" fmla="*/ 6709596 h 6858000"/>
              <a:gd name="connsiteX248" fmla="*/ 8407968 w 10872031"/>
              <a:gd name="connsiteY248" fmla="*/ 6728414 h 6858000"/>
              <a:gd name="connsiteX249" fmla="*/ 8381672 w 10872031"/>
              <a:gd name="connsiteY249" fmla="*/ 6747155 h 6858000"/>
              <a:gd name="connsiteX250" fmla="*/ 8355263 w 10872031"/>
              <a:gd name="connsiteY250" fmla="*/ 6765821 h 6858000"/>
              <a:gd name="connsiteX251" fmla="*/ 8328738 w 10872031"/>
              <a:gd name="connsiteY251" fmla="*/ 6784410 h 6858000"/>
              <a:gd name="connsiteX252" fmla="*/ 8302100 w 10872031"/>
              <a:gd name="connsiteY252" fmla="*/ 6802923 h 6858000"/>
              <a:gd name="connsiteX253" fmla="*/ 8275347 w 10872031"/>
              <a:gd name="connsiteY253" fmla="*/ 6821358 h 6858000"/>
              <a:gd name="connsiteX254" fmla="*/ 8248483 w 10872031"/>
              <a:gd name="connsiteY254" fmla="*/ 6839717 h 6858000"/>
              <a:gd name="connsiteX255" fmla="*/ 8221504 w 10872031"/>
              <a:gd name="connsiteY255" fmla="*/ 6857998 h 6858000"/>
              <a:gd name="connsiteX256" fmla="*/ 7481067 w 10872031"/>
              <a:gd name="connsiteY256" fmla="*/ 6857998 h 6858000"/>
              <a:gd name="connsiteX257" fmla="*/ 7481065 w 10872031"/>
              <a:gd name="connsiteY257" fmla="*/ 6857999 h 6858000"/>
              <a:gd name="connsiteX258" fmla="*/ 8234753 w 10872031"/>
              <a:gd name="connsiteY258" fmla="*/ 6857999 h 6858000"/>
              <a:gd name="connsiteX259" fmla="*/ 8234751 w 10872031"/>
              <a:gd name="connsiteY259" fmla="*/ 6858000 h 6858000"/>
              <a:gd name="connsiteX260" fmla="*/ 0 w 10872031"/>
              <a:gd name="connsiteY26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Lst>
            <a:rect l="l" t="t" r="r" b="b"/>
            <a:pathLst>
              <a:path w="10872031" h="6858000">
                <a:moveTo>
                  <a:pt x="0" y="0"/>
                </a:moveTo>
                <a:lnTo>
                  <a:pt x="9645670" y="0"/>
                </a:lnTo>
                <a:lnTo>
                  <a:pt x="9646161" y="480"/>
                </a:lnTo>
                <a:lnTo>
                  <a:pt x="9884417" y="480"/>
                </a:lnTo>
                <a:lnTo>
                  <a:pt x="9904032" y="24100"/>
                </a:lnTo>
                <a:lnTo>
                  <a:pt x="9923471" y="47809"/>
                </a:lnTo>
                <a:lnTo>
                  <a:pt x="9942733" y="71607"/>
                </a:lnTo>
                <a:lnTo>
                  <a:pt x="9961816" y="95495"/>
                </a:lnTo>
                <a:lnTo>
                  <a:pt x="9980721" y="119471"/>
                </a:lnTo>
                <a:lnTo>
                  <a:pt x="9999446" y="143534"/>
                </a:lnTo>
                <a:lnTo>
                  <a:pt x="10017992" y="167686"/>
                </a:lnTo>
                <a:lnTo>
                  <a:pt x="10036357" y="191925"/>
                </a:lnTo>
                <a:lnTo>
                  <a:pt x="10054541" y="216251"/>
                </a:lnTo>
                <a:lnTo>
                  <a:pt x="10072544" y="240664"/>
                </a:lnTo>
                <a:lnTo>
                  <a:pt x="10090364" y="265163"/>
                </a:lnTo>
                <a:lnTo>
                  <a:pt x="10108000" y="289747"/>
                </a:lnTo>
                <a:lnTo>
                  <a:pt x="10125454" y="314418"/>
                </a:lnTo>
                <a:lnTo>
                  <a:pt x="10142723" y="339174"/>
                </a:lnTo>
                <a:lnTo>
                  <a:pt x="10159808" y="364015"/>
                </a:lnTo>
                <a:lnTo>
                  <a:pt x="10176707" y="388940"/>
                </a:lnTo>
                <a:lnTo>
                  <a:pt x="10193419" y="413950"/>
                </a:lnTo>
                <a:lnTo>
                  <a:pt x="10209945" y="439043"/>
                </a:lnTo>
                <a:lnTo>
                  <a:pt x="10226284" y="464220"/>
                </a:lnTo>
                <a:lnTo>
                  <a:pt x="10242435" y="489480"/>
                </a:lnTo>
                <a:lnTo>
                  <a:pt x="10258397" y="514823"/>
                </a:lnTo>
                <a:lnTo>
                  <a:pt x="10274170" y="540249"/>
                </a:lnTo>
                <a:lnTo>
                  <a:pt x="10289753" y="565756"/>
                </a:lnTo>
                <a:lnTo>
                  <a:pt x="10305146" y="591345"/>
                </a:lnTo>
                <a:lnTo>
                  <a:pt x="10320347" y="617016"/>
                </a:lnTo>
                <a:lnTo>
                  <a:pt x="10335357" y="642768"/>
                </a:lnTo>
                <a:lnTo>
                  <a:pt x="10350174" y="668600"/>
                </a:lnTo>
                <a:lnTo>
                  <a:pt x="10364798" y="694513"/>
                </a:lnTo>
                <a:lnTo>
                  <a:pt x="10379229" y="720506"/>
                </a:lnTo>
                <a:lnTo>
                  <a:pt x="10393465" y="746578"/>
                </a:lnTo>
                <a:lnTo>
                  <a:pt x="10407507" y="772731"/>
                </a:lnTo>
                <a:lnTo>
                  <a:pt x="10421353" y="798961"/>
                </a:lnTo>
                <a:lnTo>
                  <a:pt x="10435002" y="825271"/>
                </a:lnTo>
                <a:lnTo>
                  <a:pt x="10448456" y="851659"/>
                </a:lnTo>
                <a:lnTo>
                  <a:pt x="10461711" y="878124"/>
                </a:lnTo>
                <a:lnTo>
                  <a:pt x="10474769" y="904667"/>
                </a:lnTo>
                <a:lnTo>
                  <a:pt x="10487628" y="931287"/>
                </a:lnTo>
                <a:lnTo>
                  <a:pt x="10500288" y="957985"/>
                </a:lnTo>
                <a:lnTo>
                  <a:pt x="10512748" y="984759"/>
                </a:lnTo>
                <a:lnTo>
                  <a:pt x="10525007" y="1011609"/>
                </a:lnTo>
                <a:lnTo>
                  <a:pt x="10537065" y="1038534"/>
                </a:lnTo>
                <a:lnTo>
                  <a:pt x="10548921" y="1065536"/>
                </a:lnTo>
                <a:lnTo>
                  <a:pt x="10560575" y="1092612"/>
                </a:lnTo>
                <a:lnTo>
                  <a:pt x="10572026" y="1119763"/>
                </a:lnTo>
                <a:lnTo>
                  <a:pt x="10583273" y="1146989"/>
                </a:lnTo>
                <a:lnTo>
                  <a:pt x="10594316" y="1174288"/>
                </a:lnTo>
                <a:lnTo>
                  <a:pt x="10605154" y="1201661"/>
                </a:lnTo>
                <a:lnTo>
                  <a:pt x="10615787" y="1229108"/>
                </a:lnTo>
                <a:lnTo>
                  <a:pt x="10626213" y="1256628"/>
                </a:lnTo>
                <a:lnTo>
                  <a:pt x="10636433" y="1284219"/>
                </a:lnTo>
                <a:lnTo>
                  <a:pt x="10646445" y="1311884"/>
                </a:lnTo>
                <a:lnTo>
                  <a:pt x="10656249" y="1339621"/>
                </a:lnTo>
                <a:lnTo>
                  <a:pt x="10665844" y="1367429"/>
                </a:lnTo>
                <a:lnTo>
                  <a:pt x="10675230" y="1395308"/>
                </a:lnTo>
                <a:lnTo>
                  <a:pt x="10684406" y="1423259"/>
                </a:lnTo>
                <a:lnTo>
                  <a:pt x="10693371" y="1451279"/>
                </a:lnTo>
                <a:lnTo>
                  <a:pt x="10702126" y="1479371"/>
                </a:lnTo>
                <a:lnTo>
                  <a:pt x="10710668" y="1507531"/>
                </a:lnTo>
                <a:lnTo>
                  <a:pt x="10718998" y="1535762"/>
                </a:lnTo>
                <a:lnTo>
                  <a:pt x="10727115" y="1564061"/>
                </a:lnTo>
                <a:lnTo>
                  <a:pt x="10735019" y="1592430"/>
                </a:lnTo>
                <a:lnTo>
                  <a:pt x="10742708" y="1620867"/>
                </a:lnTo>
                <a:lnTo>
                  <a:pt x="10750182" y="1649372"/>
                </a:lnTo>
                <a:lnTo>
                  <a:pt x="10757440" y="1677944"/>
                </a:lnTo>
                <a:lnTo>
                  <a:pt x="10764482" y="1706584"/>
                </a:lnTo>
                <a:lnTo>
                  <a:pt x="10771308" y="1735291"/>
                </a:lnTo>
                <a:lnTo>
                  <a:pt x="10777916" y="1764065"/>
                </a:lnTo>
                <a:lnTo>
                  <a:pt x="10784306" y="1792905"/>
                </a:lnTo>
                <a:lnTo>
                  <a:pt x="10790477" y="1821811"/>
                </a:lnTo>
                <a:lnTo>
                  <a:pt x="10796428" y="1850783"/>
                </a:lnTo>
                <a:lnTo>
                  <a:pt x="10802160" y="1879820"/>
                </a:lnTo>
                <a:lnTo>
                  <a:pt x="10807672" y="1908922"/>
                </a:lnTo>
                <a:lnTo>
                  <a:pt x="10812962" y="1938089"/>
                </a:lnTo>
                <a:lnTo>
                  <a:pt x="10818030" y="1967320"/>
                </a:lnTo>
                <a:lnTo>
                  <a:pt x="10822875" y="1996614"/>
                </a:lnTo>
                <a:lnTo>
                  <a:pt x="10827498" y="2025973"/>
                </a:lnTo>
                <a:lnTo>
                  <a:pt x="10831896" y="2055394"/>
                </a:lnTo>
                <a:lnTo>
                  <a:pt x="10836071" y="2084878"/>
                </a:lnTo>
                <a:lnTo>
                  <a:pt x="10840020" y="2114425"/>
                </a:lnTo>
                <a:lnTo>
                  <a:pt x="10843744" y="2144035"/>
                </a:lnTo>
                <a:lnTo>
                  <a:pt x="10847242" y="2173705"/>
                </a:lnTo>
                <a:lnTo>
                  <a:pt x="10850513" y="2203437"/>
                </a:lnTo>
                <a:lnTo>
                  <a:pt x="10853556" y="2233231"/>
                </a:lnTo>
                <a:lnTo>
                  <a:pt x="10856371" y="2263085"/>
                </a:lnTo>
                <a:lnTo>
                  <a:pt x="10858957" y="2292999"/>
                </a:lnTo>
                <a:lnTo>
                  <a:pt x="10861087" y="2319947"/>
                </a:lnTo>
                <a:lnTo>
                  <a:pt x="10863026" y="2346883"/>
                </a:lnTo>
                <a:lnTo>
                  <a:pt x="10864775" y="2373805"/>
                </a:lnTo>
                <a:lnTo>
                  <a:pt x="10866334" y="2400715"/>
                </a:lnTo>
                <a:lnTo>
                  <a:pt x="10867705" y="2427609"/>
                </a:lnTo>
                <a:lnTo>
                  <a:pt x="10868886" y="2454491"/>
                </a:lnTo>
                <a:lnTo>
                  <a:pt x="10869879" y="2481357"/>
                </a:lnTo>
                <a:lnTo>
                  <a:pt x="10870685" y="2508211"/>
                </a:lnTo>
                <a:lnTo>
                  <a:pt x="10871303" y="2535047"/>
                </a:lnTo>
                <a:lnTo>
                  <a:pt x="10871733" y="2561869"/>
                </a:lnTo>
                <a:lnTo>
                  <a:pt x="10871977" y="2588675"/>
                </a:lnTo>
                <a:lnTo>
                  <a:pt x="10872031" y="2614121"/>
                </a:lnTo>
                <a:lnTo>
                  <a:pt x="10871907" y="2640175"/>
                </a:lnTo>
                <a:lnTo>
                  <a:pt x="10871593" y="2667002"/>
                </a:lnTo>
                <a:lnTo>
                  <a:pt x="10871330" y="2681136"/>
                </a:lnTo>
                <a:lnTo>
                  <a:pt x="10871354" y="2681738"/>
                </a:lnTo>
                <a:lnTo>
                  <a:pt x="10871329" y="2683093"/>
                </a:lnTo>
                <a:lnTo>
                  <a:pt x="10871989" y="2699444"/>
                </a:lnTo>
                <a:lnTo>
                  <a:pt x="10848130" y="3094702"/>
                </a:lnTo>
                <a:lnTo>
                  <a:pt x="10787727" y="3426715"/>
                </a:lnTo>
                <a:lnTo>
                  <a:pt x="10777569" y="3482407"/>
                </a:lnTo>
                <a:lnTo>
                  <a:pt x="10751867" y="3572527"/>
                </a:lnTo>
                <a:lnTo>
                  <a:pt x="10746884" y="3592271"/>
                </a:lnTo>
                <a:lnTo>
                  <a:pt x="10740162" y="3618197"/>
                </a:lnTo>
                <a:lnTo>
                  <a:pt x="10733270" y="3644094"/>
                </a:lnTo>
                <a:lnTo>
                  <a:pt x="10726207" y="3669962"/>
                </a:lnTo>
                <a:lnTo>
                  <a:pt x="10718975" y="3695799"/>
                </a:lnTo>
                <a:lnTo>
                  <a:pt x="10711574" y="3721606"/>
                </a:lnTo>
                <a:lnTo>
                  <a:pt x="10704003" y="3747383"/>
                </a:lnTo>
                <a:lnTo>
                  <a:pt x="10696264" y="3773128"/>
                </a:lnTo>
                <a:lnTo>
                  <a:pt x="10688357" y="3798842"/>
                </a:lnTo>
                <a:lnTo>
                  <a:pt x="10680282" y="3824525"/>
                </a:lnTo>
                <a:lnTo>
                  <a:pt x="10672041" y="3850175"/>
                </a:lnTo>
                <a:lnTo>
                  <a:pt x="10663632" y="3875792"/>
                </a:lnTo>
                <a:lnTo>
                  <a:pt x="10655057" y="3901377"/>
                </a:lnTo>
                <a:lnTo>
                  <a:pt x="10646316" y="3926929"/>
                </a:lnTo>
                <a:lnTo>
                  <a:pt x="10637409" y="3952448"/>
                </a:lnTo>
                <a:lnTo>
                  <a:pt x="10628338" y="3977933"/>
                </a:lnTo>
                <a:lnTo>
                  <a:pt x="10619100" y="4003384"/>
                </a:lnTo>
                <a:lnTo>
                  <a:pt x="10609700" y="4028800"/>
                </a:lnTo>
                <a:lnTo>
                  <a:pt x="10600135" y="4054181"/>
                </a:lnTo>
                <a:lnTo>
                  <a:pt x="10590406" y="4079528"/>
                </a:lnTo>
                <a:lnTo>
                  <a:pt x="10580514" y="4104838"/>
                </a:lnTo>
                <a:lnTo>
                  <a:pt x="10570459" y="4130114"/>
                </a:lnTo>
                <a:lnTo>
                  <a:pt x="10560242" y="4155353"/>
                </a:lnTo>
                <a:lnTo>
                  <a:pt x="10549863" y="4180555"/>
                </a:lnTo>
                <a:lnTo>
                  <a:pt x="10539323" y="4205721"/>
                </a:lnTo>
                <a:lnTo>
                  <a:pt x="10528621" y="4230849"/>
                </a:lnTo>
                <a:lnTo>
                  <a:pt x="10517759" y="4255940"/>
                </a:lnTo>
                <a:lnTo>
                  <a:pt x="10506736" y="4280994"/>
                </a:lnTo>
                <a:lnTo>
                  <a:pt x="10495553" y="4306009"/>
                </a:lnTo>
                <a:lnTo>
                  <a:pt x="10484211" y="4330985"/>
                </a:lnTo>
                <a:lnTo>
                  <a:pt x="10472710" y="4355923"/>
                </a:lnTo>
                <a:lnTo>
                  <a:pt x="10461050" y="4380821"/>
                </a:lnTo>
                <a:lnTo>
                  <a:pt x="10449231" y="4405680"/>
                </a:lnTo>
                <a:lnTo>
                  <a:pt x="10437255" y="4430499"/>
                </a:lnTo>
                <a:lnTo>
                  <a:pt x="10425122" y="4455278"/>
                </a:lnTo>
                <a:lnTo>
                  <a:pt x="10412831" y="4480016"/>
                </a:lnTo>
                <a:lnTo>
                  <a:pt x="10400384" y="4504714"/>
                </a:lnTo>
                <a:lnTo>
                  <a:pt x="10387780" y="4529369"/>
                </a:lnTo>
                <a:lnTo>
                  <a:pt x="10375020" y="4553984"/>
                </a:lnTo>
                <a:lnTo>
                  <a:pt x="10362105" y="4578557"/>
                </a:lnTo>
                <a:lnTo>
                  <a:pt x="10349035" y="4603087"/>
                </a:lnTo>
                <a:lnTo>
                  <a:pt x="10335810" y="4627575"/>
                </a:lnTo>
                <a:lnTo>
                  <a:pt x="10322431" y="4652020"/>
                </a:lnTo>
                <a:lnTo>
                  <a:pt x="10308898" y="4676422"/>
                </a:lnTo>
                <a:lnTo>
                  <a:pt x="10295212" y="4700779"/>
                </a:lnTo>
                <a:lnTo>
                  <a:pt x="10281372" y="4725093"/>
                </a:lnTo>
                <a:lnTo>
                  <a:pt x="10267381" y="4749363"/>
                </a:lnTo>
                <a:lnTo>
                  <a:pt x="10253237" y="4773588"/>
                </a:lnTo>
                <a:lnTo>
                  <a:pt x="10238941" y="4797768"/>
                </a:lnTo>
                <a:lnTo>
                  <a:pt x="10224493" y="4821903"/>
                </a:lnTo>
                <a:lnTo>
                  <a:pt x="10209895" y="4845992"/>
                </a:lnTo>
                <a:lnTo>
                  <a:pt x="10195146" y="4870036"/>
                </a:lnTo>
                <a:lnTo>
                  <a:pt x="10180247" y="4894032"/>
                </a:lnTo>
                <a:lnTo>
                  <a:pt x="10165198" y="4917982"/>
                </a:lnTo>
                <a:lnTo>
                  <a:pt x="10150000" y="4941886"/>
                </a:lnTo>
                <a:lnTo>
                  <a:pt x="10134653" y="4965741"/>
                </a:lnTo>
                <a:lnTo>
                  <a:pt x="10119157" y="4989549"/>
                </a:lnTo>
                <a:lnTo>
                  <a:pt x="10103513" y="5013309"/>
                </a:lnTo>
                <a:lnTo>
                  <a:pt x="10087721" y="5037021"/>
                </a:lnTo>
                <a:lnTo>
                  <a:pt x="10071783" y="5060684"/>
                </a:lnTo>
                <a:lnTo>
                  <a:pt x="10055696" y="5084298"/>
                </a:lnTo>
                <a:lnTo>
                  <a:pt x="10039464" y="5107863"/>
                </a:lnTo>
                <a:lnTo>
                  <a:pt x="10023086" y="5131377"/>
                </a:lnTo>
                <a:lnTo>
                  <a:pt x="10006562" y="5154842"/>
                </a:lnTo>
                <a:lnTo>
                  <a:pt x="9989892" y="5178256"/>
                </a:lnTo>
                <a:lnTo>
                  <a:pt x="9973077" y="5201620"/>
                </a:lnTo>
                <a:lnTo>
                  <a:pt x="9956118" y="5224933"/>
                </a:lnTo>
                <a:lnTo>
                  <a:pt x="9939015" y="5248194"/>
                </a:lnTo>
                <a:lnTo>
                  <a:pt x="9921768" y="5271403"/>
                </a:lnTo>
                <a:lnTo>
                  <a:pt x="9904378" y="5294560"/>
                </a:lnTo>
                <a:lnTo>
                  <a:pt x="9886846" y="5317666"/>
                </a:lnTo>
                <a:lnTo>
                  <a:pt x="9869170" y="5340717"/>
                </a:lnTo>
                <a:lnTo>
                  <a:pt x="9851353" y="5363716"/>
                </a:lnTo>
                <a:lnTo>
                  <a:pt x="9833394" y="5386661"/>
                </a:lnTo>
                <a:lnTo>
                  <a:pt x="9815294" y="5409553"/>
                </a:lnTo>
                <a:lnTo>
                  <a:pt x="9797052" y="5432391"/>
                </a:lnTo>
                <a:lnTo>
                  <a:pt x="9778671" y="5455174"/>
                </a:lnTo>
                <a:lnTo>
                  <a:pt x="9760149" y="5477902"/>
                </a:lnTo>
                <a:lnTo>
                  <a:pt x="9741488" y="5500575"/>
                </a:lnTo>
                <a:lnTo>
                  <a:pt x="9722688" y="5523192"/>
                </a:lnTo>
                <a:lnTo>
                  <a:pt x="9703749" y="5545754"/>
                </a:lnTo>
                <a:lnTo>
                  <a:pt x="9684671" y="5568259"/>
                </a:lnTo>
                <a:lnTo>
                  <a:pt x="9665455" y="5590708"/>
                </a:lnTo>
                <a:lnTo>
                  <a:pt x="9646102" y="5613100"/>
                </a:lnTo>
                <a:lnTo>
                  <a:pt x="9626612" y="5635435"/>
                </a:lnTo>
                <a:lnTo>
                  <a:pt x="9606984" y="5657713"/>
                </a:lnTo>
                <a:lnTo>
                  <a:pt x="9587221" y="5679932"/>
                </a:lnTo>
                <a:lnTo>
                  <a:pt x="9567322" y="5702093"/>
                </a:lnTo>
                <a:lnTo>
                  <a:pt x="9547286" y="5724195"/>
                </a:lnTo>
                <a:lnTo>
                  <a:pt x="9527116" y="5746239"/>
                </a:lnTo>
                <a:lnTo>
                  <a:pt x="9506811" y="5768224"/>
                </a:lnTo>
                <a:lnTo>
                  <a:pt x="9486372" y="5790149"/>
                </a:lnTo>
                <a:lnTo>
                  <a:pt x="9465799" y="5812014"/>
                </a:lnTo>
                <a:lnTo>
                  <a:pt x="9445092" y="5833819"/>
                </a:lnTo>
                <a:lnTo>
                  <a:pt x="9424252" y="5855563"/>
                </a:lnTo>
                <a:lnTo>
                  <a:pt x="9403280" y="5877246"/>
                </a:lnTo>
                <a:lnTo>
                  <a:pt x="9382174" y="5898868"/>
                </a:lnTo>
                <a:lnTo>
                  <a:pt x="9360937" y="5920429"/>
                </a:lnTo>
                <a:lnTo>
                  <a:pt x="9339569" y="5941927"/>
                </a:lnTo>
                <a:lnTo>
                  <a:pt x="9318070" y="5963363"/>
                </a:lnTo>
                <a:lnTo>
                  <a:pt x="9296440" y="5984736"/>
                </a:lnTo>
                <a:lnTo>
                  <a:pt x="9274680" y="6006047"/>
                </a:lnTo>
                <a:lnTo>
                  <a:pt x="9252789" y="6027294"/>
                </a:lnTo>
                <a:lnTo>
                  <a:pt x="9230770" y="6048477"/>
                </a:lnTo>
                <a:lnTo>
                  <a:pt x="9208621" y="6069597"/>
                </a:lnTo>
                <a:lnTo>
                  <a:pt x="9186343" y="6090652"/>
                </a:lnTo>
                <a:lnTo>
                  <a:pt x="9163938" y="6111643"/>
                </a:lnTo>
                <a:lnTo>
                  <a:pt x="9141404" y="6132568"/>
                </a:lnTo>
                <a:lnTo>
                  <a:pt x="9118743" y="6153428"/>
                </a:lnTo>
                <a:lnTo>
                  <a:pt x="9095956" y="6174223"/>
                </a:lnTo>
                <a:lnTo>
                  <a:pt x="9073041" y="6194951"/>
                </a:lnTo>
                <a:lnTo>
                  <a:pt x="9050000" y="6215612"/>
                </a:lnTo>
                <a:lnTo>
                  <a:pt x="9026833" y="6236208"/>
                </a:lnTo>
                <a:lnTo>
                  <a:pt x="9003541" y="6256736"/>
                </a:lnTo>
                <a:lnTo>
                  <a:pt x="8980124" y="6277197"/>
                </a:lnTo>
                <a:lnTo>
                  <a:pt x="8956582" y="6297590"/>
                </a:lnTo>
                <a:lnTo>
                  <a:pt x="8932917" y="6317915"/>
                </a:lnTo>
                <a:lnTo>
                  <a:pt x="8909127" y="6338172"/>
                </a:lnTo>
                <a:lnTo>
                  <a:pt x="8885214" y="6358359"/>
                </a:lnTo>
                <a:lnTo>
                  <a:pt x="8861178" y="6378478"/>
                </a:lnTo>
                <a:lnTo>
                  <a:pt x="8837020" y="6398528"/>
                </a:lnTo>
                <a:lnTo>
                  <a:pt x="8812739" y="6418507"/>
                </a:lnTo>
                <a:lnTo>
                  <a:pt x="8788337" y="6438416"/>
                </a:lnTo>
                <a:lnTo>
                  <a:pt x="8763813" y="6458255"/>
                </a:lnTo>
                <a:lnTo>
                  <a:pt x="8739169" y="6478024"/>
                </a:lnTo>
                <a:lnTo>
                  <a:pt x="8714404" y="6497721"/>
                </a:lnTo>
                <a:lnTo>
                  <a:pt x="8689518" y="6517347"/>
                </a:lnTo>
                <a:lnTo>
                  <a:pt x="8664513" y="6536900"/>
                </a:lnTo>
                <a:lnTo>
                  <a:pt x="8639389" y="6556382"/>
                </a:lnTo>
                <a:lnTo>
                  <a:pt x="8614146" y="6575791"/>
                </a:lnTo>
                <a:lnTo>
                  <a:pt x="8588784" y="6595127"/>
                </a:lnTo>
                <a:lnTo>
                  <a:pt x="8563304" y="6614390"/>
                </a:lnTo>
                <a:lnTo>
                  <a:pt x="8537707" y="6633580"/>
                </a:lnTo>
                <a:lnTo>
                  <a:pt x="8511992" y="6652696"/>
                </a:lnTo>
                <a:lnTo>
                  <a:pt x="8486160" y="6671737"/>
                </a:lnTo>
                <a:lnTo>
                  <a:pt x="8460212" y="6690704"/>
                </a:lnTo>
                <a:lnTo>
                  <a:pt x="8434148" y="6709596"/>
                </a:lnTo>
                <a:lnTo>
                  <a:pt x="8407968" y="6728414"/>
                </a:lnTo>
                <a:lnTo>
                  <a:pt x="8381672" y="6747155"/>
                </a:lnTo>
                <a:lnTo>
                  <a:pt x="8355263" y="6765821"/>
                </a:lnTo>
                <a:lnTo>
                  <a:pt x="8328738" y="6784410"/>
                </a:lnTo>
                <a:lnTo>
                  <a:pt x="8302100" y="6802923"/>
                </a:lnTo>
                <a:lnTo>
                  <a:pt x="8275347" y="6821358"/>
                </a:lnTo>
                <a:lnTo>
                  <a:pt x="8248483" y="6839717"/>
                </a:lnTo>
                <a:lnTo>
                  <a:pt x="8221504" y="6857998"/>
                </a:lnTo>
                <a:lnTo>
                  <a:pt x="7481067" y="6857998"/>
                </a:lnTo>
                <a:lnTo>
                  <a:pt x="7481065" y="6857999"/>
                </a:lnTo>
                <a:lnTo>
                  <a:pt x="8234753" y="6857999"/>
                </a:lnTo>
                <a:lnTo>
                  <a:pt x="8234751" y="6858000"/>
                </a:lnTo>
                <a:lnTo>
                  <a:pt x="0" y="685800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p>
        </p:txBody>
      </p:sp>
      <p:sp>
        <p:nvSpPr>
          <p:cNvPr id="6" name="Espace réservé pour une image  5">
            <a:extLst>
              <a:ext uri="{FF2B5EF4-FFF2-40B4-BE49-F238E27FC236}">
                <a16:creationId xmlns:a16="http://schemas.microsoft.com/office/drawing/2014/main" id="{38CEE841-F217-58E8-C008-8EF0216DBB86}"/>
              </a:ext>
            </a:extLst>
          </p:cNvPr>
          <p:cNvSpPr>
            <a:spLocks noGrp="1"/>
          </p:cNvSpPr>
          <p:nvPr>
            <p:ph type="pic" sz="quarter" idx="13"/>
          </p:nvPr>
        </p:nvSpPr>
        <p:spPr>
          <a:xfrm>
            <a:off x="4" y="0"/>
            <a:ext cx="14496041" cy="9144000"/>
          </a:xfrm>
          <a:custGeom>
            <a:avLst/>
            <a:gdLst>
              <a:gd name="connsiteX0" fmla="*/ 0 w 10872031"/>
              <a:gd name="connsiteY0" fmla="*/ 0 h 6858000"/>
              <a:gd name="connsiteX1" fmla="*/ 9645670 w 10872031"/>
              <a:gd name="connsiteY1" fmla="*/ 0 h 6858000"/>
              <a:gd name="connsiteX2" fmla="*/ 9646161 w 10872031"/>
              <a:gd name="connsiteY2" fmla="*/ 480 h 6858000"/>
              <a:gd name="connsiteX3" fmla="*/ 9884417 w 10872031"/>
              <a:gd name="connsiteY3" fmla="*/ 480 h 6858000"/>
              <a:gd name="connsiteX4" fmla="*/ 9904032 w 10872031"/>
              <a:gd name="connsiteY4" fmla="*/ 24100 h 6858000"/>
              <a:gd name="connsiteX5" fmla="*/ 9923471 w 10872031"/>
              <a:gd name="connsiteY5" fmla="*/ 47809 h 6858000"/>
              <a:gd name="connsiteX6" fmla="*/ 9942733 w 10872031"/>
              <a:gd name="connsiteY6" fmla="*/ 71607 h 6858000"/>
              <a:gd name="connsiteX7" fmla="*/ 9961816 w 10872031"/>
              <a:gd name="connsiteY7" fmla="*/ 95495 h 6858000"/>
              <a:gd name="connsiteX8" fmla="*/ 9980721 w 10872031"/>
              <a:gd name="connsiteY8" fmla="*/ 119471 h 6858000"/>
              <a:gd name="connsiteX9" fmla="*/ 9999446 w 10872031"/>
              <a:gd name="connsiteY9" fmla="*/ 143534 h 6858000"/>
              <a:gd name="connsiteX10" fmla="*/ 10017992 w 10872031"/>
              <a:gd name="connsiteY10" fmla="*/ 167686 h 6858000"/>
              <a:gd name="connsiteX11" fmla="*/ 10036357 w 10872031"/>
              <a:gd name="connsiteY11" fmla="*/ 191925 h 6858000"/>
              <a:gd name="connsiteX12" fmla="*/ 10054541 w 10872031"/>
              <a:gd name="connsiteY12" fmla="*/ 216251 h 6858000"/>
              <a:gd name="connsiteX13" fmla="*/ 10072544 w 10872031"/>
              <a:gd name="connsiteY13" fmla="*/ 240664 h 6858000"/>
              <a:gd name="connsiteX14" fmla="*/ 10090364 w 10872031"/>
              <a:gd name="connsiteY14" fmla="*/ 265163 h 6858000"/>
              <a:gd name="connsiteX15" fmla="*/ 10108000 w 10872031"/>
              <a:gd name="connsiteY15" fmla="*/ 289747 h 6858000"/>
              <a:gd name="connsiteX16" fmla="*/ 10125454 w 10872031"/>
              <a:gd name="connsiteY16" fmla="*/ 314418 h 6858000"/>
              <a:gd name="connsiteX17" fmla="*/ 10142723 w 10872031"/>
              <a:gd name="connsiteY17" fmla="*/ 339174 h 6858000"/>
              <a:gd name="connsiteX18" fmla="*/ 10159808 w 10872031"/>
              <a:gd name="connsiteY18" fmla="*/ 364015 h 6858000"/>
              <a:gd name="connsiteX19" fmla="*/ 10176707 w 10872031"/>
              <a:gd name="connsiteY19" fmla="*/ 388940 h 6858000"/>
              <a:gd name="connsiteX20" fmla="*/ 10193419 w 10872031"/>
              <a:gd name="connsiteY20" fmla="*/ 413950 h 6858000"/>
              <a:gd name="connsiteX21" fmla="*/ 10209945 w 10872031"/>
              <a:gd name="connsiteY21" fmla="*/ 439043 h 6858000"/>
              <a:gd name="connsiteX22" fmla="*/ 10226284 w 10872031"/>
              <a:gd name="connsiteY22" fmla="*/ 464220 h 6858000"/>
              <a:gd name="connsiteX23" fmla="*/ 10242435 w 10872031"/>
              <a:gd name="connsiteY23" fmla="*/ 489480 h 6858000"/>
              <a:gd name="connsiteX24" fmla="*/ 10258397 w 10872031"/>
              <a:gd name="connsiteY24" fmla="*/ 514823 h 6858000"/>
              <a:gd name="connsiteX25" fmla="*/ 10274170 w 10872031"/>
              <a:gd name="connsiteY25" fmla="*/ 540249 h 6858000"/>
              <a:gd name="connsiteX26" fmla="*/ 10289753 w 10872031"/>
              <a:gd name="connsiteY26" fmla="*/ 565756 h 6858000"/>
              <a:gd name="connsiteX27" fmla="*/ 10305146 w 10872031"/>
              <a:gd name="connsiteY27" fmla="*/ 591345 h 6858000"/>
              <a:gd name="connsiteX28" fmla="*/ 10320347 w 10872031"/>
              <a:gd name="connsiteY28" fmla="*/ 617016 h 6858000"/>
              <a:gd name="connsiteX29" fmla="*/ 10335357 w 10872031"/>
              <a:gd name="connsiteY29" fmla="*/ 642768 h 6858000"/>
              <a:gd name="connsiteX30" fmla="*/ 10350174 w 10872031"/>
              <a:gd name="connsiteY30" fmla="*/ 668600 h 6858000"/>
              <a:gd name="connsiteX31" fmla="*/ 10364798 w 10872031"/>
              <a:gd name="connsiteY31" fmla="*/ 694513 h 6858000"/>
              <a:gd name="connsiteX32" fmla="*/ 10379229 w 10872031"/>
              <a:gd name="connsiteY32" fmla="*/ 720506 h 6858000"/>
              <a:gd name="connsiteX33" fmla="*/ 10393465 w 10872031"/>
              <a:gd name="connsiteY33" fmla="*/ 746578 h 6858000"/>
              <a:gd name="connsiteX34" fmla="*/ 10407507 w 10872031"/>
              <a:gd name="connsiteY34" fmla="*/ 772731 h 6858000"/>
              <a:gd name="connsiteX35" fmla="*/ 10421353 w 10872031"/>
              <a:gd name="connsiteY35" fmla="*/ 798961 h 6858000"/>
              <a:gd name="connsiteX36" fmla="*/ 10435002 w 10872031"/>
              <a:gd name="connsiteY36" fmla="*/ 825271 h 6858000"/>
              <a:gd name="connsiteX37" fmla="*/ 10448456 w 10872031"/>
              <a:gd name="connsiteY37" fmla="*/ 851659 h 6858000"/>
              <a:gd name="connsiteX38" fmla="*/ 10461711 w 10872031"/>
              <a:gd name="connsiteY38" fmla="*/ 878124 h 6858000"/>
              <a:gd name="connsiteX39" fmla="*/ 10474769 w 10872031"/>
              <a:gd name="connsiteY39" fmla="*/ 904667 h 6858000"/>
              <a:gd name="connsiteX40" fmla="*/ 10487628 w 10872031"/>
              <a:gd name="connsiteY40" fmla="*/ 931287 h 6858000"/>
              <a:gd name="connsiteX41" fmla="*/ 10500288 w 10872031"/>
              <a:gd name="connsiteY41" fmla="*/ 957985 h 6858000"/>
              <a:gd name="connsiteX42" fmla="*/ 10512748 w 10872031"/>
              <a:gd name="connsiteY42" fmla="*/ 984759 h 6858000"/>
              <a:gd name="connsiteX43" fmla="*/ 10525007 w 10872031"/>
              <a:gd name="connsiteY43" fmla="*/ 1011609 h 6858000"/>
              <a:gd name="connsiteX44" fmla="*/ 10537065 w 10872031"/>
              <a:gd name="connsiteY44" fmla="*/ 1038534 h 6858000"/>
              <a:gd name="connsiteX45" fmla="*/ 10548921 w 10872031"/>
              <a:gd name="connsiteY45" fmla="*/ 1065536 h 6858000"/>
              <a:gd name="connsiteX46" fmla="*/ 10560575 w 10872031"/>
              <a:gd name="connsiteY46" fmla="*/ 1092612 h 6858000"/>
              <a:gd name="connsiteX47" fmla="*/ 10572026 w 10872031"/>
              <a:gd name="connsiteY47" fmla="*/ 1119763 h 6858000"/>
              <a:gd name="connsiteX48" fmla="*/ 10583273 w 10872031"/>
              <a:gd name="connsiteY48" fmla="*/ 1146989 h 6858000"/>
              <a:gd name="connsiteX49" fmla="*/ 10594316 w 10872031"/>
              <a:gd name="connsiteY49" fmla="*/ 1174288 h 6858000"/>
              <a:gd name="connsiteX50" fmla="*/ 10605154 w 10872031"/>
              <a:gd name="connsiteY50" fmla="*/ 1201661 h 6858000"/>
              <a:gd name="connsiteX51" fmla="*/ 10615787 w 10872031"/>
              <a:gd name="connsiteY51" fmla="*/ 1229108 h 6858000"/>
              <a:gd name="connsiteX52" fmla="*/ 10626213 w 10872031"/>
              <a:gd name="connsiteY52" fmla="*/ 1256628 h 6858000"/>
              <a:gd name="connsiteX53" fmla="*/ 10636433 w 10872031"/>
              <a:gd name="connsiteY53" fmla="*/ 1284219 h 6858000"/>
              <a:gd name="connsiteX54" fmla="*/ 10646445 w 10872031"/>
              <a:gd name="connsiteY54" fmla="*/ 1311884 h 6858000"/>
              <a:gd name="connsiteX55" fmla="*/ 10656249 w 10872031"/>
              <a:gd name="connsiteY55" fmla="*/ 1339621 h 6858000"/>
              <a:gd name="connsiteX56" fmla="*/ 10665844 w 10872031"/>
              <a:gd name="connsiteY56" fmla="*/ 1367429 h 6858000"/>
              <a:gd name="connsiteX57" fmla="*/ 10675230 w 10872031"/>
              <a:gd name="connsiteY57" fmla="*/ 1395308 h 6858000"/>
              <a:gd name="connsiteX58" fmla="*/ 10684406 w 10872031"/>
              <a:gd name="connsiteY58" fmla="*/ 1423259 h 6858000"/>
              <a:gd name="connsiteX59" fmla="*/ 10693371 w 10872031"/>
              <a:gd name="connsiteY59" fmla="*/ 1451279 h 6858000"/>
              <a:gd name="connsiteX60" fmla="*/ 10702126 w 10872031"/>
              <a:gd name="connsiteY60" fmla="*/ 1479371 h 6858000"/>
              <a:gd name="connsiteX61" fmla="*/ 10710668 w 10872031"/>
              <a:gd name="connsiteY61" fmla="*/ 1507531 h 6858000"/>
              <a:gd name="connsiteX62" fmla="*/ 10718998 w 10872031"/>
              <a:gd name="connsiteY62" fmla="*/ 1535762 h 6858000"/>
              <a:gd name="connsiteX63" fmla="*/ 10727115 w 10872031"/>
              <a:gd name="connsiteY63" fmla="*/ 1564061 h 6858000"/>
              <a:gd name="connsiteX64" fmla="*/ 10735019 w 10872031"/>
              <a:gd name="connsiteY64" fmla="*/ 1592430 h 6858000"/>
              <a:gd name="connsiteX65" fmla="*/ 10742708 w 10872031"/>
              <a:gd name="connsiteY65" fmla="*/ 1620867 h 6858000"/>
              <a:gd name="connsiteX66" fmla="*/ 10750182 w 10872031"/>
              <a:gd name="connsiteY66" fmla="*/ 1649372 h 6858000"/>
              <a:gd name="connsiteX67" fmla="*/ 10757440 w 10872031"/>
              <a:gd name="connsiteY67" fmla="*/ 1677944 h 6858000"/>
              <a:gd name="connsiteX68" fmla="*/ 10764482 w 10872031"/>
              <a:gd name="connsiteY68" fmla="*/ 1706584 h 6858000"/>
              <a:gd name="connsiteX69" fmla="*/ 10771308 w 10872031"/>
              <a:gd name="connsiteY69" fmla="*/ 1735291 h 6858000"/>
              <a:gd name="connsiteX70" fmla="*/ 10777916 w 10872031"/>
              <a:gd name="connsiteY70" fmla="*/ 1764065 h 6858000"/>
              <a:gd name="connsiteX71" fmla="*/ 10784306 w 10872031"/>
              <a:gd name="connsiteY71" fmla="*/ 1792905 h 6858000"/>
              <a:gd name="connsiteX72" fmla="*/ 10790477 w 10872031"/>
              <a:gd name="connsiteY72" fmla="*/ 1821811 h 6858000"/>
              <a:gd name="connsiteX73" fmla="*/ 10796428 w 10872031"/>
              <a:gd name="connsiteY73" fmla="*/ 1850783 h 6858000"/>
              <a:gd name="connsiteX74" fmla="*/ 10802160 w 10872031"/>
              <a:gd name="connsiteY74" fmla="*/ 1879820 h 6858000"/>
              <a:gd name="connsiteX75" fmla="*/ 10807672 w 10872031"/>
              <a:gd name="connsiteY75" fmla="*/ 1908922 h 6858000"/>
              <a:gd name="connsiteX76" fmla="*/ 10812962 w 10872031"/>
              <a:gd name="connsiteY76" fmla="*/ 1938089 h 6858000"/>
              <a:gd name="connsiteX77" fmla="*/ 10818030 w 10872031"/>
              <a:gd name="connsiteY77" fmla="*/ 1967320 h 6858000"/>
              <a:gd name="connsiteX78" fmla="*/ 10822875 w 10872031"/>
              <a:gd name="connsiteY78" fmla="*/ 1996614 h 6858000"/>
              <a:gd name="connsiteX79" fmla="*/ 10827498 w 10872031"/>
              <a:gd name="connsiteY79" fmla="*/ 2025973 h 6858000"/>
              <a:gd name="connsiteX80" fmla="*/ 10831896 w 10872031"/>
              <a:gd name="connsiteY80" fmla="*/ 2055394 h 6858000"/>
              <a:gd name="connsiteX81" fmla="*/ 10836071 w 10872031"/>
              <a:gd name="connsiteY81" fmla="*/ 2084878 h 6858000"/>
              <a:gd name="connsiteX82" fmla="*/ 10840020 w 10872031"/>
              <a:gd name="connsiteY82" fmla="*/ 2114425 h 6858000"/>
              <a:gd name="connsiteX83" fmla="*/ 10843744 w 10872031"/>
              <a:gd name="connsiteY83" fmla="*/ 2144035 h 6858000"/>
              <a:gd name="connsiteX84" fmla="*/ 10847242 w 10872031"/>
              <a:gd name="connsiteY84" fmla="*/ 2173705 h 6858000"/>
              <a:gd name="connsiteX85" fmla="*/ 10850513 w 10872031"/>
              <a:gd name="connsiteY85" fmla="*/ 2203437 h 6858000"/>
              <a:gd name="connsiteX86" fmla="*/ 10853556 w 10872031"/>
              <a:gd name="connsiteY86" fmla="*/ 2233231 h 6858000"/>
              <a:gd name="connsiteX87" fmla="*/ 10856371 w 10872031"/>
              <a:gd name="connsiteY87" fmla="*/ 2263085 h 6858000"/>
              <a:gd name="connsiteX88" fmla="*/ 10858957 w 10872031"/>
              <a:gd name="connsiteY88" fmla="*/ 2292999 h 6858000"/>
              <a:gd name="connsiteX89" fmla="*/ 10861087 w 10872031"/>
              <a:gd name="connsiteY89" fmla="*/ 2319947 h 6858000"/>
              <a:gd name="connsiteX90" fmla="*/ 10863026 w 10872031"/>
              <a:gd name="connsiteY90" fmla="*/ 2346883 h 6858000"/>
              <a:gd name="connsiteX91" fmla="*/ 10864775 w 10872031"/>
              <a:gd name="connsiteY91" fmla="*/ 2373805 h 6858000"/>
              <a:gd name="connsiteX92" fmla="*/ 10866334 w 10872031"/>
              <a:gd name="connsiteY92" fmla="*/ 2400715 h 6858000"/>
              <a:gd name="connsiteX93" fmla="*/ 10867705 w 10872031"/>
              <a:gd name="connsiteY93" fmla="*/ 2427609 h 6858000"/>
              <a:gd name="connsiteX94" fmla="*/ 10868886 w 10872031"/>
              <a:gd name="connsiteY94" fmla="*/ 2454491 h 6858000"/>
              <a:gd name="connsiteX95" fmla="*/ 10869879 w 10872031"/>
              <a:gd name="connsiteY95" fmla="*/ 2481357 h 6858000"/>
              <a:gd name="connsiteX96" fmla="*/ 10870685 w 10872031"/>
              <a:gd name="connsiteY96" fmla="*/ 2508211 h 6858000"/>
              <a:gd name="connsiteX97" fmla="*/ 10871303 w 10872031"/>
              <a:gd name="connsiteY97" fmla="*/ 2535047 h 6858000"/>
              <a:gd name="connsiteX98" fmla="*/ 10871733 w 10872031"/>
              <a:gd name="connsiteY98" fmla="*/ 2561869 h 6858000"/>
              <a:gd name="connsiteX99" fmla="*/ 10871977 w 10872031"/>
              <a:gd name="connsiteY99" fmla="*/ 2588675 h 6858000"/>
              <a:gd name="connsiteX100" fmla="*/ 10872031 w 10872031"/>
              <a:gd name="connsiteY100" fmla="*/ 2614121 h 6858000"/>
              <a:gd name="connsiteX101" fmla="*/ 10871907 w 10872031"/>
              <a:gd name="connsiteY101" fmla="*/ 2640175 h 6858000"/>
              <a:gd name="connsiteX102" fmla="*/ 10871593 w 10872031"/>
              <a:gd name="connsiteY102" fmla="*/ 2667002 h 6858000"/>
              <a:gd name="connsiteX103" fmla="*/ 10871330 w 10872031"/>
              <a:gd name="connsiteY103" fmla="*/ 2681136 h 6858000"/>
              <a:gd name="connsiteX104" fmla="*/ 10871354 w 10872031"/>
              <a:gd name="connsiteY104" fmla="*/ 2681738 h 6858000"/>
              <a:gd name="connsiteX105" fmla="*/ 10871329 w 10872031"/>
              <a:gd name="connsiteY105" fmla="*/ 2683093 h 6858000"/>
              <a:gd name="connsiteX106" fmla="*/ 10871989 w 10872031"/>
              <a:gd name="connsiteY106" fmla="*/ 2699444 h 6858000"/>
              <a:gd name="connsiteX107" fmla="*/ 10848130 w 10872031"/>
              <a:gd name="connsiteY107" fmla="*/ 3094702 h 6858000"/>
              <a:gd name="connsiteX108" fmla="*/ 10787727 w 10872031"/>
              <a:gd name="connsiteY108" fmla="*/ 3426715 h 6858000"/>
              <a:gd name="connsiteX109" fmla="*/ 10777569 w 10872031"/>
              <a:gd name="connsiteY109" fmla="*/ 3482407 h 6858000"/>
              <a:gd name="connsiteX110" fmla="*/ 10751867 w 10872031"/>
              <a:gd name="connsiteY110" fmla="*/ 3572527 h 6858000"/>
              <a:gd name="connsiteX111" fmla="*/ 10746884 w 10872031"/>
              <a:gd name="connsiteY111" fmla="*/ 3592271 h 6858000"/>
              <a:gd name="connsiteX112" fmla="*/ 10740162 w 10872031"/>
              <a:gd name="connsiteY112" fmla="*/ 3618197 h 6858000"/>
              <a:gd name="connsiteX113" fmla="*/ 10733270 w 10872031"/>
              <a:gd name="connsiteY113" fmla="*/ 3644094 h 6858000"/>
              <a:gd name="connsiteX114" fmla="*/ 10726207 w 10872031"/>
              <a:gd name="connsiteY114" fmla="*/ 3669962 h 6858000"/>
              <a:gd name="connsiteX115" fmla="*/ 10718975 w 10872031"/>
              <a:gd name="connsiteY115" fmla="*/ 3695799 h 6858000"/>
              <a:gd name="connsiteX116" fmla="*/ 10711574 w 10872031"/>
              <a:gd name="connsiteY116" fmla="*/ 3721606 h 6858000"/>
              <a:gd name="connsiteX117" fmla="*/ 10704003 w 10872031"/>
              <a:gd name="connsiteY117" fmla="*/ 3747383 h 6858000"/>
              <a:gd name="connsiteX118" fmla="*/ 10696264 w 10872031"/>
              <a:gd name="connsiteY118" fmla="*/ 3773128 h 6858000"/>
              <a:gd name="connsiteX119" fmla="*/ 10688357 w 10872031"/>
              <a:gd name="connsiteY119" fmla="*/ 3798842 h 6858000"/>
              <a:gd name="connsiteX120" fmla="*/ 10680282 w 10872031"/>
              <a:gd name="connsiteY120" fmla="*/ 3824525 h 6858000"/>
              <a:gd name="connsiteX121" fmla="*/ 10672041 w 10872031"/>
              <a:gd name="connsiteY121" fmla="*/ 3850175 h 6858000"/>
              <a:gd name="connsiteX122" fmla="*/ 10663632 w 10872031"/>
              <a:gd name="connsiteY122" fmla="*/ 3875792 h 6858000"/>
              <a:gd name="connsiteX123" fmla="*/ 10655057 w 10872031"/>
              <a:gd name="connsiteY123" fmla="*/ 3901377 h 6858000"/>
              <a:gd name="connsiteX124" fmla="*/ 10646316 w 10872031"/>
              <a:gd name="connsiteY124" fmla="*/ 3926929 h 6858000"/>
              <a:gd name="connsiteX125" fmla="*/ 10637409 w 10872031"/>
              <a:gd name="connsiteY125" fmla="*/ 3952448 h 6858000"/>
              <a:gd name="connsiteX126" fmla="*/ 10628338 w 10872031"/>
              <a:gd name="connsiteY126" fmla="*/ 3977933 h 6858000"/>
              <a:gd name="connsiteX127" fmla="*/ 10619100 w 10872031"/>
              <a:gd name="connsiteY127" fmla="*/ 4003384 h 6858000"/>
              <a:gd name="connsiteX128" fmla="*/ 10609700 w 10872031"/>
              <a:gd name="connsiteY128" fmla="*/ 4028800 h 6858000"/>
              <a:gd name="connsiteX129" fmla="*/ 10600135 w 10872031"/>
              <a:gd name="connsiteY129" fmla="*/ 4054181 h 6858000"/>
              <a:gd name="connsiteX130" fmla="*/ 10590406 w 10872031"/>
              <a:gd name="connsiteY130" fmla="*/ 4079528 h 6858000"/>
              <a:gd name="connsiteX131" fmla="*/ 10580514 w 10872031"/>
              <a:gd name="connsiteY131" fmla="*/ 4104838 h 6858000"/>
              <a:gd name="connsiteX132" fmla="*/ 10570459 w 10872031"/>
              <a:gd name="connsiteY132" fmla="*/ 4130114 h 6858000"/>
              <a:gd name="connsiteX133" fmla="*/ 10560242 w 10872031"/>
              <a:gd name="connsiteY133" fmla="*/ 4155353 h 6858000"/>
              <a:gd name="connsiteX134" fmla="*/ 10549863 w 10872031"/>
              <a:gd name="connsiteY134" fmla="*/ 4180555 h 6858000"/>
              <a:gd name="connsiteX135" fmla="*/ 10539323 w 10872031"/>
              <a:gd name="connsiteY135" fmla="*/ 4205721 h 6858000"/>
              <a:gd name="connsiteX136" fmla="*/ 10528621 w 10872031"/>
              <a:gd name="connsiteY136" fmla="*/ 4230849 h 6858000"/>
              <a:gd name="connsiteX137" fmla="*/ 10517759 w 10872031"/>
              <a:gd name="connsiteY137" fmla="*/ 4255940 h 6858000"/>
              <a:gd name="connsiteX138" fmla="*/ 10506736 w 10872031"/>
              <a:gd name="connsiteY138" fmla="*/ 4280994 h 6858000"/>
              <a:gd name="connsiteX139" fmla="*/ 10495553 w 10872031"/>
              <a:gd name="connsiteY139" fmla="*/ 4306009 h 6858000"/>
              <a:gd name="connsiteX140" fmla="*/ 10484211 w 10872031"/>
              <a:gd name="connsiteY140" fmla="*/ 4330985 h 6858000"/>
              <a:gd name="connsiteX141" fmla="*/ 10472710 w 10872031"/>
              <a:gd name="connsiteY141" fmla="*/ 4355923 h 6858000"/>
              <a:gd name="connsiteX142" fmla="*/ 10461050 w 10872031"/>
              <a:gd name="connsiteY142" fmla="*/ 4380821 h 6858000"/>
              <a:gd name="connsiteX143" fmla="*/ 10449231 w 10872031"/>
              <a:gd name="connsiteY143" fmla="*/ 4405680 h 6858000"/>
              <a:gd name="connsiteX144" fmla="*/ 10437255 w 10872031"/>
              <a:gd name="connsiteY144" fmla="*/ 4430499 h 6858000"/>
              <a:gd name="connsiteX145" fmla="*/ 10425122 w 10872031"/>
              <a:gd name="connsiteY145" fmla="*/ 4455278 h 6858000"/>
              <a:gd name="connsiteX146" fmla="*/ 10412831 w 10872031"/>
              <a:gd name="connsiteY146" fmla="*/ 4480016 h 6858000"/>
              <a:gd name="connsiteX147" fmla="*/ 10400384 w 10872031"/>
              <a:gd name="connsiteY147" fmla="*/ 4504714 h 6858000"/>
              <a:gd name="connsiteX148" fmla="*/ 10387780 w 10872031"/>
              <a:gd name="connsiteY148" fmla="*/ 4529369 h 6858000"/>
              <a:gd name="connsiteX149" fmla="*/ 10375020 w 10872031"/>
              <a:gd name="connsiteY149" fmla="*/ 4553984 h 6858000"/>
              <a:gd name="connsiteX150" fmla="*/ 10362105 w 10872031"/>
              <a:gd name="connsiteY150" fmla="*/ 4578557 h 6858000"/>
              <a:gd name="connsiteX151" fmla="*/ 10349035 w 10872031"/>
              <a:gd name="connsiteY151" fmla="*/ 4603087 h 6858000"/>
              <a:gd name="connsiteX152" fmla="*/ 10335810 w 10872031"/>
              <a:gd name="connsiteY152" fmla="*/ 4627575 h 6858000"/>
              <a:gd name="connsiteX153" fmla="*/ 10322431 w 10872031"/>
              <a:gd name="connsiteY153" fmla="*/ 4652020 h 6858000"/>
              <a:gd name="connsiteX154" fmla="*/ 10308898 w 10872031"/>
              <a:gd name="connsiteY154" fmla="*/ 4676422 h 6858000"/>
              <a:gd name="connsiteX155" fmla="*/ 10295212 w 10872031"/>
              <a:gd name="connsiteY155" fmla="*/ 4700779 h 6858000"/>
              <a:gd name="connsiteX156" fmla="*/ 10281372 w 10872031"/>
              <a:gd name="connsiteY156" fmla="*/ 4725093 h 6858000"/>
              <a:gd name="connsiteX157" fmla="*/ 10267381 w 10872031"/>
              <a:gd name="connsiteY157" fmla="*/ 4749363 h 6858000"/>
              <a:gd name="connsiteX158" fmla="*/ 10253237 w 10872031"/>
              <a:gd name="connsiteY158" fmla="*/ 4773588 h 6858000"/>
              <a:gd name="connsiteX159" fmla="*/ 10238941 w 10872031"/>
              <a:gd name="connsiteY159" fmla="*/ 4797768 h 6858000"/>
              <a:gd name="connsiteX160" fmla="*/ 10224493 w 10872031"/>
              <a:gd name="connsiteY160" fmla="*/ 4821903 h 6858000"/>
              <a:gd name="connsiteX161" fmla="*/ 10209895 w 10872031"/>
              <a:gd name="connsiteY161" fmla="*/ 4845992 h 6858000"/>
              <a:gd name="connsiteX162" fmla="*/ 10195146 w 10872031"/>
              <a:gd name="connsiteY162" fmla="*/ 4870036 h 6858000"/>
              <a:gd name="connsiteX163" fmla="*/ 10180247 w 10872031"/>
              <a:gd name="connsiteY163" fmla="*/ 4894032 h 6858000"/>
              <a:gd name="connsiteX164" fmla="*/ 10165198 w 10872031"/>
              <a:gd name="connsiteY164" fmla="*/ 4917982 h 6858000"/>
              <a:gd name="connsiteX165" fmla="*/ 10150000 w 10872031"/>
              <a:gd name="connsiteY165" fmla="*/ 4941886 h 6858000"/>
              <a:gd name="connsiteX166" fmla="*/ 10134653 w 10872031"/>
              <a:gd name="connsiteY166" fmla="*/ 4965741 h 6858000"/>
              <a:gd name="connsiteX167" fmla="*/ 10119157 w 10872031"/>
              <a:gd name="connsiteY167" fmla="*/ 4989549 h 6858000"/>
              <a:gd name="connsiteX168" fmla="*/ 10103513 w 10872031"/>
              <a:gd name="connsiteY168" fmla="*/ 5013309 h 6858000"/>
              <a:gd name="connsiteX169" fmla="*/ 10087721 w 10872031"/>
              <a:gd name="connsiteY169" fmla="*/ 5037021 h 6858000"/>
              <a:gd name="connsiteX170" fmla="*/ 10071783 w 10872031"/>
              <a:gd name="connsiteY170" fmla="*/ 5060684 h 6858000"/>
              <a:gd name="connsiteX171" fmla="*/ 10055696 w 10872031"/>
              <a:gd name="connsiteY171" fmla="*/ 5084298 h 6858000"/>
              <a:gd name="connsiteX172" fmla="*/ 10039464 w 10872031"/>
              <a:gd name="connsiteY172" fmla="*/ 5107863 h 6858000"/>
              <a:gd name="connsiteX173" fmla="*/ 10023086 w 10872031"/>
              <a:gd name="connsiteY173" fmla="*/ 5131377 h 6858000"/>
              <a:gd name="connsiteX174" fmla="*/ 10006562 w 10872031"/>
              <a:gd name="connsiteY174" fmla="*/ 5154842 h 6858000"/>
              <a:gd name="connsiteX175" fmla="*/ 9989892 w 10872031"/>
              <a:gd name="connsiteY175" fmla="*/ 5178256 h 6858000"/>
              <a:gd name="connsiteX176" fmla="*/ 9973077 w 10872031"/>
              <a:gd name="connsiteY176" fmla="*/ 5201620 h 6858000"/>
              <a:gd name="connsiteX177" fmla="*/ 9956118 w 10872031"/>
              <a:gd name="connsiteY177" fmla="*/ 5224933 h 6858000"/>
              <a:gd name="connsiteX178" fmla="*/ 9939015 w 10872031"/>
              <a:gd name="connsiteY178" fmla="*/ 5248194 h 6858000"/>
              <a:gd name="connsiteX179" fmla="*/ 9921768 w 10872031"/>
              <a:gd name="connsiteY179" fmla="*/ 5271403 h 6858000"/>
              <a:gd name="connsiteX180" fmla="*/ 9904378 w 10872031"/>
              <a:gd name="connsiteY180" fmla="*/ 5294560 h 6858000"/>
              <a:gd name="connsiteX181" fmla="*/ 9886846 w 10872031"/>
              <a:gd name="connsiteY181" fmla="*/ 5317666 h 6858000"/>
              <a:gd name="connsiteX182" fmla="*/ 9869170 w 10872031"/>
              <a:gd name="connsiteY182" fmla="*/ 5340717 h 6858000"/>
              <a:gd name="connsiteX183" fmla="*/ 9851353 w 10872031"/>
              <a:gd name="connsiteY183" fmla="*/ 5363716 h 6858000"/>
              <a:gd name="connsiteX184" fmla="*/ 9833394 w 10872031"/>
              <a:gd name="connsiteY184" fmla="*/ 5386661 h 6858000"/>
              <a:gd name="connsiteX185" fmla="*/ 9815294 w 10872031"/>
              <a:gd name="connsiteY185" fmla="*/ 5409553 h 6858000"/>
              <a:gd name="connsiteX186" fmla="*/ 9797052 w 10872031"/>
              <a:gd name="connsiteY186" fmla="*/ 5432391 h 6858000"/>
              <a:gd name="connsiteX187" fmla="*/ 9778671 w 10872031"/>
              <a:gd name="connsiteY187" fmla="*/ 5455174 h 6858000"/>
              <a:gd name="connsiteX188" fmla="*/ 9760149 w 10872031"/>
              <a:gd name="connsiteY188" fmla="*/ 5477902 h 6858000"/>
              <a:gd name="connsiteX189" fmla="*/ 9741488 w 10872031"/>
              <a:gd name="connsiteY189" fmla="*/ 5500575 h 6858000"/>
              <a:gd name="connsiteX190" fmla="*/ 9722688 w 10872031"/>
              <a:gd name="connsiteY190" fmla="*/ 5523192 h 6858000"/>
              <a:gd name="connsiteX191" fmla="*/ 9703749 w 10872031"/>
              <a:gd name="connsiteY191" fmla="*/ 5545754 h 6858000"/>
              <a:gd name="connsiteX192" fmla="*/ 9684671 w 10872031"/>
              <a:gd name="connsiteY192" fmla="*/ 5568259 h 6858000"/>
              <a:gd name="connsiteX193" fmla="*/ 9665455 w 10872031"/>
              <a:gd name="connsiteY193" fmla="*/ 5590708 h 6858000"/>
              <a:gd name="connsiteX194" fmla="*/ 9646102 w 10872031"/>
              <a:gd name="connsiteY194" fmla="*/ 5613100 h 6858000"/>
              <a:gd name="connsiteX195" fmla="*/ 9626612 w 10872031"/>
              <a:gd name="connsiteY195" fmla="*/ 5635435 h 6858000"/>
              <a:gd name="connsiteX196" fmla="*/ 9606984 w 10872031"/>
              <a:gd name="connsiteY196" fmla="*/ 5657713 h 6858000"/>
              <a:gd name="connsiteX197" fmla="*/ 9587221 w 10872031"/>
              <a:gd name="connsiteY197" fmla="*/ 5679932 h 6858000"/>
              <a:gd name="connsiteX198" fmla="*/ 9567322 w 10872031"/>
              <a:gd name="connsiteY198" fmla="*/ 5702093 h 6858000"/>
              <a:gd name="connsiteX199" fmla="*/ 9547286 w 10872031"/>
              <a:gd name="connsiteY199" fmla="*/ 5724195 h 6858000"/>
              <a:gd name="connsiteX200" fmla="*/ 9527116 w 10872031"/>
              <a:gd name="connsiteY200" fmla="*/ 5746239 h 6858000"/>
              <a:gd name="connsiteX201" fmla="*/ 9506811 w 10872031"/>
              <a:gd name="connsiteY201" fmla="*/ 5768224 h 6858000"/>
              <a:gd name="connsiteX202" fmla="*/ 9486372 w 10872031"/>
              <a:gd name="connsiteY202" fmla="*/ 5790149 h 6858000"/>
              <a:gd name="connsiteX203" fmla="*/ 9465799 w 10872031"/>
              <a:gd name="connsiteY203" fmla="*/ 5812014 h 6858000"/>
              <a:gd name="connsiteX204" fmla="*/ 9445092 w 10872031"/>
              <a:gd name="connsiteY204" fmla="*/ 5833819 h 6858000"/>
              <a:gd name="connsiteX205" fmla="*/ 9424252 w 10872031"/>
              <a:gd name="connsiteY205" fmla="*/ 5855563 h 6858000"/>
              <a:gd name="connsiteX206" fmla="*/ 9403280 w 10872031"/>
              <a:gd name="connsiteY206" fmla="*/ 5877246 h 6858000"/>
              <a:gd name="connsiteX207" fmla="*/ 9382174 w 10872031"/>
              <a:gd name="connsiteY207" fmla="*/ 5898868 h 6858000"/>
              <a:gd name="connsiteX208" fmla="*/ 9360937 w 10872031"/>
              <a:gd name="connsiteY208" fmla="*/ 5920429 h 6858000"/>
              <a:gd name="connsiteX209" fmla="*/ 9339569 w 10872031"/>
              <a:gd name="connsiteY209" fmla="*/ 5941927 h 6858000"/>
              <a:gd name="connsiteX210" fmla="*/ 9318070 w 10872031"/>
              <a:gd name="connsiteY210" fmla="*/ 5963363 h 6858000"/>
              <a:gd name="connsiteX211" fmla="*/ 9296440 w 10872031"/>
              <a:gd name="connsiteY211" fmla="*/ 5984736 h 6858000"/>
              <a:gd name="connsiteX212" fmla="*/ 9274680 w 10872031"/>
              <a:gd name="connsiteY212" fmla="*/ 6006047 h 6858000"/>
              <a:gd name="connsiteX213" fmla="*/ 9252789 w 10872031"/>
              <a:gd name="connsiteY213" fmla="*/ 6027294 h 6858000"/>
              <a:gd name="connsiteX214" fmla="*/ 9230770 w 10872031"/>
              <a:gd name="connsiteY214" fmla="*/ 6048477 h 6858000"/>
              <a:gd name="connsiteX215" fmla="*/ 9208621 w 10872031"/>
              <a:gd name="connsiteY215" fmla="*/ 6069597 h 6858000"/>
              <a:gd name="connsiteX216" fmla="*/ 9186343 w 10872031"/>
              <a:gd name="connsiteY216" fmla="*/ 6090652 h 6858000"/>
              <a:gd name="connsiteX217" fmla="*/ 9163938 w 10872031"/>
              <a:gd name="connsiteY217" fmla="*/ 6111643 h 6858000"/>
              <a:gd name="connsiteX218" fmla="*/ 9141404 w 10872031"/>
              <a:gd name="connsiteY218" fmla="*/ 6132568 h 6858000"/>
              <a:gd name="connsiteX219" fmla="*/ 9118743 w 10872031"/>
              <a:gd name="connsiteY219" fmla="*/ 6153428 h 6858000"/>
              <a:gd name="connsiteX220" fmla="*/ 9095956 w 10872031"/>
              <a:gd name="connsiteY220" fmla="*/ 6174223 h 6858000"/>
              <a:gd name="connsiteX221" fmla="*/ 9073041 w 10872031"/>
              <a:gd name="connsiteY221" fmla="*/ 6194951 h 6858000"/>
              <a:gd name="connsiteX222" fmla="*/ 9050000 w 10872031"/>
              <a:gd name="connsiteY222" fmla="*/ 6215612 h 6858000"/>
              <a:gd name="connsiteX223" fmla="*/ 9026833 w 10872031"/>
              <a:gd name="connsiteY223" fmla="*/ 6236208 h 6858000"/>
              <a:gd name="connsiteX224" fmla="*/ 9003541 w 10872031"/>
              <a:gd name="connsiteY224" fmla="*/ 6256736 h 6858000"/>
              <a:gd name="connsiteX225" fmla="*/ 8980124 w 10872031"/>
              <a:gd name="connsiteY225" fmla="*/ 6277197 h 6858000"/>
              <a:gd name="connsiteX226" fmla="*/ 8956582 w 10872031"/>
              <a:gd name="connsiteY226" fmla="*/ 6297590 h 6858000"/>
              <a:gd name="connsiteX227" fmla="*/ 8932917 w 10872031"/>
              <a:gd name="connsiteY227" fmla="*/ 6317915 h 6858000"/>
              <a:gd name="connsiteX228" fmla="*/ 8909127 w 10872031"/>
              <a:gd name="connsiteY228" fmla="*/ 6338172 h 6858000"/>
              <a:gd name="connsiteX229" fmla="*/ 8885214 w 10872031"/>
              <a:gd name="connsiteY229" fmla="*/ 6358359 h 6858000"/>
              <a:gd name="connsiteX230" fmla="*/ 8861178 w 10872031"/>
              <a:gd name="connsiteY230" fmla="*/ 6378478 h 6858000"/>
              <a:gd name="connsiteX231" fmla="*/ 8837020 w 10872031"/>
              <a:gd name="connsiteY231" fmla="*/ 6398528 h 6858000"/>
              <a:gd name="connsiteX232" fmla="*/ 8812739 w 10872031"/>
              <a:gd name="connsiteY232" fmla="*/ 6418507 h 6858000"/>
              <a:gd name="connsiteX233" fmla="*/ 8788337 w 10872031"/>
              <a:gd name="connsiteY233" fmla="*/ 6438416 h 6858000"/>
              <a:gd name="connsiteX234" fmla="*/ 8763813 w 10872031"/>
              <a:gd name="connsiteY234" fmla="*/ 6458255 h 6858000"/>
              <a:gd name="connsiteX235" fmla="*/ 8739169 w 10872031"/>
              <a:gd name="connsiteY235" fmla="*/ 6478024 h 6858000"/>
              <a:gd name="connsiteX236" fmla="*/ 8714404 w 10872031"/>
              <a:gd name="connsiteY236" fmla="*/ 6497721 h 6858000"/>
              <a:gd name="connsiteX237" fmla="*/ 8689518 w 10872031"/>
              <a:gd name="connsiteY237" fmla="*/ 6517347 h 6858000"/>
              <a:gd name="connsiteX238" fmla="*/ 8664513 w 10872031"/>
              <a:gd name="connsiteY238" fmla="*/ 6536900 h 6858000"/>
              <a:gd name="connsiteX239" fmla="*/ 8639389 w 10872031"/>
              <a:gd name="connsiteY239" fmla="*/ 6556382 h 6858000"/>
              <a:gd name="connsiteX240" fmla="*/ 8614146 w 10872031"/>
              <a:gd name="connsiteY240" fmla="*/ 6575791 h 6858000"/>
              <a:gd name="connsiteX241" fmla="*/ 8588784 w 10872031"/>
              <a:gd name="connsiteY241" fmla="*/ 6595127 h 6858000"/>
              <a:gd name="connsiteX242" fmla="*/ 8563304 w 10872031"/>
              <a:gd name="connsiteY242" fmla="*/ 6614390 h 6858000"/>
              <a:gd name="connsiteX243" fmla="*/ 8537707 w 10872031"/>
              <a:gd name="connsiteY243" fmla="*/ 6633580 h 6858000"/>
              <a:gd name="connsiteX244" fmla="*/ 8511992 w 10872031"/>
              <a:gd name="connsiteY244" fmla="*/ 6652696 h 6858000"/>
              <a:gd name="connsiteX245" fmla="*/ 8486160 w 10872031"/>
              <a:gd name="connsiteY245" fmla="*/ 6671737 h 6858000"/>
              <a:gd name="connsiteX246" fmla="*/ 8460212 w 10872031"/>
              <a:gd name="connsiteY246" fmla="*/ 6690704 h 6858000"/>
              <a:gd name="connsiteX247" fmla="*/ 8434148 w 10872031"/>
              <a:gd name="connsiteY247" fmla="*/ 6709596 h 6858000"/>
              <a:gd name="connsiteX248" fmla="*/ 8407968 w 10872031"/>
              <a:gd name="connsiteY248" fmla="*/ 6728414 h 6858000"/>
              <a:gd name="connsiteX249" fmla="*/ 8381672 w 10872031"/>
              <a:gd name="connsiteY249" fmla="*/ 6747155 h 6858000"/>
              <a:gd name="connsiteX250" fmla="*/ 8355263 w 10872031"/>
              <a:gd name="connsiteY250" fmla="*/ 6765821 h 6858000"/>
              <a:gd name="connsiteX251" fmla="*/ 8328738 w 10872031"/>
              <a:gd name="connsiteY251" fmla="*/ 6784410 h 6858000"/>
              <a:gd name="connsiteX252" fmla="*/ 8302100 w 10872031"/>
              <a:gd name="connsiteY252" fmla="*/ 6802923 h 6858000"/>
              <a:gd name="connsiteX253" fmla="*/ 8275347 w 10872031"/>
              <a:gd name="connsiteY253" fmla="*/ 6821358 h 6858000"/>
              <a:gd name="connsiteX254" fmla="*/ 8248483 w 10872031"/>
              <a:gd name="connsiteY254" fmla="*/ 6839717 h 6858000"/>
              <a:gd name="connsiteX255" fmla="*/ 8221504 w 10872031"/>
              <a:gd name="connsiteY255" fmla="*/ 6857998 h 6858000"/>
              <a:gd name="connsiteX256" fmla="*/ 7481067 w 10872031"/>
              <a:gd name="connsiteY256" fmla="*/ 6857998 h 6858000"/>
              <a:gd name="connsiteX257" fmla="*/ 7481065 w 10872031"/>
              <a:gd name="connsiteY257" fmla="*/ 6857999 h 6858000"/>
              <a:gd name="connsiteX258" fmla="*/ 8234753 w 10872031"/>
              <a:gd name="connsiteY258" fmla="*/ 6857999 h 6858000"/>
              <a:gd name="connsiteX259" fmla="*/ 8234751 w 10872031"/>
              <a:gd name="connsiteY259" fmla="*/ 6858000 h 6858000"/>
              <a:gd name="connsiteX260" fmla="*/ 0 w 10872031"/>
              <a:gd name="connsiteY26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Lst>
            <a:rect l="l" t="t" r="r" b="b"/>
            <a:pathLst>
              <a:path w="10872031" h="6858000">
                <a:moveTo>
                  <a:pt x="0" y="0"/>
                </a:moveTo>
                <a:lnTo>
                  <a:pt x="9645670" y="0"/>
                </a:lnTo>
                <a:lnTo>
                  <a:pt x="9646161" y="480"/>
                </a:lnTo>
                <a:lnTo>
                  <a:pt x="9884417" y="480"/>
                </a:lnTo>
                <a:lnTo>
                  <a:pt x="9904032" y="24100"/>
                </a:lnTo>
                <a:lnTo>
                  <a:pt x="9923471" y="47809"/>
                </a:lnTo>
                <a:lnTo>
                  <a:pt x="9942733" y="71607"/>
                </a:lnTo>
                <a:lnTo>
                  <a:pt x="9961816" y="95495"/>
                </a:lnTo>
                <a:lnTo>
                  <a:pt x="9980721" y="119471"/>
                </a:lnTo>
                <a:lnTo>
                  <a:pt x="9999446" y="143534"/>
                </a:lnTo>
                <a:lnTo>
                  <a:pt x="10017992" y="167686"/>
                </a:lnTo>
                <a:lnTo>
                  <a:pt x="10036357" y="191925"/>
                </a:lnTo>
                <a:lnTo>
                  <a:pt x="10054541" y="216251"/>
                </a:lnTo>
                <a:lnTo>
                  <a:pt x="10072544" y="240664"/>
                </a:lnTo>
                <a:lnTo>
                  <a:pt x="10090364" y="265163"/>
                </a:lnTo>
                <a:lnTo>
                  <a:pt x="10108000" y="289747"/>
                </a:lnTo>
                <a:lnTo>
                  <a:pt x="10125454" y="314418"/>
                </a:lnTo>
                <a:lnTo>
                  <a:pt x="10142723" y="339174"/>
                </a:lnTo>
                <a:lnTo>
                  <a:pt x="10159808" y="364015"/>
                </a:lnTo>
                <a:lnTo>
                  <a:pt x="10176707" y="388940"/>
                </a:lnTo>
                <a:lnTo>
                  <a:pt x="10193419" y="413950"/>
                </a:lnTo>
                <a:lnTo>
                  <a:pt x="10209945" y="439043"/>
                </a:lnTo>
                <a:lnTo>
                  <a:pt x="10226284" y="464220"/>
                </a:lnTo>
                <a:lnTo>
                  <a:pt x="10242435" y="489480"/>
                </a:lnTo>
                <a:lnTo>
                  <a:pt x="10258397" y="514823"/>
                </a:lnTo>
                <a:lnTo>
                  <a:pt x="10274170" y="540249"/>
                </a:lnTo>
                <a:lnTo>
                  <a:pt x="10289753" y="565756"/>
                </a:lnTo>
                <a:lnTo>
                  <a:pt x="10305146" y="591345"/>
                </a:lnTo>
                <a:lnTo>
                  <a:pt x="10320347" y="617016"/>
                </a:lnTo>
                <a:lnTo>
                  <a:pt x="10335357" y="642768"/>
                </a:lnTo>
                <a:lnTo>
                  <a:pt x="10350174" y="668600"/>
                </a:lnTo>
                <a:lnTo>
                  <a:pt x="10364798" y="694513"/>
                </a:lnTo>
                <a:lnTo>
                  <a:pt x="10379229" y="720506"/>
                </a:lnTo>
                <a:lnTo>
                  <a:pt x="10393465" y="746578"/>
                </a:lnTo>
                <a:lnTo>
                  <a:pt x="10407507" y="772731"/>
                </a:lnTo>
                <a:lnTo>
                  <a:pt x="10421353" y="798961"/>
                </a:lnTo>
                <a:lnTo>
                  <a:pt x="10435002" y="825271"/>
                </a:lnTo>
                <a:lnTo>
                  <a:pt x="10448456" y="851659"/>
                </a:lnTo>
                <a:lnTo>
                  <a:pt x="10461711" y="878124"/>
                </a:lnTo>
                <a:lnTo>
                  <a:pt x="10474769" y="904667"/>
                </a:lnTo>
                <a:lnTo>
                  <a:pt x="10487628" y="931287"/>
                </a:lnTo>
                <a:lnTo>
                  <a:pt x="10500288" y="957985"/>
                </a:lnTo>
                <a:lnTo>
                  <a:pt x="10512748" y="984759"/>
                </a:lnTo>
                <a:lnTo>
                  <a:pt x="10525007" y="1011609"/>
                </a:lnTo>
                <a:lnTo>
                  <a:pt x="10537065" y="1038534"/>
                </a:lnTo>
                <a:lnTo>
                  <a:pt x="10548921" y="1065536"/>
                </a:lnTo>
                <a:lnTo>
                  <a:pt x="10560575" y="1092612"/>
                </a:lnTo>
                <a:lnTo>
                  <a:pt x="10572026" y="1119763"/>
                </a:lnTo>
                <a:lnTo>
                  <a:pt x="10583273" y="1146989"/>
                </a:lnTo>
                <a:lnTo>
                  <a:pt x="10594316" y="1174288"/>
                </a:lnTo>
                <a:lnTo>
                  <a:pt x="10605154" y="1201661"/>
                </a:lnTo>
                <a:lnTo>
                  <a:pt x="10615787" y="1229108"/>
                </a:lnTo>
                <a:lnTo>
                  <a:pt x="10626213" y="1256628"/>
                </a:lnTo>
                <a:lnTo>
                  <a:pt x="10636433" y="1284219"/>
                </a:lnTo>
                <a:lnTo>
                  <a:pt x="10646445" y="1311884"/>
                </a:lnTo>
                <a:lnTo>
                  <a:pt x="10656249" y="1339621"/>
                </a:lnTo>
                <a:lnTo>
                  <a:pt x="10665844" y="1367429"/>
                </a:lnTo>
                <a:lnTo>
                  <a:pt x="10675230" y="1395308"/>
                </a:lnTo>
                <a:lnTo>
                  <a:pt x="10684406" y="1423259"/>
                </a:lnTo>
                <a:lnTo>
                  <a:pt x="10693371" y="1451279"/>
                </a:lnTo>
                <a:lnTo>
                  <a:pt x="10702126" y="1479371"/>
                </a:lnTo>
                <a:lnTo>
                  <a:pt x="10710668" y="1507531"/>
                </a:lnTo>
                <a:lnTo>
                  <a:pt x="10718998" y="1535762"/>
                </a:lnTo>
                <a:lnTo>
                  <a:pt x="10727115" y="1564061"/>
                </a:lnTo>
                <a:lnTo>
                  <a:pt x="10735019" y="1592430"/>
                </a:lnTo>
                <a:lnTo>
                  <a:pt x="10742708" y="1620867"/>
                </a:lnTo>
                <a:lnTo>
                  <a:pt x="10750182" y="1649372"/>
                </a:lnTo>
                <a:lnTo>
                  <a:pt x="10757440" y="1677944"/>
                </a:lnTo>
                <a:lnTo>
                  <a:pt x="10764482" y="1706584"/>
                </a:lnTo>
                <a:lnTo>
                  <a:pt x="10771308" y="1735291"/>
                </a:lnTo>
                <a:lnTo>
                  <a:pt x="10777916" y="1764065"/>
                </a:lnTo>
                <a:lnTo>
                  <a:pt x="10784306" y="1792905"/>
                </a:lnTo>
                <a:lnTo>
                  <a:pt x="10790477" y="1821811"/>
                </a:lnTo>
                <a:lnTo>
                  <a:pt x="10796428" y="1850783"/>
                </a:lnTo>
                <a:lnTo>
                  <a:pt x="10802160" y="1879820"/>
                </a:lnTo>
                <a:lnTo>
                  <a:pt x="10807672" y="1908922"/>
                </a:lnTo>
                <a:lnTo>
                  <a:pt x="10812962" y="1938089"/>
                </a:lnTo>
                <a:lnTo>
                  <a:pt x="10818030" y="1967320"/>
                </a:lnTo>
                <a:lnTo>
                  <a:pt x="10822875" y="1996614"/>
                </a:lnTo>
                <a:lnTo>
                  <a:pt x="10827498" y="2025973"/>
                </a:lnTo>
                <a:lnTo>
                  <a:pt x="10831896" y="2055394"/>
                </a:lnTo>
                <a:lnTo>
                  <a:pt x="10836071" y="2084878"/>
                </a:lnTo>
                <a:lnTo>
                  <a:pt x="10840020" y="2114425"/>
                </a:lnTo>
                <a:lnTo>
                  <a:pt x="10843744" y="2144035"/>
                </a:lnTo>
                <a:lnTo>
                  <a:pt x="10847242" y="2173705"/>
                </a:lnTo>
                <a:lnTo>
                  <a:pt x="10850513" y="2203437"/>
                </a:lnTo>
                <a:lnTo>
                  <a:pt x="10853556" y="2233231"/>
                </a:lnTo>
                <a:lnTo>
                  <a:pt x="10856371" y="2263085"/>
                </a:lnTo>
                <a:lnTo>
                  <a:pt x="10858957" y="2292999"/>
                </a:lnTo>
                <a:lnTo>
                  <a:pt x="10861087" y="2319947"/>
                </a:lnTo>
                <a:lnTo>
                  <a:pt x="10863026" y="2346883"/>
                </a:lnTo>
                <a:lnTo>
                  <a:pt x="10864775" y="2373805"/>
                </a:lnTo>
                <a:lnTo>
                  <a:pt x="10866334" y="2400715"/>
                </a:lnTo>
                <a:lnTo>
                  <a:pt x="10867705" y="2427609"/>
                </a:lnTo>
                <a:lnTo>
                  <a:pt x="10868886" y="2454491"/>
                </a:lnTo>
                <a:lnTo>
                  <a:pt x="10869879" y="2481357"/>
                </a:lnTo>
                <a:lnTo>
                  <a:pt x="10870685" y="2508211"/>
                </a:lnTo>
                <a:lnTo>
                  <a:pt x="10871303" y="2535047"/>
                </a:lnTo>
                <a:lnTo>
                  <a:pt x="10871733" y="2561869"/>
                </a:lnTo>
                <a:lnTo>
                  <a:pt x="10871977" y="2588675"/>
                </a:lnTo>
                <a:lnTo>
                  <a:pt x="10872031" y="2614121"/>
                </a:lnTo>
                <a:lnTo>
                  <a:pt x="10871907" y="2640175"/>
                </a:lnTo>
                <a:lnTo>
                  <a:pt x="10871593" y="2667002"/>
                </a:lnTo>
                <a:lnTo>
                  <a:pt x="10871330" y="2681136"/>
                </a:lnTo>
                <a:lnTo>
                  <a:pt x="10871354" y="2681738"/>
                </a:lnTo>
                <a:lnTo>
                  <a:pt x="10871329" y="2683093"/>
                </a:lnTo>
                <a:lnTo>
                  <a:pt x="10871989" y="2699444"/>
                </a:lnTo>
                <a:lnTo>
                  <a:pt x="10848130" y="3094702"/>
                </a:lnTo>
                <a:lnTo>
                  <a:pt x="10787727" y="3426715"/>
                </a:lnTo>
                <a:lnTo>
                  <a:pt x="10777569" y="3482407"/>
                </a:lnTo>
                <a:lnTo>
                  <a:pt x="10751867" y="3572527"/>
                </a:lnTo>
                <a:lnTo>
                  <a:pt x="10746884" y="3592271"/>
                </a:lnTo>
                <a:lnTo>
                  <a:pt x="10740162" y="3618197"/>
                </a:lnTo>
                <a:lnTo>
                  <a:pt x="10733270" y="3644094"/>
                </a:lnTo>
                <a:lnTo>
                  <a:pt x="10726207" y="3669962"/>
                </a:lnTo>
                <a:lnTo>
                  <a:pt x="10718975" y="3695799"/>
                </a:lnTo>
                <a:lnTo>
                  <a:pt x="10711574" y="3721606"/>
                </a:lnTo>
                <a:lnTo>
                  <a:pt x="10704003" y="3747383"/>
                </a:lnTo>
                <a:lnTo>
                  <a:pt x="10696264" y="3773128"/>
                </a:lnTo>
                <a:lnTo>
                  <a:pt x="10688357" y="3798842"/>
                </a:lnTo>
                <a:lnTo>
                  <a:pt x="10680282" y="3824525"/>
                </a:lnTo>
                <a:lnTo>
                  <a:pt x="10672041" y="3850175"/>
                </a:lnTo>
                <a:lnTo>
                  <a:pt x="10663632" y="3875792"/>
                </a:lnTo>
                <a:lnTo>
                  <a:pt x="10655057" y="3901377"/>
                </a:lnTo>
                <a:lnTo>
                  <a:pt x="10646316" y="3926929"/>
                </a:lnTo>
                <a:lnTo>
                  <a:pt x="10637409" y="3952448"/>
                </a:lnTo>
                <a:lnTo>
                  <a:pt x="10628338" y="3977933"/>
                </a:lnTo>
                <a:lnTo>
                  <a:pt x="10619100" y="4003384"/>
                </a:lnTo>
                <a:lnTo>
                  <a:pt x="10609700" y="4028800"/>
                </a:lnTo>
                <a:lnTo>
                  <a:pt x="10600135" y="4054181"/>
                </a:lnTo>
                <a:lnTo>
                  <a:pt x="10590406" y="4079528"/>
                </a:lnTo>
                <a:lnTo>
                  <a:pt x="10580514" y="4104838"/>
                </a:lnTo>
                <a:lnTo>
                  <a:pt x="10570459" y="4130114"/>
                </a:lnTo>
                <a:lnTo>
                  <a:pt x="10560242" y="4155353"/>
                </a:lnTo>
                <a:lnTo>
                  <a:pt x="10549863" y="4180555"/>
                </a:lnTo>
                <a:lnTo>
                  <a:pt x="10539323" y="4205721"/>
                </a:lnTo>
                <a:lnTo>
                  <a:pt x="10528621" y="4230849"/>
                </a:lnTo>
                <a:lnTo>
                  <a:pt x="10517759" y="4255940"/>
                </a:lnTo>
                <a:lnTo>
                  <a:pt x="10506736" y="4280994"/>
                </a:lnTo>
                <a:lnTo>
                  <a:pt x="10495553" y="4306009"/>
                </a:lnTo>
                <a:lnTo>
                  <a:pt x="10484211" y="4330985"/>
                </a:lnTo>
                <a:lnTo>
                  <a:pt x="10472710" y="4355923"/>
                </a:lnTo>
                <a:lnTo>
                  <a:pt x="10461050" y="4380821"/>
                </a:lnTo>
                <a:lnTo>
                  <a:pt x="10449231" y="4405680"/>
                </a:lnTo>
                <a:lnTo>
                  <a:pt x="10437255" y="4430499"/>
                </a:lnTo>
                <a:lnTo>
                  <a:pt x="10425122" y="4455278"/>
                </a:lnTo>
                <a:lnTo>
                  <a:pt x="10412831" y="4480016"/>
                </a:lnTo>
                <a:lnTo>
                  <a:pt x="10400384" y="4504714"/>
                </a:lnTo>
                <a:lnTo>
                  <a:pt x="10387780" y="4529369"/>
                </a:lnTo>
                <a:lnTo>
                  <a:pt x="10375020" y="4553984"/>
                </a:lnTo>
                <a:lnTo>
                  <a:pt x="10362105" y="4578557"/>
                </a:lnTo>
                <a:lnTo>
                  <a:pt x="10349035" y="4603087"/>
                </a:lnTo>
                <a:lnTo>
                  <a:pt x="10335810" y="4627575"/>
                </a:lnTo>
                <a:lnTo>
                  <a:pt x="10322431" y="4652020"/>
                </a:lnTo>
                <a:lnTo>
                  <a:pt x="10308898" y="4676422"/>
                </a:lnTo>
                <a:lnTo>
                  <a:pt x="10295212" y="4700779"/>
                </a:lnTo>
                <a:lnTo>
                  <a:pt x="10281372" y="4725093"/>
                </a:lnTo>
                <a:lnTo>
                  <a:pt x="10267381" y="4749363"/>
                </a:lnTo>
                <a:lnTo>
                  <a:pt x="10253237" y="4773588"/>
                </a:lnTo>
                <a:lnTo>
                  <a:pt x="10238941" y="4797768"/>
                </a:lnTo>
                <a:lnTo>
                  <a:pt x="10224493" y="4821903"/>
                </a:lnTo>
                <a:lnTo>
                  <a:pt x="10209895" y="4845992"/>
                </a:lnTo>
                <a:lnTo>
                  <a:pt x="10195146" y="4870036"/>
                </a:lnTo>
                <a:lnTo>
                  <a:pt x="10180247" y="4894032"/>
                </a:lnTo>
                <a:lnTo>
                  <a:pt x="10165198" y="4917982"/>
                </a:lnTo>
                <a:lnTo>
                  <a:pt x="10150000" y="4941886"/>
                </a:lnTo>
                <a:lnTo>
                  <a:pt x="10134653" y="4965741"/>
                </a:lnTo>
                <a:lnTo>
                  <a:pt x="10119157" y="4989549"/>
                </a:lnTo>
                <a:lnTo>
                  <a:pt x="10103513" y="5013309"/>
                </a:lnTo>
                <a:lnTo>
                  <a:pt x="10087721" y="5037021"/>
                </a:lnTo>
                <a:lnTo>
                  <a:pt x="10071783" y="5060684"/>
                </a:lnTo>
                <a:lnTo>
                  <a:pt x="10055696" y="5084298"/>
                </a:lnTo>
                <a:lnTo>
                  <a:pt x="10039464" y="5107863"/>
                </a:lnTo>
                <a:lnTo>
                  <a:pt x="10023086" y="5131377"/>
                </a:lnTo>
                <a:lnTo>
                  <a:pt x="10006562" y="5154842"/>
                </a:lnTo>
                <a:lnTo>
                  <a:pt x="9989892" y="5178256"/>
                </a:lnTo>
                <a:lnTo>
                  <a:pt x="9973077" y="5201620"/>
                </a:lnTo>
                <a:lnTo>
                  <a:pt x="9956118" y="5224933"/>
                </a:lnTo>
                <a:lnTo>
                  <a:pt x="9939015" y="5248194"/>
                </a:lnTo>
                <a:lnTo>
                  <a:pt x="9921768" y="5271403"/>
                </a:lnTo>
                <a:lnTo>
                  <a:pt x="9904378" y="5294560"/>
                </a:lnTo>
                <a:lnTo>
                  <a:pt x="9886846" y="5317666"/>
                </a:lnTo>
                <a:lnTo>
                  <a:pt x="9869170" y="5340717"/>
                </a:lnTo>
                <a:lnTo>
                  <a:pt x="9851353" y="5363716"/>
                </a:lnTo>
                <a:lnTo>
                  <a:pt x="9833394" y="5386661"/>
                </a:lnTo>
                <a:lnTo>
                  <a:pt x="9815294" y="5409553"/>
                </a:lnTo>
                <a:lnTo>
                  <a:pt x="9797052" y="5432391"/>
                </a:lnTo>
                <a:lnTo>
                  <a:pt x="9778671" y="5455174"/>
                </a:lnTo>
                <a:lnTo>
                  <a:pt x="9760149" y="5477902"/>
                </a:lnTo>
                <a:lnTo>
                  <a:pt x="9741488" y="5500575"/>
                </a:lnTo>
                <a:lnTo>
                  <a:pt x="9722688" y="5523192"/>
                </a:lnTo>
                <a:lnTo>
                  <a:pt x="9703749" y="5545754"/>
                </a:lnTo>
                <a:lnTo>
                  <a:pt x="9684671" y="5568259"/>
                </a:lnTo>
                <a:lnTo>
                  <a:pt x="9665455" y="5590708"/>
                </a:lnTo>
                <a:lnTo>
                  <a:pt x="9646102" y="5613100"/>
                </a:lnTo>
                <a:lnTo>
                  <a:pt x="9626612" y="5635435"/>
                </a:lnTo>
                <a:lnTo>
                  <a:pt x="9606984" y="5657713"/>
                </a:lnTo>
                <a:lnTo>
                  <a:pt x="9587221" y="5679932"/>
                </a:lnTo>
                <a:lnTo>
                  <a:pt x="9567322" y="5702093"/>
                </a:lnTo>
                <a:lnTo>
                  <a:pt x="9547286" y="5724195"/>
                </a:lnTo>
                <a:lnTo>
                  <a:pt x="9527116" y="5746239"/>
                </a:lnTo>
                <a:lnTo>
                  <a:pt x="9506811" y="5768224"/>
                </a:lnTo>
                <a:lnTo>
                  <a:pt x="9486372" y="5790149"/>
                </a:lnTo>
                <a:lnTo>
                  <a:pt x="9465799" y="5812014"/>
                </a:lnTo>
                <a:lnTo>
                  <a:pt x="9445092" y="5833819"/>
                </a:lnTo>
                <a:lnTo>
                  <a:pt x="9424252" y="5855563"/>
                </a:lnTo>
                <a:lnTo>
                  <a:pt x="9403280" y="5877246"/>
                </a:lnTo>
                <a:lnTo>
                  <a:pt x="9382174" y="5898868"/>
                </a:lnTo>
                <a:lnTo>
                  <a:pt x="9360937" y="5920429"/>
                </a:lnTo>
                <a:lnTo>
                  <a:pt x="9339569" y="5941927"/>
                </a:lnTo>
                <a:lnTo>
                  <a:pt x="9318070" y="5963363"/>
                </a:lnTo>
                <a:lnTo>
                  <a:pt x="9296440" y="5984736"/>
                </a:lnTo>
                <a:lnTo>
                  <a:pt x="9274680" y="6006047"/>
                </a:lnTo>
                <a:lnTo>
                  <a:pt x="9252789" y="6027294"/>
                </a:lnTo>
                <a:lnTo>
                  <a:pt x="9230770" y="6048477"/>
                </a:lnTo>
                <a:lnTo>
                  <a:pt x="9208621" y="6069597"/>
                </a:lnTo>
                <a:lnTo>
                  <a:pt x="9186343" y="6090652"/>
                </a:lnTo>
                <a:lnTo>
                  <a:pt x="9163938" y="6111643"/>
                </a:lnTo>
                <a:lnTo>
                  <a:pt x="9141404" y="6132568"/>
                </a:lnTo>
                <a:lnTo>
                  <a:pt x="9118743" y="6153428"/>
                </a:lnTo>
                <a:lnTo>
                  <a:pt x="9095956" y="6174223"/>
                </a:lnTo>
                <a:lnTo>
                  <a:pt x="9073041" y="6194951"/>
                </a:lnTo>
                <a:lnTo>
                  <a:pt x="9050000" y="6215612"/>
                </a:lnTo>
                <a:lnTo>
                  <a:pt x="9026833" y="6236208"/>
                </a:lnTo>
                <a:lnTo>
                  <a:pt x="9003541" y="6256736"/>
                </a:lnTo>
                <a:lnTo>
                  <a:pt x="8980124" y="6277197"/>
                </a:lnTo>
                <a:lnTo>
                  <a:pt x="8956582" y="6297590"/>
                </a:lnTo>
                <a:lnTo>
                  <a:pt x="8932917" y="6317915"/>
                </a:lnTo>
                <a:lnTo>
                  <a:pt x="8909127" y="6338172"/>
                </a:lnTo>
                <a:lnTo>
                  <a:pt x="8885214" y="6358359"/>
                </a:lnTo>
                <a:lnTo>
                  <a:pt x="8861178" y="6378478"/>
                </a:lnTo>
                <a:lnTo>
                  <a:pt x="8837020" y="6398528"/>
                </a:lnTo>
                <a:lnTo>
                  <a:pt x="8812739" y="6418507"/>
                </a:lnTo>
                <a:lnTo>
                  <a:pt x="8788337" y="6438416"/>
                </a:lnTo>
                <a:lnTo>
                  <a:pt x="8763813" y="6458255"/>
                </a:lnTo>
                <a:lnTo>
                  <a:pt x="8739169" y="6478024"/>
                </a:lnTo>
                <a:lnTo>
                  <a:pt x="8714404" y="6497721"/>
                </a:lnTo>
                <a:lnTo>
                  <a:pt x="8689518" y="6517347"/>
                </a:lnTo>
                <a:lnTo>
                  <a:pt x="8664513" y="6536900"/>
                </a:lnTo>
                <a:lnTo>
                  <a:pt x="8639389" y="6556382"/>
                </a:lnTo>
                <a:lnTo>
                  <a:pt x="8614146" y="6575791"/>
                </a:lnTo>
                <a:lnTo>
                  <a:pt x="8588784" y="6595127"/>
                </a:lnTo>
                <a:lnTo>
                  <a:pt x="8563304" y="6614390"/>
                </a:lnTo>
                <a:lnTo>
                  <a:pt x="8537707" y="6633580"/>
                </a:lnTo>
                <a:lnTo>
                  <a:pt x="8511992" y="6652696"/>
                </a:lnTo>
                <a:lnTo>
                  <a:pt x="8486160" y="6671737"/>
                </a:lnTo>
                <a:lnTo>
                  <a:pt x="8460212" y="6690704"/>
                </a:lnTo>
                <a:lnTo>
                  <a:pt x="8434148" y="6709596"/>
                </a:lnTo>
                <a:lnTo>
                  <a:pt x="8407968" y="6728414"/>
                </a:lnTo>
                <a:lnTo>
                  <a:pt x="8381672" y="6747155"/>
                </a:lnTo>
                <a:lnTo>
                  <a:pt x="8355263" y="6765821"/>
                </a:lnTo>
                <a:lnTo>
                  <a:pt x="8328738" y="6784410"/>
                </a:lnTo>
                <a:lnTo>
                  <a:pt x="8302100" y="6802923"/>
                </a:lnTo>
                <a:lnTo>
                  <a:pt x="8275347" y="6821358"/>
                </a:lnTo>
                <a:lnTo>
                  <a:pt x="8248483" y="6839717"/>
                </a:lnTo>
                <a:lnTo>
                  <a:pt x="8221504" y="6857998"/>
                </a:lnTo>
                <a:lnTo>
                  <a:pt x="7481067" y="6857998"/>
                </a:lnTo>
                <a:lnTo>
                  <a:pt x="7481065" y="6857999"/>
                </a:lnTo>
                <a:lnTo>
                  <a:pt x="8234753" y="6857999"/>
                </a:lnTo>
                <a:lnTo>
                  <a:pt x="8234751" y="6858000"/>
                </a:lnTo>
                <a:lnTo>
                  <a:pt x="0" y="6858000"/>
                </a:lnTo>
                <a:close/>
              </a:path>
            </a:pathLst>
          </a:custGeom>
        </p:spPr>
        <p:txBody>
          <a:bodyPr wrap="square">
            <a:noAutofit/>
          </a:bodyPr>
          <a:lstStyle>
            <a:lvl1pPr>
              <a:defRPr>
                <a:noFill/>
              </a:defRPr>
            </a:lvl1pPr>
          </a:lstStyle>
          <a:p>
            <a:endParaRPr lang="en-US"/>
          </a:p>
        </p:txBody>
      </p:sp>
      <p:sp>
        <p:nvSpPr>
          <p:cNvPr id="4" name="Titre 2">
            <a:extLst>
              <a:ext uri="{FF2B5EF4-FFF2-40B4-BE49-F238E27FC236}">
                <a16:creationId xmlns:a16="http://schemas.microsoft.com/office/drawing/2014/main" id="{27C84F5C-5035-4BC5-4FA3-02C892AF146C}"/>
              </a:ext>
            </a:extLst>
          </p:cNvPr>
          <p:cNvSpPr>
            <a:spLocks noGrp="1"/>
          </p:cNvSpPr>
          <p:nvPr>
            <p:ph type="title" hasCustomPrompt="1"/>
          </p:nvPr>
        </p:nvSpPr>
        <p:spPr>
          <a:xfrm>
            <a:off x="720000" y="720000"/>
            <a:ext cx="14817600" cy="480000"/>
          </a:xfrm>
          <a:prstGeom prst="rect">
            <a:avLst/>
          </a:prstGeom>
        </p:spPr>
        <p:txBody>
          <a:bodyPr lIns="0" tIns="0" rIns="0" bIns="0" anchor="ctr" anchorCtr="0"/>
          <a:lstStyle>
            <a:lvl1pPr>
              <a:defRPr sz="3200">
                <a:solidFill>
                  <a:schemeClr val="bg1"/>
                </a:solidFill>
                <a:effectLst>
                  <a:outerShdw blurRad="38100" dist="38100" dir="2700000" algn="tl">
                    <a:srgbClr val="000000">
                      <a:alpha val="43137"/>
                    </a:srgbClr>
                  </a:outerShdw>
                </a:effectLst>
              </a:defRPr>
            </a:lvl1pPr>
          </a:lstStyle>
          <a:p>
            <a:r>
              <a:rPr lang="fr-FR"/>
              <a:t>MAIN TITLE SLIDE</a:t>
            </a:r>
            <a:endParaRPr lang="en-US"/>
          </a:p>
        </p:txBody>
      </p:sp>
      <p:sp>
        <p:nvSpPr>
          <p:cNvPr id="5" name="Espace réservé du texte 4">
            <a:extLst>
              <a:ext uri="{FF2B5EF4-FFF2-40B4-BE49-F238E27FC236}">
                <a16:creationId xmlns:a16="http://schemas.microsoft.com/office/drawing/2014/main" id="{A001C62D-65FF-6589-93F0-B8337FA3A296}"/>
              </a:ext>
            </a:extLst>
          </p:cNvPr>
          <p:cNvSpPr>
            <a:spLocks noGrp="1"/>
          </p:cNvSpPr>
          <p:nvPr>
            <p:ph type="body" sz="quarter" idx="10" hasCustomPrompt="1"/>
          </p:nvPr>
        </p:nvSpPr>
        <p:spPr>
          <a:xfrm>
            <a:off x="720000" y="1221351"/>
            <a:ext cx="14817599" cy="384000"/>
          </a:xfrm>
          <a:prstGeom prst="rect">
            <a:avLst/>
          </a:prstGeom>
        </p:spPr>
        <p:txBody>
          <a:bodyPr lIns="0" tIns="0" rIns="0" bIns="0" anchor="ctr" anchorCtr="0"/>
          <a:lstStyle>
            <a:lvl1pPr>
              <a:defRPr lang="en-US" sz="2400" b="0" dirty="0">
                <a:solidFill>
                  <a:schemeClr val="bg1"/>
                </a:solidFill>
                <a:effectLst>
                  <a:outerShdw blurRad="38100" dist="38100" dir="2700000" algn="tl">
                    <a:srgbClr val="000000">
                      <a:alpha val="43137"/>
                    </a:srgbClr>
                  </a:outerShdw>
                </a:effectLst>
                <a:latin typeface="Vinci Sans Light" panose="02000000000000000000" pitchFamily="50" charset="0"/>
                <a:ea typeface="+mj-ea"/>
                <a:cs typeface="+mj-cs"/>
              </a:defRPr>
            </a:lvl1pPr>
          </a:lstStyle>
          <a:p>
            <a:r>
              <a:rPr lang="fr-FR"/>
              <a:t>UNDER TITLE</a:t>
            </a:r>
          </a:p>
        </p:txBody>
      </p:sp>
      <p:sp>
        <p:nvSpPr>
          <p:cNvPr id="10" name="Espace réservé du texte 5">
            <a:extLst>
              <a:ext uri="{FF2B5EF4-FFF2-40B4-BE49-F238E27FC236}">
                <a16:creationId xmlns:a16="http://schemas.microsoft.com/office/drawing/2014/main" id="{890AB7E5-FA7B-46B3-2D82-A72C9AFAF5F9}"/>
              </a:ext>
            </a:extLst>
          </p:cNvPr>
          <p:cNvSpPr>
            <a:spLocks noGrp="1"/>
          </p:cNvSpPr>
          <p:nvPr>
            <p:ph type="body" sz="quarter" idx="18" hasCustomPrompt="1"/>
          </p:nvPr>
        </p:nvSpPr>
        <p:spPr>
          <a:xfrm>
            <a:off x="719999" y="2127096"/>
            <a:ext cx="9537600" cy="5760000"/>
          </a:xfrm>
          <a:prstGeom prst="rect">
            <a:avLst/>
          </a:prstGeom>
        </p:spPr>
        <p:txBody>
          <a:bodyPr lIns="0" tIns="0" rIns="0" bIns="0"/>
          <a:lstStyle>
            <a:lvl1pPr>
              <a:defRPr sz="1867">
                <a:solidFill>
                  <a:schemeClr val="bg1"/>
                </a:solidFill>
                <a:latin typeface="+mn-lt"/>
              </a:defRPr>
            </a:lvl1pPr>
            <a:lvl2pPr marL="479988" indent="-239994">
              <a:lnSpc>
                <a:spcPct val="100000"/>
              </a:lnSpc>
              <a:spcBef>
                <a:spcPts val="0"/>
              </a:spcBef>
              <a:buFont typeface="Wingdings" panose="05000000000000000000" pitchFamily="2" charset="2"/>
              <a:buChar char="§"/>
              <a:defRPr sz="1600">
                <a:solidFill>
                  <a:schemeClr val="bg1"/>
                </a:solidFill>
                <a:latin typeface="+mn-lt"/>
              </a:defRPr>
            </a:lvl2pPr>
            <a:lvl3pPr marL="719982" indent="-239994">
              <a:lnSpc>
                <a:spcPct val="100000"/>
              </a:lnSpc>
              <a:spcBef>
                <a:spcPts val="0"/>
              </a:spcBef>
              <a:buFont typeface="Wingdings" panose="05000000000000000000" pitchFamily="2" charset="2"/>
              <a:buChar char="§"/>
              <a:defRPr sz="1600">
                <a:solidFill>
                  <a:schemeClr val="bg1"/>
                </a:solidFill>
                <a:latin typeface="+mn-lt"/>
              </a:defRPr>
            </a:lvl3pPr>
            <a:lvl4pPr marL="959976" indent="-239994">
              <a:lnSpc>
                <a:spcPct val="100000"/>
              </a:lnSpc>
              <a:spcBef>
                <a:spcPts val="0"/>
              </a:spcBef>
              <a:buFont typeface="Wingdings" panose="05000000000000000000" pitchFamily="2" charset="2"/>
              <a:buChar char="§"/>
              <a:defRPr sz="1600">
                <a:solidFill>
                  <a:schemeClr val="bg1"/>
                </a:solidFill>
                <a:latin typeface="+mn-lt"/>
              </a:defRPr>
            </a:lvl4pPr>
            <a:lvl5pPr marL="1199970" indent="-239994">
              <a:lnSpc>
                <a:spcPct val="100000"/>
              </a:lnSpc>
              <a:spcBef>
                <a:spcPts val="0"/>
              </a:spcBef>
              <a:buFont typeface="Wingdings" panose="05000000000000000000" pitchFamily="2" charset="2"/>
              <a:buChar char="§"/>
              <a:defRPr sz="1600">
                <a:solidFill>
                  <a:schemeClr val="bg1"/>
                </a:solidFill>
                <a:latin typeface="+mn-lt"/>
              </a:defRPr>
            </a:lvl5pPr>
          </a:lstStyle>
          <a:p>
            <a:pPr lvl="0"/>
            <a:r>
              <a:rPr lang="fr-FR"/>
              <a:t>Click to </a:t>
            </a:r>
            <a:r>
              <a:rPr lang="fr-FR" err="1"/>
              <a:t>modify</a:t>
            </a:r>
            <a:r>
              <a:rPr lang="fr-FR"/>
              <a:t> the </a:t>
            </a:r>
            <a:r>
              <a:rPr lang="fr-FR" err="1"/>
              <a:t>text</a:t>
            </a:r>
            <a:r>
              <a:rPr lang="fr-FR"/>
              <a:t> styles</a:t>
            </a:r>
          </a:p>
          <a:p>
            <a:pPr lvl="1"/>
            <a:r>
              <a:rPr lang="fr-FR"/>
              <a:t>Second </a:t>
            </a:r>
            <a:r>
              <a:rPr lang="fr-FR" err="1"/>
              <a:t>level</a:t>
            </a:r>
            <a:endParaRPr lang="fr-FR"/>
          </a:p>
          <a:p>
            <a:pPr lvl="2"/>
            <a:r>
              <a:rPr lang="fr-FR" err="1"/>
              <a:t>Third</a:t>
            </a:r>
            <a:r>
              <a:rPr lang="fr-FR"/>
              <a:t> </a:t>
            </a:r>
            <a:r>
              <a:rPr lang="fr-FR" err="1"/>
              <a:t>level</a:t>
            </a:r>
            <a:endParaRPr lang="fr-FR"/>
          </a:p>
          <a:p>
            <a:pPr lvl="3"/>
            <a:r>
              <a:rPr lang="fr-FR" err="1"/>
              <a:t>Fourth</a:t>
            </a:r>
            <a:r>
              <a:rPr lang="fr-FR"/>
              <a:t> </a:t>
            </a:r>
            <a:r>
              <a:rPr lang="fr-FR" err="1"/>
              <a:t>level</a:t>
            </a:r>
            <a:endParaRPr lang="fr-FR"/>
          </a:p>
          <a:p>
            <a:pPr lvl="4"/>
            <a:r>
              <a:rPr lang="fr-FR" err="1"/>
              <a:t>Fitfh</a:t>
            </a:r>
            <a:r>
              <a:rPr lang="fr-FR"/>
              <a:t> </a:t>
            </a:r>
            <a:r>
              <a:rPr lang="fr-FR" err="1"/>
              <a:t>level</a:t>
            </a:r>
            <a:endParaRPr lang="fr-FR"/>
          </a:p>
        </p:txBody>
      </p:sp>
      <p:sp>
        <p:nvSpPr>
          <p:cNvPr id="11" name="Content Placeholder 10">
            <a:extLst>
              <a:ext uri="{FF2B5EF4-FFF2-40B4-BE49-F238E27FC236}">
                <a16:creationId xmlns:a16="http://schemas.microsoft.com/office/drawing/2014/main" id="{E1EF1F78-9736-A58C-69CE-1177BE71D8AC}"/>
              </a:ext>
            </a:extLst>
          </p:cNvPr>
          <p:cNvSpPr>
            <a:spLocks noGrp="1"/>
          </p:cNvSpPr>
          <p:nvPr>
            <p:ph sz="quarter" idx="21"/>
          </p:nvPr>
        </p:nvSpPr>
        <p:spPr>
          <a:xfrm>
            <a:off x="10737599" y="2127096"/>
            <a:ext cx="4800000" cy="2160000"/>
          </a:xfrm>
          <a:custGeom>
            <a:avLst/>
            <a:gdLst>
              <a:gd name="connsiteX0" fmla="*/ 70308 w 3600000"/>
              <a:gd name="connsiteY0" fmla="*/ 0 h 1620000"/>
              <a:gd name="connsiteX1" fmla="*/ 3529692 w 3600000"/>
              <a:gd name="connsiteY1" fmla="*/ 0 h 1620000"/>
              <a:gd name="connsiteX2" fmla="*/ 3600000 w 3600000"/>
              <a:gd name="connsiteY2" fmla="*/ 70308 h 1620000"/>
              <a:gd name="connsiteX3" fmla="*/ 3600000 w 3600000"/>
              <a:gd name="connsiteY3" fmla="*/ 1549692 h 1620000"/>
              <a:gd name="connsiteX4" fmla="*/ 3529692 w 3600000"/>
              <a:gd name="connsiteY4" fmla="*/ 1620000 h 1620000"/>
              <a:gd name="connsiteX5" fmla="*/ 70308 w 3600000"/>
              <a:gd name="connsiteY5" fmla="*/ 1620000 h 1620000"/>
              <a:gd name="connsiteX6" fmla="*/ 0 w 3600000"/>
              <a:gd name="connsiteY6" fmla="*/ 1549692 h 1620000"/>
              <a:gd name="connsiteX7" fmla="*/ 0 w 3600000"/>
              <a:gd name="connsiteY7" fmla="*/ 70308 h 1620000"/>
              <a:gd name="connsiteX8" fmla="*/ 70308 w 3600000"/>
              <a:gd name="connsiteY8" fmla="*/ 0 h 16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00000" h="1620000">
                <a:moveTo>
                  <a:pt x="70308" y="0"/>
                </a:moveTo>
                <a:lnTo>
                  <a:pt x="3529692" y="0"/>
                </a:lnTo>
                <a:cubicBezTo>
                  <a:pt x="3568522" y="0"/>
                  <a:pt x="3600000" y="31478"/>
                  <a:pt x="3600000" y="70308"/>
                </a:cubicBezTo>
                <a:lnTo>
                  <a:pt x="3600000" y="1549692"/>
                </a:lnTo>
                <a:cubicBezTo>
                  <a:pt x="3600000" y="1588522"/>
                  <a:pt x="3568522" y="1620000"/>
                  <a:pt x="3529692" y="1620000"/>
                </a:cubicBezTo>
                <a:lnTo>
                  <a:pt x="70308" y="1620000"/>
                </a:lnTo>
                <a:cubicBezTo>
                  <a:pt x="31478" y="1620000"/>
                  <a:pt x="0" y="1588522"/>
                  <a:pt x="0" y="1549692"/>
                </a:cubicBezTo>
                <a:lnTo>
                  <a:pt x="0" y="70308"/>
                </a:lnTo>
                <a:cubicBezTo>
                  <a:pt x="0" y="31478"/>
                  <a:pt x="31478" y="0"/>
                  <a:pt x="70308" y="0"/>
                </a:cubicBezTo>
                <a:close/>
              </a:path>
            </a:pathLst>
          </a:custGeom>
        </p:spPr>
        <p:txBody>
          <a:bodyPr wrap="square">
            <a:noAutofit/>
          </a:bodyPr>
          <a:lstStyle>
            <a:lvl1pPr>
              <a:defRPr>
                <a:noFill/>
              </a:defRPr>
            </a:lvl1pPr>
          </a:lstStyle>
          <a:p>
            <a:pPr lvl="0"/>
            <a:endParaRPr lang="en-GB"/>
          </a:p>
        </p:txBody>
      </p:sp>
      <p:sp>
        <p:nvSpPr>
          <p:cNvPr id="12" name="Content Placeholder 11">
            <a:extLst>
              <a:ext uri="{FF2B5EF4-FFF2-40B4-BE49-F238E27FC236}">
                <a16:creationId xmlns:a16="http://schemas.microsoft.com/office/drawing/2014/main" id="{1BF29837-B68D-A31E-2353-BB8C89405E47}"/>
              </a:ext>
            </a:extLst>
          </p:cNvPr>
          <p:cNvSpPr>
            <a:spLocks noGrp="1"/>
          </p:cNvSpPr>
          <p:nvPr>
            <p:ph sz="quarter" idx="22"/>
          </p:nvPr>
        </p:nvSpPr>
        <p:spPr>
          <a:xfrm>
            <a:off x="10737599" y="4684613"/>
            <a:ext cx="4800000" cy="2160000"/>
          </a:xfrm>
          <a:custGeom>
            <a:avLst/>
            <a:gdLst>
              <a:gd name="connsiteX0" fmla="*/ 70308 w 3600000"/>
              <a:gd name="connsiteY0" fmla="*/ 0 h 1620000"/>
              <a:gd name="connsiteX1" fmla="*/ 3529692 w 3600000"/>
              <a:gd name="connsiteY1" fmla="*/ 0 h 1620000"/>
              <a:gd name="connsiteX2" fmla="*/ 3600000 w 3600000"/>
              <a:gd name="connsiteY2" fmla="*/ 70308 h 1620000"/>
              <a:gd name="connsiteX3" fmla="*/ 3600000 w 3600000"/>
              <a:gd name="connsiteY3" fmla="*/ 1549692 h 1620000"/>
              <a:gd name="connsiteX4" fmla="*/ 3529692 w 3600000"/>
              <a:gd name="connsiteY4" fmla="*/ 1620000 h 1620000"/>
              <a:gd name="connsiteX5" fmla="*/ 70308 w 3600000"/>
              <a:gd name="connsiteY5" fmla="*/ 1620000 h 1620000"/>
              <a:gd name="connsiteX6" fmla="*/ 0 w 3600000"/>
              <a:gd name="connsiteY6" fmla="*/ 1549692 h 1620000"/>
              <a:gd name="connsiteX7" fmla="*/ 0 w 3600000"/>
              <a:gd name="connsiteY7" fmla="*/ 70308 h 1620000"/>
              <a:gd name="connsiteX8" fmla="*/ 70308 w 3600000"/>
              <a:gd name="connsiteY8" fmla="*/ 0 h 16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00000" h="1620000">
                <a:moveTo>
                  <a:pt x="70308" y="0"/>
                </a:moveTo>
                <a:lnTo>
                  <a:pt x="3529692" y="0"/>
                </a:lnTo>
                <a:cubicBezTo>
                  <a:pt x="3568522" y="0"/>
                  <a:pt x="3600000" y="31478"/>
                  <a:pt x="3600000" y="70308"/>
                </a:cubicBezTo>
                <a:lnTo>
                  <a:pt x="3600000" y="1549692"/>
                </a:lnTo>
                <a:cubicBezTo>
                  <a:pt x="3600000" y="1588522"/>
                  <a:pt x="3568522" y="1620000"/>
                  <a:pt x="3529692" y="1620000"/>
                </a:cubicBezTo>
                <a:lnTo>
                  <a:pt x="70308" y="1620000"/>
                </a:lnTo>
                <a:cubicBezTo>
                  <a:pt x="31478" y="1620000"/>
                  <a:pt x="0" y="1588522"/>
                  <a:pt x="0" y="1549692"/>
                </a:cubicBezTo>
                <a:lnTo>
                  <a:pt x="0" y="70308"/>
                </a:lnTo>
                <a:cubicBezTo>
                  <a:pt x="0" y="31478"/>
                  <a:pt x="31478" y="0"/>
                  <a:pt x="70308" y="0"/>
                </a:cubicBezTo>
                <a:close/>
              </a:path>
            </a:pathLst>
          </a:custGeom>
        </p:spPr>
        <p:txBody>
          <a:bodyPr wrap="square">
            <a:noAutofit/>
          </a:bodyPr>
          <a:lstStyle>
            <a:lvl1pPr>
              <a:defRPr>
                <a:noFill/>
              </a:defRPr>
            </a:lvl1pPr>
          </a:lstStyle>
          <a:p>
            <a:pPr lvl="0"/>
            <a:endParaRPr lang="en-GB"/>
          </a:p>
        </p:txBody>
      </p:sp>
      <p:sp>
        <p:nvSpPr>
          <p:cNvPr id="3" name="Espace réservé du numéro de diapositive 4">
            <a:extLst>
              <a:ext uri="{FF2B5EF4-FFF2-40B4-BE49-F238E27FC236}">
                <a16:creationId xmlns:a16="http://schemas.microsoft.com/office/drawing/2014/main" id="{20BEEBDE-FDAA-4600-CB1D-32E0055FEF3E}"/>
              </a:ext>
            </a:extLst>
          </p:cNvPr>
          <p:cNvSpPr>
            <a:spLocks noGrp="1"/>
          </p:cNvSpPr>
          <p:nvPr>
            <p:ph type="sldNum" sz="quarter" idx="4"/>
          </p:nvPr>
        </p:nvSpPr>
        <p:spPr>
          <a:xfrm>
            <a:off x="480000" y="8544000"/>
            <a:ext cx="532624" cy="240000"/>
          </a:xfrm>
          <a:prstGeom prst="rect">
            <a:avLst/>
          </a:prstGeom>
        </p:spPr>
        <p:txBody>
          <a:bodyPr lIns="0" tIns="0" rIns="0" bIns="0" anchor="ctr" anchorCtr="0"/>
          <a:lstStyle>
            <a:lvl1pPr algn="ctr">
              <a:defRPr sz="1333">
                <a:solidFill>
                  <a:schemeClr val="bg1"/>
                </a:solidFill>
                <a:latin typeface="+mj-lt"/>
              </a:defRPr>
            </a:lvl1pPr>
          </a:lstStyle>
          <a:p>
            <a:fld id="{9A9D9850-EB0A-43F7-8805-7278E1ABB367}" type="slidenum">
              <a:rPr lang="en-GB" smtClean="0"/>
              <a:pPr/>
              <a:t>‹#›</a:t>
            </a:fld>
            <a:endParaRPr lang="en-GB"/>
          </a:p>
        </p:txBody>
      </p:sp>
      <p:sp>
        <p:nvSpPr>
          <p:cNvPr id="9" name="Footer Placeholder 6">
            <a:extLst>
              <a:ext uri="{FF2B5EF4-FFF2-40B4-BE49-F238E27FC236}">
                <a16:creationId xmlns:a16="http://schemas.microsoft.com/office/drawing/2014/main" id="{11ED2B16-1283-A4DE-7948-0B5F3144B501}"/>
              </a:ext>
            </a:extLst>
          </p:cNvPr>
          <p:cNvSpPr>
            <a:spLocks noGrp="1"/>
          </p:cNvSpPr>
          <p:nvPr>
            <p:ph type="ftr" sz="quarter" idx="23"/>
          </p:nvPr>
        </p:nvSpPr>
        <p:spPr>
          <a:xfrm>
            <a:off x="1213920" y="8543401"/>
            <a:ext cx="4800000" cy="240000"/>
          </a:xfrm>
          <a:prstGeom prst="rect">
            <a:avLst/>
          </a:prstGeom>
        </p:spPr>
        <p:txBody>
          <a:bodyPr/>
          <a:lstStyle>
            <a:lvl1pPr>
              <a:defRPr>
                <a:solidFill>
                  <a:schemeClr val="bg1"/>
                </a:solidFill>
              </a:defRPr>
            </a:lvl1pPr>
          </a:lstStyle>
          <a:p>
            <a:pPr algn="l"/>
            <a:r>
              <a:rPr lang="en-US"/>
              <a:t>Dunoon OHL CLG</a:t>
            </a:r>
          </a:p>
        </p:txBody>
      </p:sp>
    </p:spTree>
    <p:extLst>
      <p:ext uri="{BB962C8B-B14F-4D97-AF65-F5344CB8AC3E}">
        <p14:creationId xmlns:p14="http://schemas.microsoft.com/office/powerpoint/2010/main" val="294320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CONTENT LAYOUT &amp; CUSTOMIZED BACKGROUND">
    <p:spTree>
      <p:nvGrpSpPr>
        <p:cNvPr id="1" name=""/>
        <p:cNvGrpSpPr/>
        <p:nvPr/>
      </p:nvGrpSpPr>
      <p:grpSpPr>
        <a:xfrm>
          <a:off x="0" y="0"/>
          <a:ext cx="0" cy="0"/>
          <a:chOff x="0" y="0"/>
          <a:chExt cx="0" cy="0"/>
        </a:xfrm>
      </p:grpSpPr>
      <p:sp>
        <p:nvSpPr>
          <p:cNvPr id="16" name="Forme libre : forme 15">
            <a:extLst>
              <a:ext uri="{FF2B5EF4-FFF2-40B4-BE49-F238E27FC236}">
                <a16:creationId xmlns:a16="http://schemas.microsoft.com/office/drawing/2014/main" id="{B74991EF-7122-B2A0-ADB6-52850782FF56}"/>
              </a:ext>
            </a:extLst>
          </p:cNvPr>
          <p:cNvSpPr>
            <a:spLocks noGrp="1" noRot="1" noMove="1" noResize="1" noEditPoints="1" noAdjustHandles="1" noChangeArrowheads="1" noChangeShapeType="1"/>
          </p:cNvSpPr>
          <p:nvPr userDrawn="1"/>
        </p:nvSpPr>
        <p:spPr>
          <a:xfrm>
            <a:off x="1" y="-12000"/>
            <a:ext cx="9705316" cy="9168000"/>
          </a:xfrm>
          <a:custGeom>
            <a:avLst/>
            <a:gdLst>
              <a:gd name="connsiteX0" fmla="*/ 0 w 7237250"/>
              <a:gd name="connsiteY0" fmla="*/ 0 h 6858000"/>
              <a:gd name="connsiteX1" fmla="*/ 7237250 w 7237250"/>
              <a:gd name="connsiteY1" fmla="*/ 0 h 6858000"/>
              <a:gd name="connsiteX2" fmla="*/ 7210273 w 7237250"/>
              <a:gd name="connsiteY2" fmla="*/ 18280 h 6858000"/>
              <a:gd name="connsiteX3" fmla="*/ 7183409 w 7237250"/>
              <a:gd name="connsiteY3" fmla="*/ 36638 h 6858000"/>
              <a:gd name="connsiteX4" fmla="*/ 7156656 w 7237250"/>
              <a:gd name="connsiteY4" fmla="*/ 55074 h 6858000"/>
              <a:gd name="connsiteX5" fmla="*/ 7130018 w 7237250"/>
              <a:gd name="connsiteY5" fmla="*/ 73587 h 6858000"/>
              <a:gd name="connsiteX6" fmla="*/ 7103494 w 7237250"/>
              <a:gd name="connsiteY6" fmla="*/ 92176 h 6858000"/>
              <a:gd name="connsiteX7" fmla="*/ 7077084 w 7237250"/>
              <a:gd name="connsiteY7" fmla="*/ 110842 h 6858000"/>
              <a:gd name="connsiteX8" fmla="*/ 7050787 w 7237250"/>
              <a:gd name="connsiteY8" fmla="*/ 129583 h 6858000"/>
              <a:gd name="connsiteX9" fmla="*/ 7024609 w 7237250"/>
              <a:gd name="connsiteY9" fmla="*/ 148401 h 6858000"/>
              <a:gd name="connsiteX10" fmla="*/ 6998544 w 7237250"/>
              <a:gd name="connsiteY10" fmla="*/ 167293 h 6858000"/>
              <a:gd name="connsiteX11" fmla="*/ 6972596 w 7237250"/>
              <a:gd name="connsiteY11" fmla="*/ 186259 h 6858000"/>
              <a:gd name="connsiteX12" fmla="*/ 6946765 w 7237250"/>
              <a:gd name="connsiteY12" fmla="*/ 205301 h 6858000"/>
              <a:gd name="connsiteX13" fmla="*/ 6921049 w 7237250"/>
              <a:gd name="connsiteY13" fmla="*/ 224417 h 6858000"/>
              <a:gd name="connsiteX14" fmla="*/ 6895451 w 7237250"/>
              <a:gd name="connsiteY14" fmla="*/ 243607 h 6858000"/>
              <a:gd name="connsiteX15" fmla="*/ 6869973 w 7237250"/>
              <a:gd name="connsiteY15" fmla="*/ 262870 h 6858000"/>
              <a:gd name="connsiteX16" fmla="*/ 6844610 w 7237250"/>
              <a:gd name="connsiteY16" fmla="*/ 282206 h 6858000"/>
              <a:gd name="connsiteX17" fmla="*/ 6819367 w 7237250"/>
              <a:gd name="connsiteY17" fmla="*/ 301615 h 6858000"/>
              <a:gd name="connsiteX18" fmla="*/ 6794243 w 7237250"/>
              <a:gd name="connsiteY18" fmla="*/ 321097 h 6858000"/>
              <a:gd name="connsiteX19" fmla="*/ 6769239 w 7237250"/>
              <a:gd name="connsiteY19" fmla="*/ 340650 h 6858000"/>
              <a:gd name="connsiteX20" fmla="*/ 6744353 w 7237250"/>
              <a:gd name="connsiteY20" fmla="*/ 360276 h 6858000"/>
              <a:gd name="connsiteX21" fmla="*/ 6719587 w 7237250"/>
              <a:gd name="connsiteY21" fmla="*/ 379973 h 6858000"/>
              <a:gd name="connsiteX22" fmla="*/ 6694942 w 7237250"/>
              <a:gd name="connsiteY22" fmla="*/ 399742 h 6858000"/>
              <a:gd name="connsiteX23" fmla="*/ 6670420 w 7237250"/>
              <a:gd name="connsiteY23" fmla="*/ 419581 h 6858000"/>
              <a:gd name="connsiteX24" fmla="*/ 6646017 w 7237250"/>
              <a:gd name="connsiteY24" fmla="*/ 439490 h 6858000"/>
              <a:gd name="connsiteX25" fmla="*/ 6621737 w 7237250"/>
              <a:gd name="connsiteY25" fmla="*/ 459469 h 6858000"/>
              <a:gd name="connsiteX26" fmla="*/ 6597577 w 7237250"/>
              <a:gd name="connsiteY26" fmla="*/ 479519 h 6858000"/>
              <a:gd name="connsiteX27" fmla="*/ 6573542 w 7237250"/>
              <a:gd name="connsiteY27" fmla="*/ 499638 h 6858000"/>
              <a:gd name="connsiteX28" fmla="*/ 6549630 w 7237250"/>
              <a:gd name="connsiteY28" fmla="*/ 519825 h 6858000"/>
              <a:gd name="connsiteX29" fmla="*/ 6525840 w 7237250"/>
              <a:gd name="connsiteY29" fmla="*/ 540082 h 6858000"/>
              <a:gd name="connsiteX30" fmla="*/ 6502173 w 7237250"/>
              <a:gd name="connsiteY30" fmla="*/ 560407 h 6858000"/>
              <a:gd name="connsiteX31" fmla="*/ 6478632 w 7237250"/>
              <a:gd name="connsiteY31" fmla="*/ 580800 h 6858000"/>
              <a:gd name="connsiteX32" fmla="*/ 6455216 w 7237250"/>
              <a:gd name="connsiteY32" fmla="*/ 601261 h 6858000"/>
              <a:gd name="connsiteX33" fmla="*/ 6431923 w 7237250"/>
              <a:gd name="connsiteY33" fmla="*/ 621789 h 6858000"/>
              <a:gd name="connsiteX34" fmla="*/ 6408757 w 7237250"/>
              <a:gd name="connsiteY34" fmla="*/ 642384 h 6858000"/>
              <a:gd name="connsiteX35" fmla="*/ 6385716 w 7237250"/>
              <a:gd name="connsiteY35" fmla="*/ 663046 h 6858000"/>
              <a:gd name="connsiteX36" fmla="*/ 6362801 w 7237250"/>
              <a:gd name="connsiteY36" fmla="*/ 683774 h 6858000"/>
              <a:gd name="connsiteX37" fmla="*/ 6340013 w 7237250"/>
              <a:gd name="connsiteY37" fmla="*/ 704569 h 6858000"/>
              <a:gd name="connsiteX38" fmla="*/ 6317353 w 7237250"/>
              <a:gd name="connsiteY38" fmla="*/ 725429 h 6858000"/>
              <a:gd name="connsiteX39" fmla="*/ 6294818 w 7237250"/>
              <a:gd name="connsiteY39" fmla="*/ 746354 h 6858000"/>
              <a:gd name="connsiteX40" fmla="*/ 6272412 w 7237250"/>
              <a:gd name="connsiteY40" fmla="*/ 767345 h 6858000"/>
              <a:gd name="connsiteX41" fmla="*/ 6250135 w 7237250"/>
              <a:gd name="connsiteY41" fmla="*/ 788400 h 6858000"/>
              <a:gd name="connsiteX42" fmla="*/ 6227987 w 7237250"/>
              <a:gd name="connsiteY42" fmla="*/ 809520 h 6858000"/>
              <a:gd name="connsiteX43" fmla="*/ 6205966 w 7237250"/>
              <a:gd name="connsiteY43" fmla="*/ 830703 h 6858000"/>
              <a:gd name="connsiteX44" fmla="*/ 6184076 w 7237250"/>
              <a:gd name="connsiteY44" fmla="*/ 851950 h 6858000"/>
              <a:gd name="connsiteX45" fmla="*/ 6162317 w 7237250"/>
              <a:gd name="connsiteY45" fmla="*/ 873261 h 6858000"/>
              <a:gd name="connsiteX46" fmla="*/ 6140686 w 7237250"/>
              <a:gd name="connsiteY46" fmla="*/ 894634 h 6858000"/>
              <a:gd name="connsiteX47" fmla="*/ 6119186 w 7237250"/>
              <a:gd name="connsiteY47" fmla="*/ 916070 h 6858000"/>
              <a:gd name="connsiteX48" fmla="*/ 6097819 w 7237250"/>
              <a:gd name="connsiteY48" fmla="*/ 937568 h 6858000"/>
              <a:gd name="connsiteX49" fmla="*/ 6076582 w 7237250"/>
              <a:gd name="connsiteY49" fmla="*/ 959129 h 6858000"/>
              <a:gd name="connsiteX50" fmla="*/ 6055477 w 7237250"/>
              <a:gd name="connsiteY50" fmla="*/ 980751 h 6858000"/>
              <a:gd name="connsiteX51" fmla="*/ 6034503 w 7237250"/>
              <a:gd name="connsiteY51" fmla="*/ 1002434 h 6858000"/>
              <a:gd name="connsiteX52" fmla="*/ 6013665 w 7237250"/>
              <a:gd name="connsiteY52" fmla="*/ 1024178 h 6858000"/>
              <a:gd name="connsiteX53" fmla="*/ 5992957 w 7237250"/>
              <a:gd name="connsiteY53" fmla="*/ 1045983 h 6858000"/>
              <a:gd name="connsiteX54" fmla="*/ 5972385 w 7237250"/>
              <a:gd name="connsiteY54" fmla="*/ 1067848 h 6858000"/>
              <a:gd name="connsiteX55" fmla="*/ 5951946 w 7237250"/>
              <a:gd name="connsiteY55" fmla="*/ 1089773 h 6858000"/>
              <a:gd name="connsiteX56" fmla="*/ 5931641 w 7237250"/>
              <a:gd name="connsiteY56" fmla="*/ 1111758 h 6858000"/>
              <a:gd name="connsiteX57" fmla="*/ 5911470 w 7237250"/>
              <a:gd name="connsiteY57" fmla="*/ 1133802 h 6858000"/>
              <a:gd name="connsiteX58" fmla="*/ 5891435 w 7237250"/>
              <a:gd name="connsiteY58" fmla="*/ 1155904 h 6858000"/>
              <a:gd name="connsiteX59" fmla="*/ 5871536 w 7237250"/>
              <a:gd name="connsiteY59" fmla="*/ 1178065 h 6858000"/>
              <a:gd name="connsiteX60" fmla="*/ 5851772 w 7237250"/>
              <a:gd name="connsiteY60" fmla="*/ 1200284 h 6858000"/>
              <a:gd name="connsiteX61" fmla="*/ 5832144 w 7237250"/>
              <a:gd name="connsiteY61" fmla="*/ 1222562 h 6858000"/>
              <a:gd name="connsiteX62" fmla="*/ 5812654 w 7237250"/>
              <a:gd name="connsiteY62" fmla="*/ 1244897 h 6858000"/>
              <a:gd name="connsiteX63" fmla="*/ 5793300 w 7237250"/>
              <a:gd name="connsiteY63" fmla="*/ 1267289 h 6858000"/>
              <a:gd name="connsiteX64" fmla="*/ 5774085 w 7237250"/>
              <a:gd name="connsiteY64" fmla="*/ 1289738 h 6858000"/>
              <a:gd name="connsiteX65" fmla="*/ 5755008 w 7237250"/>
              <a:gd name="connsiteY65" fmla="*/ 1312243 h 6858000"/>
              <a:gd name="connsiteX66" fmla="*/ 5736068 w 7237250"/>
              <a:gd name="connsiteY66" fmla="*/ 1334805 h 6858000"/>
              <a:gd name="connsiteX67" fmla="*/ 5717268 w 7237250"/>
              <a:gd name="connsiteY67" fmla="*/ 1357422 h 6858000"/>
              <a:gd name="connsiteX68" fmla="*/ 5698607 w 7237250"/>
              <a:gd name="connsiteY68" fmla="*/ 1380095 h 6858000"/>
              <a:gd name="connsiteX69" fmla="*/ 5680086 w 7237250"/>
              <a:gd name="connsiteY69" fmla="*/ 1402824 h 6858000"/>
              <a:gd name="connsiteX70" fmla="*/ 5661704 w 7237250"/>
              <a:gd name="connsiteY70" fmla="*/ 1425606 h 6858000"/>
              <a:gd name="connsiteX71" fmla="*/ 5645554 w 7237250"/>
              <a:gd name="connsiteY71" fmla="*/ 1445826 h 6858000"/>
              <a:gd name="connsiteX72" fmla="*/ 5569703 w 7237250"/>
              <a:gd name="connsiteY72" fmla="*/ 1535069 h 6858000"/>
              <a:gd name="connsiteX73" fmla="*/ 4586722 w 7237250"/>
              <a:gd name="connsiteY73" fmla="*/ 4161294 h 6858000"/>
              <a:gd name="connsiteX74" fmla="*/ 4587361 w 7237250"/>
              <a:gd name="connsiteY74" fmla="*/ 4178412 h 6858000"/>
              <a:gd name="connsiteX75" fmla="*/ 4587164 w 7237250"/>
              <a:gd name="connsiteY75" fmla="*/ 4189002 h 6858000"/>
              <a:gd name="connsiteX76" fmla="*/ 4586851 w 7237250"/>
              <a:gd name="connsiteY76" fmla="*/ 4215759 h 6858000"/>
              <a:gd name="connsiteX77" fmla="*/ 4586722 w 7237250"/>
              <a:gd name="connsiteY77" fmla="*/ 4242533 h 6858000"/>
              <a:gd name="connsiteX78" fmla="*/ 4586778 w 7237250"/>
              <a:gd name="connsiteY78" fmla="*/ 4269322 h 6858000"/>
              <a:gd name="connsiteX79" fmla="*/ 4587023 w 7237250"/>
              <a:gd name="connsiteY79" fmla="*/ 4296128 h 6858000"/>
              <a:gd name="connsiteX80" fmla="*/ 4587454 w 7237250"/>
              <a:gd name="connsiteY80" fmla="*/ 4322950 h 6858000"/>
              <a:gd name="connsiteX81" fmla="*/ 4588072 w 7237250"/>
              <a:gd name="connsiteY81" fmla="*/ 4349787 h 6858000"/>
              <a:gd name="connsiteX82" fmla="*/ 4588878 w 7237250"/>
              <a:gd name="connsiteY82" fmla="*/ 4376640 h 6858000"/>
              <a:gd name="connsiteX83" fmla="*/ 4589870 w 7237250"/>
              <a:gd name="connsiteY83" fmla="*/ 4403506 h 6858000"/>
              <a:gd name="connsiteX84" fmla="*/ 4591052 w 7237250"/>
              <a:gd name="connsiteY84" fmla="*/ 4430388 h 6858000"/>
              <a:gd name="connsiteX85" fmla="*/ 4592422 w 7237250"/>
              <a:gd name="connsiteY85" fmla="*/ 4457283 h 6858000"/>
              <a:gd name="connsiteX86" fmla="*/ 4593982 w 7237250"/>
              <a:gd name="connsiteY86" fmla="*/ 4484192 h 6858000"/>
              <a:gd name="connsiteX87" fmla="*/ 4595730 w 7237250"/>
              <a:gd name="connsiteY87" fmla="*/ 4511114 h 6858000"/>
              <a:gd name="connsiteX88" fmla="*/ 4597669 w 7237250"/>
              <a:gd name="connsiteY88" fmla="*/ 4538050 h 6858000"/>
              <a:gd name="connsiteX89" fmla="*/ 4599799 w 7237250"/>
              <a:gd name="connsiteY89" fmla="*/ 4564999 h 6858000"/>
              <a:gd name="connsiteX90" fmla="*/ 4602384 w 7237250"/>
              <a:gd name="connsiteY90" fmla="*/ 4594913 h 6858000"/>
              <a:gd name="connsiteX91" fmla="*/ 4605201 w 7237250"/>
              <a:gd name="connsiteY91" fmla="*/ 4624767 h 6858000"/>
              <a:gd name="connsiteX92" fmla="*/ 4608243 w 7237250"/>
              <a:gd name="connsiteY92" fmla="*/ 4654560 h 6858000"/>
              <a:gd name="connsiteX93" fmla="*/ 4611515 w 7237250"/>
              <a:gd name="connsiteY93" fmla="*/ 4684292 h 6858000"/>
              <a:gd name="connsiteX94" fmla="*/ 4615013 w 7237250"/>
              <a:gd name="connsiteY94" fmla="*/ 4713963 h 6858000"/>
              <a:gd name="connsiteX95" fmla="*/ 4618735 w 7237250"/>
              <a:gd name="connsiteY95" fmla="*/ 4743572 h 6858000"/>
              <a:gd name="connsiteX96" fmla="*/ 4622684 w 7237250"/>
              <a:gd name="connsiteY96" fmla="*/ 4773119 h 6858000"/>
              <a:gd name="connsiteX97" fmla="*/ 4626860 w 7237250"/>
              <a:gd name="connsiteY97" fmla="*/ 4802603 h 6858000"/>
              <a:gd name="connsiteX98" fmla="*/ 4631258 w 7237250"/>
              <a:gd name="connsiteY98" fmla="*/ 4832025 h 6858000"/>
              <a:gd name="connsiteX99" fmla="*/ 4635881 w 7237250"/>
              <a:gd name="connsiteY99" fmla="*/ 4861383 h 6858000"/>
              <a:gd name="connsiteX100" fmla="*/ 4640726 w 7237250"/>
              <a:gd name="connsiteY100" fmla="*/ 4890678 h 6858000"/>
              <a:gd name="connsiteX101" fmla="*/ 4645795 w 7237250"/>
              <a:gd name="connsiteY101" fmla="*/ 4919909 h 6858000"/>
              <a:gd name="connsiteX102" fmla="*/ 4651085 w 7237250"/>
              <a:gd name="connsiteY102" fmla="*/ 4949075 h 6858000"/>
              <a:gd name="connsiteX103" fmla="*/ 4656596 w 7237250"/>
              <a:gd name="connsiteY103" fmla="*/ 4978177 h 6858000"/>
              <a:gd name="connsiteX104" fmla="*/ 4662328 w 7237250"/>
              <a:gd name="connsiteY104" fmla="*/ 5007215 h 6858000"/>
              <a:gd name="connsiteX105" fmla="*/ 4668280 w 7237250"/>
              <a:gd name="connsiteY105" fmla="*/ 5036186 h 6858000"/>
              <a:gd name="connsiteX106" fmla="*/ 4674451 w 7237250"/>
              <a:gd name="connsiteY106" fmla="*/ 5065093 h 6858000"/>
              <a:gd name="connsiteX107" fmla="*/ 4680841 w 7237250"/>
              <a:gd name="connsiteY107" fmla="*/ 5093932 h 6858000"/>
              <a:gd name="connsiteX108" fmla="*/ 4687448 w 7237250"/>
              <a:gd name="connsiteY108" fmla="*/ 5122706 h 6858000"/>
              <a:gd name="connsiteX109" fmla="*/ 4694273 w 7237250"/>
              <a:gd name="connsiteY109" fmla="*/ 5151413 h 6858000"/>
              <a:gd name="connsiteX110" fmla="*/ 4701317 w 7237250"/>
              <a:gd name="connsiteY110" fmla="*/ 5180053 h 6858000"/>
              <a:gd name="connsiteX111" fmla="*/ 4708574 w 7237250"/>
              <a:gd name="connsiteY111" fmla="*/ 5208626 h 6858000"/>
              <a:gd name="connsiteX112" fmla="*/ 4716048 w 7237250"/>
              <a:gd name="connsiteY112" fmla="*/ 5237131 h 6858000"/>
              <a:gd name="connsiteX113" fmla="*/ 4723737 w 7237250"/>
              <a:gd name="connsiteY113" fmla="*/ 5265567 h 6858000"/>
              <a:gd name="connsiteX114" fmla="*/ 4731641 w 7237250"/>
              <a:gd name="connsiteY114" fmla="*/ 5293936 h 6858000"/>
              <a:gd name="connsiteX115" fmla="*/ 4739758 w 7237250"/>
              <a:gd name="connsiteY115" fmla="*/ 5322236 h 6858000"/>
              <a:gd name="connsiteX116" fmla="*/ 4748088 w 7237250"/>
              <a:gd name="connsiteY116" fmla="*/ 5350466 h 6858000"/>
              <a:gd name="connsiteX117" fmla="*/ 4756630 w 7237250"/>
              <a:gd name="connsiteY117" fmla="*/ 5378627 h 6858000"/>
              <a:gd name="connsiteX118" fmla="*/ 4765385 w 7237250"/>
              <a:gd name="connsiteY118" fmla="*/ 5406718 h 6858000"/>
              <a:gd name="connsiteX119" fmla="*/ 4774350 w 7237250"/>
              <a:gd name="connsiteY119" fmla="*/ 5434739 h 6858000"/>
              <a:gd name="connsiteX120" fmla="*/ 4783527 w 7237250"/>
              <a:gd name="connsiteY120" fmla="*/ 5462689 h 6858000"/>
              <a:gd name="connsiteX121" fmla="*/ 4792913 w 7237250"/>
              <a:gd name="connsiteY121" fmla="*/ 5490568 h 6858000"/>
              <a:gd name="connsiteX122" fmla="*/ 4802507 w 7237250"/>
              <a:gd name="connsiteY122" fmla="*/ 5518377 h 6858000"/>
              <a:gd name="connsiteX123" fmla="*/ 4812311 w 7237250"/>
              <a:gd name="connsiteY123" fmla="*/ 5546113 h 6858000"/>
              <a:gd name="connsiteX124" fmla="*/ 4822323 w 7237250"/>
              <a:gd name="connsiteY124" fmla="*/ 5573778 h 6858000"/>
              <a:gd name="connsiteX125" fmla="*/ 4832544 w 7237250"/>
              <a:gd name="connsiteY125" fmla="*/ 5601370 h 6858000"/>
              <a:gd name="connsiteX126" fmla="*/ 4842968 w 7237250"/>
              <a:gd name="connsiteY126" fmla="*/ 5628890 h 6858000"/>
              <a:gd name="connsiteX127" fmla="*/ 4853602 w 7237250"/>
              <a:gd name="connsiteY127" fmla="*/ 5656336 h 6858000"/>
              <a:gd name="connsiteX128" fmla="*/ 4864440 w 7237250"/>
              <a:gd name="connsiteY128" fmla="*/ 5683709 h 6858000"/>
              <a:gd name="connsiteX129" fmla="*/ 4875483 w 7237250"/>
              <a:gd name="connsiteY129" fmla="*/ 5711009 h 6858000"/>
              <a:gd name="connsiteX130" fmla="*/ 4886730 w 7237250"/>
              <a:gd name="connsiteY130" fmla="*/ 5738235 h 6858000"/>
              <a:gd name="connsiteX131" fmla="*/ 4898181 w 7237250"/>
              <a:gd name="connsiteY131" fmla="*/ 5765386 h 6858000"/>
              <a:gd name="connsiteX132" fmla="*/ 4909836 w 7237250"/>
              <a:gd name="connsiteY132" fmla="*/ 5792462 h 6858000"/>
              <a:gd name="connsiteX133" fmla="*/ 4921691 w 7237250"/>
              <a:gd name="connsiteY133" fmla="*/ 5819463 h 6858000"/>
              <a:gd name="connsiteX134" fmla="*/ 4933748 w 7237250"/>
              <a:gd name="connsiteY134" fmla="*/ 5846389 h 6858000"/>
              <a:gd name="connsiteX135" fmla="*/ 4946009 w 7237250"/>
              <a:gd name="connsiteY135" fmla="*/ 5873239 h 6858000"/>
              <a:gd name="connsiteX136" fmla="*/ 4958469 w 7237250"/>
              <a:gd name="connsiteY136" fmla="*/ 5900013 h 6858000"/>
              <a:gd name="connsiteX137" fmla="*/ 4971128 w 7237250"/>
              <a:gd name="connsiteY137" fmla="*/ 5926710 h 6858000"/>
              <a:gd name="connsiteX138" fmla="*/ 4983988 w 7237250"/>
              <a:gd name="connsiteY138" fmla="*/ 5953330 h 6858000"/>
              <a:gd name="connsiteX139" fmla="*/ 4997045 w 7237250"/>
              <a:gd name="connsiteY139" fmla="*/ 5979873 h 6858000"/>
              <a:gd name="connsiteX140" fmla="*/ 5010300 w 7237250"/>
              <a:gd name="connsiteY140" fmla="*/ 6006339 h 6858000"/>
              <a:gd name="connsiteX141" fmla="*/ 5023754 w 7237250"/>
              <a:gd name="connsiteY141" fmla="*/ 6032726 h 6858000"/>
              <a:gd name="connsiteX142" fmla="*/ 5037404 w 7237250"/>
              <a:gd name="connsiteY142" fmla="*/ 6059036 h 6858000"/>
              <a:gd name="connsiteX143" fmla="*/ 5051249 w 7237250"/>
              <a:gd name="connsiteY143" fmla="*/ 6085267 h 6858000"/>
              <a:gd name="connsiteX144" fmla="*/ 5065290 w 7237250"/>
              <a:gd name="connsiteY144" fmla="*/ 6111419 h 6858000"/>
              <a:gd name="connsiteX145" fmla="*/ 5079527 w 7237250"/>
              <a:gd name="connsiteY145" fmla="*/ 6137491 h 6858000"/>
              <a:gd name="connsiteX146" fmla="*/ 5093958 w 7237250"/>
              <a:gd name="connsiteY146" fmla="*/ 6163484 h 6858000"/>
              <a:gd name="connsiteX147" fmla="*/ 5108582 w 7237250"/>
              <a:gd name="connsiteY147" fmla="*/ 6189397 h 6858000"/>
              <a:gd name="connsiteX148" fmla="*/ 5123400 w 7237250"/>
              <a:gd name="connsiteY148" fmla="*/ 6215230 h 6858000"/>
              <a:gd name="connsiteX149" fmla="*/ 5138409 w 7237250"/>
              <a:gd name="connsiteY149" fmla="*/ 6240982 h 6858000"/>
              <a:gd name="connsiteX150" fmla="*/ 5153611 w 7237250"/>
              <a:gd name="connsiteY150" fmla="*/ 6266652 h 6858000"/>
              <a:gd name="connsiteX151" fmla="*/ 5169003 w 7237250"/>
              <a:gd name="connsiteY151" fmla="*/ 6292241 h 6858000"/>
              <a:gd name="connsiteX152" fmla="*/ 5184586 w 7237250"/>
              <a:gd name="connsiteY152" fmla="*/ 6317749 h 6858000"/>
              <a:gd name="connsiteX153" fmla="*/ 5200359 w 7237250"/>
              <a:gd name="connsiteY153" fmla="*/ 6343175 h 6858000"/>
              <a:gd name="connsiteX154" fmla="*/ 5216322 w 7237250"/>
              <a:gd name="connsiteY154" fmla="*/ 6368517 h 6858000"/>
              <a:gd name="connsiteX155" fmla="*/ 5232472 w 7237250"/>
              <a:gd name="connsiteY155" fmla="*/ 6393778 h 6858000"/>
              <a:gd name="connsiteX156" fmla="*/ 5248811 w 7237250"/>
              <a:gd name="connsiteY156" fmla="*/ 6418955 h 6858000"/>
              <a:gd name="connsiteX157" fmla="*/ 5265337 w 7237250"/>
              <a:gd name="connsiteY157" fmla="*/ 6444048 h 6858000"/>
              <a:gd name="connsiteX158" fmla="*/ 5282049 w 7237250"/>
              <a:gd name="connsiteY158" fmla="*/ 6469057 h 6858000"/>
              <a:gd name="connsiteX159" fmla="*/ 5298949 w 7237250"/>
              <a:gd name="connsiteY159" fmla="*/ 6493983 h 6858000"/>
              <a:gd name="connsiteX160" fmla="*/ 5316033 w 7237250"/>
              <a:gd name="connsiteY160" fmla="*/ 6518824 h 6858000"/>
              <a:gd name="connsiteX161" fmla="*/ 5333303 w 7237250"/>
              <a:gd name="connsiteY161" fmla="*/ 6543579 h 6858000"/>
              <a:gd name="connsiteX162" fmla="*/ 5350756 w 7237250"/>
              <a:gd name="connsiteY162" fmla="*/ 6568250 h 6858000"/>
              <a:gd name="connsiteX163" fmla="*/ 5368393 w 7237250"/>
              <a:gd name="connsiteY163" fmla="*/ 6592835 h 6858000"/>
              <a:gd name="connsiteX164" fmla="*/ 5386213 w 7237250"/>
              <a:gd name="connsiteY164" fmla="*/ 6617334 h 6858000"/>
              <a:gd name="connsiteX165" fmla="*/ 5404215 w 7237250"/>
              <a:gd name="connsiteY165" fmla="*/ 6641746 h 6858000"/>
              <a:gd name="connsiteX166" fmla="*/ 5422400 w 7237250"/>
              <a:gd name="connsiteY166" fmla="*/ 6666072 h 6858000"/>
              <a:gd name="connsiteX167" fmla="*/ 5440765 w 7237250"/>
              <a:gd name="connsiteY167" fmla="*/ 6690311 h 6858000"/>
              <a:gd name="connsiteX168" fmla="*/ 5459310 w 7237250"/>
              <a:gd name="connsiteY168" fmla="*/ 6714463 h 6858000"/>
              <a:gd name="connsiteX169" fmla="*/ 5478036 w 7237250"/>
              <a:gd name="connsiteY169" fmla="*/ 6738527 h 6858000"/>
              <a:gd name="connsiteX170" fmla="*/ 5496941 w 7237250"/>
              <a:gd name="connsiteY170" fmla="*/ 6762503 h 6858000"/>
              <a:gd name="connsiteX171" fmla="*/ 5516023 w 7237250"/>
              <a:gd name="connsiteY171" fmla="*/ 6786390 h 6858000"/>
              <a:gd name="connsiteX172" fmla="*/ 5535285 w 7237250"/>
              <a:gd name="connsiteY172" fmla="*/ 6810188 h 6858000"/>
              <a:gd name="connsiteX173" fmla="*/ 5554723 w 7237250"/>
              <a:gd name="connsiteY173" fmla="*/ 6833898 h 6858000"/>
              <a:gd name="connsiteX174" fmla="*/ 5574339 w 7237250"/>
              <a:gd name="connsiteY174" fmla="*/ 6857518 h 6858000"/>
              <a:gd name="connsiteX175" fmla="*/ 5629197 w 7237250"/>
              <a:gd name="connsiteY175" fmla="*/ 6857518 h 6858000"/>
              <a:gd name="connsiteX176" fmla="*/ 5629606 w 7237250"/>
              <a:gd name="connsiteY176" fmla="*/ 6858000 h 6858000"/>
              <a:gd name="connsiteX177" fmla="*/ 0 w 7237250"/>
              <a:gd name="connsiteY17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7237250" h="6858000">
                <a:moveTo>
                  <a:pt x="0" y="0"/>
                </a:moveTo>
                <a:lnTo>
                  <a:pt x="7237250" y="0"/>
                </a:lnTo>
                <a:lnTo>
                  <a:pt x="7210273" y="18280"/>
                </a:lnTo>
                <a:lnTo>
                  <a:pt x="7183409" y="36638"/>
                </a:lnTo>
                <a:lnTo>
                  <a:pt x="7156656" y="55074"/>
                </a:lnTo>
                <a:lnTo>
                  <a:pt x="7130018" y="73587"/>
                </a:lnTo>
                <a:lnTo>
                  <a:pt x="7103494" y="92176"/>
                </a:lnTo>
                <a:lnTo>
                  <a:pt x="7077084" y="110842"/>
                </a:lnTo>
                <a:lnTo>
                  <a:pt x="7050787" y="129583"/>
                </a:lnTo>
                <a:lnTo>
                  <a:pt x="7024609" y="148401"/>
                </a:lnTo>
                <a:lnTo>
                  <a:pt x="6998544" y="167293"/>
                </a:lnTo>
                <a:lnTo>
                  <a:pt x="6972596" y="186259"/>
                </a:lnTo>
                <a:lnTo>
                  <a:pt x="6946765" y="205301"/>
                </a:lnTo>
                <a:lnTo>
                  <a:pt x="6921049" y="224417"/>
                </a:lnTo>
                <a:lnTo>
                  <a:pt x="6895451" y="243607"/>
                </a:lnTo>
                <a:lnTo>
                  <a:pt x="6869973" y="262870"/>
                </a:lnTo>
                <a:lnTo>
                  <a:pt x="6844610" y="282206"/>
                </a:lnTo>
                <a:lnTo>
                  <a:pt x="6819367" y="301615"/>
                </a:lnTo>
                <a:lnTo>
                  <a:pt x="6794243" y="321097"/>
                </a:lnTo>
                <a:lnTo>
                  <a:pt x="6769239" y="340650"/>
                </a:lnTo>
                <a:lnTo>
                  <a:pt x="6744353" y="360276"/>
                </a:lnTo>
                <a:lnTo>
                  <a:pt x="6719587" y="379973"/>
                </a:lnTo>
                <a:lnTo>
                  <a:pt x="6694942" y="399742"/>
                </a:lnTo>
                <a:lnTo>
                  <a:pt x="6670420" y="419581"/>
                </a:lnTo>
                <a:lnTo>
                  <a:pt x="6646017" y="439490"/>
                </a:lnTo>
                <a:lnTo>
                  <a:pt x="6621737" y="459469"/>
                </a:lnTo>
                <a:lnTo>
                  <a:pt x="6597577" y="479519"/>
                </a:lnTo>
                <a:lnTo>
                  <a:pt x="6573542" y="499638"/>
                </a:lnTo>
                <a:lnTo>
                  <a:pt x="6549630" y="519825"/>
                </a:lnTo>
                <a:lnTo>
                  <a:pt x="6525840" y="540082"/>
                </a:lnTo>
                <a:lnTo>
                  <a:pt x="6502173" y="560407"/>
                </a:lnTo>
                <a:lnTo>
                  <a:pt x="6478632" y="580800"/>
                </a:lnTo>
                <a:lnTo>
                  <a:pt x="6455216" y="601261"/>
                </a:lnTo>
                <a:lnTo>
                  <a:pt x="6431923" y="621789"/>
                </a:lnTo>
                <a:lnTo>
                  <a:pt x="6408757" y="642384"/>
                </a:lnTo>
                <a:lnTo>
                  <a:pt x="6385716" y="663046"/>
                </a:lnTo>
                <a:lnTo>
                  <a:pt x="6362801" y="683774"/>
                </a:lnTo>
                <a:lnTo>
                  <a:pt x="6340013" y="704569"/>
                </a:lnTo>
                <a:lnTo>
                  <a:pt x="6317353" y="725429"/>
                </a:lnTo>
                <a:lnTo>
                  <a:pt x="6294818" y="746354"/>
                </a:lnTo>
                <a:lnTo>
                  <a:pt x="6272412" y="767345"/>
                </a:lnTo>
                <a:lnTo>
                  <a:pt x="6250135" y="788400"/>
                </a:lnTo>
                <a:lnTo>
                  <a:pt x="6227987" y="809520"/>
                </a:lnTo>
                <a:lnTo>
                  <a:pt x="6205966" y="830703"/>
                </a:lnTo>
                <a:lnTo>
                  <a:pt x="6184076" y="851950"/>
                </a:lnTo>
                <a:lnTo>
                  <a:pt x="6162317" y="873261"/>
                </a:lnTo>
                <a:lnTo>
                  <a:pt x="6140686" y="894634"/>
                </a:lnTo>
                <a:lnTo>
                  <a:pt x="6119186" y="916070"/>
                </a:lnTo>
                <a:lnTo>
                  <a:pt x="6097819" y="937568"/>
                </a:lnTo>
                <a:lnTo>
                  <a:pt x="6076582" y="959129"/>
                </a:lnTo>
                <a:lnTo>
                  <a:pt x="6055477" y="980751"/>
                </a:lnTo>
                <a:lnTo>
                  <a:pt x="6034503" y="1002434"/>
                </a:lnTo>
                <a:lnTo>
                  <a:pt x="6013665" y="1024178"/>
                </a:lnTo>
                <a:lnTo>
                  <a:pt x="5992957" y="1045983"/>
                </a:lnTo>
                <a:lnTo>
                  <a:pt x="5972385" y="1067848"/>
                </a:lnTo>
                <a:lnTo>
                  <a:pt x="5951946" y="1089773"/>
                </a:lnTo>
                <a:lnTo>
                  <a:pt x="5931641" y="1111758"/>
                </a:lnTo>
                <a:lnTo>
                  <a:pt x="5911470" y="1133802"/>
                </a:lnTo>
                <a:lnTo>
                  <a:pt x="5891435" y="1155904"/>
                </a:lnTo>
                <a:lnTo>
                  <a:pt x="5871536" y="1178065"/>
                </a:lnTo>
                <a:lnTo>
                  <a:pt x="5851772" y="1200284"/>
                </a:lnTo>
                <a:lnTo>
                  <a:pt x="5832144" y="1222562"/>
                </a:lnTo>
                <a:lnTo>
                  <a:pt x="5812654" y="1244897"/>
                </a:lnTo>
                <a:lnTo>
                  <a:pt x="5793300" y="1267289"/>
                </a:lnTo>
                <a:lnTo>
                  <a:pt x="5774085" y="1289738"/>
                </a:lnTo>
                <a:lnTo>
                  <a:pt x="5755008" y="1312243"/>
                </a:lnTo>
                <a:lnTo>
                  <a:pt x="5736068" y="1334805"/>
                </a:lnTo>
                <a:lnTo>
                  <a:pt x="5717268" y="1357422"/>
                </a:lnTo>
                <a:lnTo>
                  <a:pt x="5698607" y="1380095"/>
                </a:lnTo>
                <a:lnTo>
                  <a:pt x="5680086" y="1402824"/>
                </a:lnTo>
                <a:lnTo>
                  <a:pt x="5661704" y="1425606"/>
                </a:lnTo>
                <a:lnTo>
                  <a:pt x="5645554" y="1445826"/>
                </a:lnTo>
                <a:lnTo>
                  <a:pt x="5569703" y="1535069"/>
                </a:lnTo>
                <a:cubicBezTo>
                  <a:pt x="4942812" y="2315749"/>
                  <a:pt x="4586722" y="3210389"/>
                  <a:pt x="4586722" y="4161294"/>
                </a:cubicBezTo>
                <a:lnTo>
                  <a:pt x="4587361" y="4178412"/>
                </a:lnTo>
                <a:lnTo>
                  <a:pt x="4587164" y="4189002"/>
                </a:lnTo>
                <a:lnTo>
                  <a:pt x="4586851" y="4215759"/>
                </a:lnTo>
                <a:lnTo>
                  <a:pt x="4586722" y="4242533"/>
                </a:lnTo>
                <a:lnTo>
                  <a:pt x="4586778" y="4269322"/>
                </a:lnTo>
                <a:lnTo>
                  <a:pt x="4587023" y="4296128"/>
                </a:lnTo>
                <a:lnTo>
                  <a:pt x="4587454" y="4322950"/>
                </a:lnTo>
                <a:lnTo>
                  <a:pt x="4588072" y="4349787"/>
                </a:lnTo>
                <a:lnTo>
                  <a:pt x="4588878" y="4376640"/>
                </a:lnTo>
                <a:lnTo>
                  <a:pt x="4589870" y="4403506"/>
                </a:lnTo>
                <a:lnTo>
                  <a:pt x="4591052" y="4430388"/>
                </a:lnTo>
                <a:lnTo>
                  <a:pt x="4592422" y="4457283"/>
                </a:lnTo>
                <a:lnTo>
                  <a:pt x="4593982" y="4484192"/>
                </a:lnTo>
                <a:lnTo>
                  <a:pt x="4595730" y="4511114"/>
                </a:lnTo>
                <a:lnTo>
                  <a:pt x="4597669" y="4538050"/>
                </a:lnTo>
                <a:lnTo>
                  <a:pt x="4599799" y="4564999"/>
                </a:lnTo>
                <a:lnTo>
                  <a:pt x="4602384" y="4594913"/>
                </a:lnTo>
                <a:lnTo>
                  <a:pt x="4605201" y="4624767"/>
                </a:lnTo>
                <a:lnTo>
                  <a:pt x="4608243" y="4654560"/>
                </a:lnTo>
                <a:lnTo>
                  <a:pt x="4611515" y="4684292"/>
                </a:lnTo>
                <a:lnTo>
                  <a:pt x="4615013" y="4713963"/>
                </a:lnTo>
                <a:lnTo>
                  <a:pt x="4618735" y="4743572"/>
                </a:lnTo>
                <a:lnTo>
                  <a:pt x="4622684" y="4773119"/>
                </a:lnTo>
                <a:lnTo>
                  <a:pt x="4626860" y="4802603"/>
                </a:lnTo>
                <a:lnTo>
                  <a:pt x="4631258" y="4832025"/>
                </a:lnTo>
                <a:lnTo>
                  <a:pt x="4635881" y="4861383"/>
                </a:lnTo>
                <a:lnTo>
                  <a:pt x="4640726" y="4890678"/>
                </a:lnTo>
                <a:lnTo>
                  <a:pt x="4645795" y="4919909"/>
                </a:lnTo>
                <a:lnTo>
                  <a:pt x="4651085" y="4949075"/>
                </a:lnTo>
                <a:lnTo>
                  <a:pt x="4656596" y="4978177"/>
                </a:lnTo>
                <a:lnTo>
                  <a:pt x="4662328" y="5007215"/>
                </a:lnTo>
                <a:lnTo>
                  <a:pt x="4668280" y="5036186"/>
                </a:lnTo>
                <a:lnTo>
                  <a:pt x="4674451" y="5065093"/>
                </a:lnTo>
                <a:lnTo>
                  <a:pt x="4680841" y="5093932"/>
                </a:lnTo>
                <a:lnTo>
                  <a:pt x="4687448" y="5122706"/>
                </a:lnTo>
                <a:lnTo>
                  <a:pt x="4694273" y="5151413"/>
                </a:lnTo>
                <a:lnTo>
                  <a:pt x="4701317" y="5180053"/>
                </a:lnTo>
                <a:lnTo>
                  <a:pt x="4708574" y="5208626"/>
                </a:lnTo>
                <a:lnTo>
                  <a:pt x="4716048" y="5237131"/>
                </a:lnTo>
                <a:lnTo>
                  <a:pt x="4723737" y="5265567"/>
                </a:lnTo>
                <a:lnTo>
                  <a:pt x="4731641" y="5293936"/>
                </a:lnTo>
                <a:lnTo>
                  <a:pt x="4739758" y="5322236"/>
                </a:lnTo>
                <a:lnTo>
                  <a:pt x="4748088" y="5350466"/>
                </a:lnTo>
                <a:lnTo>
                  <a:pt x="4756630" y="5378627"/>
                </a:lnTo>
                <a:lnTo>
                  <a:pt x="4765385" y="5406718"/>
                </a:lnTo>
                <a:lnTo>
                  <a:pt x="4774350" y="5434739"/>
                </a:lnTo>
                <a:lnTo>
                  <a:pt x="4783527" y="5462689"/>
                </a:lnTo>
                <a:lnTo>
                  <a:pt x="4792913" y="5490568"/>
                </a:lnTo>
                <a:lnTo>
                  <a:pt x="4802507" y="5518377"/>
                </a:lnTo>
                <a:lnTo>
                  <a:pt x="4812311" y="5546113"/>
                </a:lnTo>
                <a:lnTo>
                  <a:pt x="4822323" y="5573778"/>
                </a:lnTo>
                <a:lnTo>
                  <a:pt x="4832544" y="5601370"/>
                </a:lnTo>
                <a:lnTo>
                  <a:pt x="4842968" y="5628890"/>
                </a:lnTo>
                <a:lnTo>
                  <a:pt x="4853602" y="5656336"/>
                </a:lnTo>
                <a:lnTo>
                  <a:pt x="4864440" y="5683709"/>
                </a:lnTo>
                <a:lnTo>
                  <a:pt x="4875483" y="5711009"/>
                </a:lnTo>
                <a:lnTo>
                  <a:pt x="4886730" y="5738235"/>
                </a:lnTo>
                <a:lnTo>
                  <a:pt x="4898181" y="5765386"/>
                </a:lnTo>
                <a:lnTo>
                  <a:pt x="4909836" y="5792462"/>
                </a:lnTo>
                <a:lnTo>
                  <a:pt x="4921691" y="5819463"/>
                </a:lnTo>
                <a:lnTo>
                  <a:pt x="4933748" y="5846389"/>
                </a:lnTo>
                <a:lnTo>
                  <a:pt x="4946009" y="5873239"/>
                </a:lnTo>
                <a:lnTo>
                  <a:pt x="4958469" y="5900013"/>
                </a:lnTo>
                <a:lnTo>
                  <a:pt x="4971128" y="5926710"/>
                </a:lnTo>
                <a:lnTo>
                  <a:pt x="4983988" y="5953330"/>
                </a:lnTo>
                <a:lnTo>
                  <a:pt x="4997045" y="5979873"/>
                </a:lnTo>
                <a:lnTo>
                  <a:pt x="5010300" y="6006339"/>
                </a:lnTo>
                <a:lnTo>
                  <a:pt x="5023754" y="6032726"/>
                </a:lnTo>
                <a:lnTo>
                  <a:pt x="5037404" y="6059036"/>
                </a:lnTo>
                <a:lnTo>
                  <a:pt x="5051249" y="6085267"/>
                </a:lnTo>
                <a:lnTo>
                  <a:pt x="5065290" y="6111419"/>
                </a:lnTo>
                <a:lnTo>
                  <a:pt x="5079527" y="6137491"/>
                </a:lnTo>
                <a:lnTo>
                  <a:pt x="5093958" y="6163484"/>
                </a:lnTo>
                <a:lnTo>
                  <a:pt x="5108582" y="6189397"/>
                </a:lnTo>
                <a:lnTo>
                  <a:pt x="5123400" y="6215230"/>
                </a:lnTo>
                <a:lnTo>
                  <a:pt x="5138409" y="6240982"/>
                </a:lnTo>
                <a:lnTo>
                  <a:pt x="5153611" y="6266652"/>
                </a:lnTo>
                <a:lnTo>
                  <a:pt x="5169003" y="6292241"/>
                </a:lnTo>
                <a:lnTo>
                  <a:pt x="5184586" y="6317749"/>
                </a:lnTo>
                <a:lnTo>
                  <a:pt x="5200359" y="6343175"/>
                </a:lnTo>
                <a:lnTo>
                  <a:pt x="5216322" y="6368517"/>
                </a:lnTo>
                <a:lnTo>
                  <a:pt x="5232472" y="6393778"/>
                </a:lnTo>
                <a:lnTo>
                  <a:pt x="5248811" y="6418955"/>
                </a:lnTo>
                <a:lnTo>
                  <a:pt x="5265337" y="6444048"/>
                </a:lnTo>
                <a:lnTo>
                  <a:pt x="5282049" y="6469057"/>
                </a:lnTo>
                <a:lnTo>
                  <a:pt x="5298949" y="6493983"/>
                </a:lnTo>
                <a:lnTo>
                  <a:pt x="5316033" y="6518824"/>
                </a:lnTo>
                <a:lnTo>
                  <a:pt x="5333303" y="6543579"/>
                </a:lnTo>
                <a:lnTo>
                  <a:pt x="5350756" y="6568250"/>
                </a:lnTo>
                <a:lnTo>
                  <a:pt x="5368393" y="6592835"/>
                </a:lnTo>
                <a:lnTo>
                  <a:pt x="5386213" y="6617334"/>
                </a:lnTo>
                <a:lnTo>
                  <a:pt x="5404215" y="6641746"/>
                </a:lnTo>
                <a:lnTo>
                  <a:pt x="5422400" y="6666072"/>
                </a:lnTo>
                <a:lnTo>
                  <a:pt x="5440765" y="6690311"/>
                </a:lnTo>
                <a:lnTo>
                  <a:pt x="5459310" y="6714463"/>
                </a:lnTo>
                <a:lnTo>
                  <a:pt x="5478036" y="6738527"/>
                </a:lnTo>
                <a:lnTo>
                  <a:pt x="5496941" y="6762503"/>
                </a:lnTo>
                <a:lnTo>
                  <a:pt x="5516023" y="6786390"/>
                </a:lnTo>
                <a:lnTo>
                  <a:pt x="5535285" y="6810188"/>
                </a:lnTo>
                <a:lnTo>
                  <a:pt x="5554723" y="6833898"/>
                </a:lnTo>
                <a:lnTo>
                  <a:pt x="5574339" y="6857518"/>
                </a:lnTo>
                <a:lnTo>
                  <a:pt x="5629197" y="6857518"/>
                </a:lnTo>
                <a:lnTo>
                  <a:pt x="5629606" y="6858000"/>
                </a:lnTo>
                <a:lnTo>
                  <a:pt x="0" y="685800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fr-FR" sz="2400" b="0" i="0" u="none" strike="noStrike" kern="1200" cap="none" spc="0" normalizeH="0" baseline="0" noProof="0">
              <a:ln>
                <a:noFill/>
              </a:ln>
              <a:solidFill>
                <a:prstClr val="white"/>
              </a:solidFill>
              <a:effectLst/>
              <a:uLnTx/>
              <a:uFillTx/>
              <a:latin typeface="Vinci Sans"/>
              <a:ea typeface="+mn-ea"/>
              <a:cs typeface="+mn-cs"/>
            </a:endParaRPr>
          </a:p>
        </p:txBody>
      </p:sp>
      <p:sp>
        <p:nvSpPr>
          <p:cNvPr id="15" name="Espace réservé pour une image  14">
            <a:extLst>
              <a:ext uri="{FF2B5EF4-FFF2-40B4-BE49-F238E27FC236}">
                <a16:creationId xmlns:a16="http://schemas.microsoft.com/office/drawing/2014/main" id="{04BADCC8-1429-DBB8-72E3-13C6214B8472}"/>
              </a:ext>
            </a:extLst>
          </p:cNvPr>
          <p:cNvSpPr>
            <a:spLocks noGrp="1"/>
          </p:cNvSpPr>
          <p:nvPr>
            <p:ph type="pic" sz="quarter" idx="13"/>
          </p:nvPr>
        </p:nvSpPr>
        <p:spPr>
          <a:xfrm>
            <a:off x="0" y="0"/>
            <a:ext cx="9687552" cy="9144000"/>
          </a:xfrm>
          <a:custGeom>
            <a:avLst/>
            <a:gdLst>
              <a:gd name="connsiteX0" fmla="*/ 0 w 7265664"/>
              <a:gd name="connsiteY0" fmla="*/ 0 h 6858000"/>
              <a:gd name="connsiteX1" fmla="*/ 7265664 w 7265664"/>
              <a:gd name="connsiteY1" fmla="*/ 0 h 6858000"/>
              <a:gd name="connsiteX2" fmla="*/ 7251855 w 7265664"/>
              <a:gd name="connsiteY2" fmla="*/ 9328 h 6858000"/>
              <a:gd name="connsiteX3" fmla="*/ 7224836 w 7265664"/>
              <a:gd name="connsiteY3" fmla="*/ 27734 h 6858000"/>
              <a:gd name="connsiteX4" fmla="*/ 7197928 w 7265664"/>
              <a:gd name="connsiteY4" fmla="*/ 46219 h 6858000"/>
              <a:gd name="connsiteX5" fmla="*/ 7171137 w 7265664"/>
              <a:gd name="connsiteY5" fmla="*/ 64780 h 6858000"/>
              <a:gd name="connsiteX6" fmla="*/ 7144460 w 7265664"/>
              <a:gd name="connsiteY6" fmla="*/ 83418 h 6858000"/>
              <a:gd name="connsiteX7" fmla="*/ 7117898 w 7265664"/>
              <a:gd name="connsiteY7" fmla="*/ 102133 h 6858000"/>
              <a:gd name="connsiteX8" fmla="*/ 7091449 w 7265664"/>
              <a:gd name="connsiteY8" fmla="*/ 120923 h 6858000"/>
              <a:gd name="connsiteX9" fmla="*/ 7065120 w 7265664"/>
              <a:gd name="connsiteY9" fmla="*/ 139791 h 6858000"/>
              <a:gd name="connsiteX10" fmla="*/ 7038905 w 7265664"/>
              <a:gd name="connsiteY10" fmla="*/ 158732 h 6858000"/>
              <a:gd name="connsiteX11" fmla="*/ 7012807 w 7265664"/>
              <a:gd name="connsiteY11" fmla="*/ 177748 h 6858000"/>
              <a:gd name="connsiteX12" fmla="*/ 6986827 w 7265664"/>
              <a:gd name="connsiteY12" fmla="*/ 196840 h 6858000"/>
              <a:gd name="connsiteX13" fmla="*/ 6960963 w 7265664"/>
              <a:gd name="connsiteY13" fmla="*/ 216006 h 6858000"/>
              <a:gd name="connsiteX14" fmla="*/ 6935217 w 7265664"/>
              <a:gd name="connsiteY14" fmla="*/ 235246 h 6858000"/>
              <a:gd name="connsiteX15" fmla="*/ 6909592 w 7265664"/>
              <a:gd name="connsiteY15" fmla="*/ 254560 h 6858000"/>
              <a:gd name="connsiteX16" fmla="*/ 6884083 w 7265664"/>
              <a:gd name="connsiteY16" fmla="*/ 273947 h 6858000"/>
              <a:gd name="connsiteX17" fmla="*/ 6858694 w 7265664"/>
              <a:gd name="connsiteY17" fmla="*/ 293407 h 6858000"/>
              <a:gd name="connsiteX18" fmla="*/ 6833425 w 7265664"/>
              <a:gd name="connsiteY18" fmla="*/ 312940 h 6858000"/>
              <a:gd name="connsiteX19" fmla="*/ 6808277 w 7265664"/>
              <a:gd name="connsiteY19" fmla="*/ 332544 h 6858000"/>
              <a:gd name="connsiteX20" fmla="*/ 6783248 w 7265664"/>
              <a:gd name="connsiteY20" fmla="*/ 352222 h 6858000"/>
              <a:gd name="connsiteX21" fmla="*/ 6758339 w 7265664"/>
              <a:gd name="connsiteY21" fmla="*/ 371970 h 6858000"/>
              <a:gd name="connsiteX22" fmla="*/ 6733552 w 7265664"/>
              <a:gd name="connsiteY22" fmla="*/ 391791 h 6858000"/>
              <a:gd name="connsiteX23" fmla="*/ 6708888 w 7265664"/>
              <a:gd name="connsiteY23" fmla="*/ 411682 h 6858000"/>
              <a:gd name="connsiteX24" fmla="*/ 6684345 w 7265664"/>
              <a:gd name="connsiteY24" fmla="*/ 431644 h 6858000"/>
              <a:gd name="connsiteX25" fmla="*/ 6659925 w 7265664"/>
              <a:gd name="connsiteY25" fmla="*/ 451675 h 6858000"/>
              <a:gd name="connsiteX26" fmla="*/ 6635625 w 7265664"/>
              <a:gd name="connsiteY26" fmla="*/ 471778 h 6858000"/>
              <a:gd name="connsiteX27" fmla="*/ 6611452 w 7265664"/>
              <a:gd name="connsiteY27" fmla="*/ 491950 h 6858000"/>
              <a:gd name="connsiteX28" fmla="*/ 6587402 w 7265664"/>
              <a:gd name="connsiteY28" fmla="*/ 512190 h 6858000"/>
              <a:gd name="connsiteX29" fmla="*/ 6563475 w 7265664"/>
              <a:gd name="connsiteY29" fmla="*/ 532500 h 6858000"/>
              <a:gd name="connsiteX30" fmla="*/ 6539671 w 7265664"/>
              <a:gd name="connsiteY30" fmla="*/ 552878 h 6858000"/>
              <a:gd name="connsiteX31" fmla="*/ 6515994 w 7265664"/>
              <a:gd name="connsiteY31" fmla="*/ 573325 h 6858000"/>
              <a:gd name="connsiteX32" fmla="*/ 6492443 w 7265664"/>
              <a:gd name="connsiteY32" fmla="*/ 593839 h 6858000"/>
              <a:gd name="connsiteX33" fmla="*/ 6469016 w 7265664"/>
              <a:gd name="connsiteY33" fmla="*/ 614421 h 6858000"/>
              <a:gd name="connsiteX34" fmla="*/ 6445716 w 7265664"/>
              <a:gd name="connsiteY34" fmla="*/ 635070 h 6858000"/>
              <a:gd name="connsiteX35" fmla="*/ 6422542 w 7265664"/>
              <a:gd name="connsiteY35" fmla="*/ 655786 h 6858000"/>
              <a:gd name="connsiteX36" fmla="*/ 6399495 w 7265664"/>
              <a:gd name="connsiteY36" fmla="*/ 676569 h 6858000"/>
              <a:gd name="connsiteX37" fmla="*/ 6376576 w 7265664"/>
              <a:gd name="connsiteY37" fmla="*/ 697418 h 6858000"/>
              <a:gd name="connsiteX38" fmla="*/ 6353785 w 7265664"/>
              <a:gd name="connsiteY38" fmla="*/ 718333 h 6858000"/>
              <a:gd name="connsiteX39" fmla="*/ 6331120 w 7265664"/>
              <a:gd name="connsiteY39" fmla="*/ 739313 h 6858000"/>
              <a:gd name="connsiteX40" fmla="*/ 6308585 w 7265664"/>
              <a:gd name="connsiteY40" fmla="*/ 760359 h 6858000"/>
              <a:gd name="connsiteX41" fmla="*/ 6286180 w 7265664"/>
              <a:gd name="connsiteY41" fmla="*/ 781469 h 6858000"/>
              <a:gd name="connsiteX42" fmla="*/ 6263904 w 7265664"/>
              <a:gd name="connsiteY42" fmla="*/ 802645 h 6858000"/>
              <a:gd name="connsiteX43" fmla="*/ 6241756 w 7265664"/>
              <a:gd name="connsiteY43" fmla="*/ 823883 h 6858000"/>
              <a:gd name="connsiteX44" fmla="*/ 6219740 w 7265664"/>
              <a:gd name="connsiteY44" fmla="*/ 845186 h 6858000"/>
              <a:gd name="connsiteX45" fmla="*/ 6197855 w 7265664"/>
              <a:gd name="connsiteY45" fmla="*/ 866553 h 6858000"/>
              <a:gd name="connsiteX46" fmla="*/ 6176099 w 7265664"/>
              <a:gd name="connsiteY46" fmla="*/ 887982 h 6858000"/>
              <a:gd name="connsiteX47" fmla="*/ 6154475 w 7265664"/>
              <a:gd name="connsiteY47" fmla="*/ 909474 h 6858000"/>
              <a:gd name="connsiteX48" fmla="*/ 6132985 w 7265664"/>
              <a:gd name="connsiteY48" fmla="*/ 931029 h 6858000"/>
              <a:gd name="connsiteX49" fmla="*/ 6111626 w 7265664"/>
              <a:gd name="connsiteY49" fmla="*/ 952646 h 6858000"/>
              <a:gd name="connsiteX50" fmla="*/ 6090399 w 7265664"/>
              <a:gd name="connsiteY50" fmla="*/ 974325 h 6858000"/>
              <a:gd name="connsiteX51" fmla="*/ 6069304 w 7265664"/>
              <a:gd name="connsiteY51" fmla="*/ 996065 h 6858000"/>
              <a:gd name="connsiteX52" fmla="*/ 6048346 w 7265664"/>
              <a:gd name="connsiteY52" fmla="*/ 1017866 h 6858000"/>
              <a:gd name="connsiteX53" fmla="*/ 6027518 w 7265664"/>
              <a:gd name="connsiteY53" fmla="*/ 1039728 h 6858000"/>
              <a:gd name="connsiteX54" fmla="*/ 6006828 w 7265664"/>
              <a:gd name="connsiteY54" fmla="*/ 1061651 h 6858000"/>
              <a:gd name="connsiteX55" fmla="*/ 5986271 w 7265664"/>
              <a:gd name="connsiteY55" fmla="*/ 1083633 h 6858000"/>
              <a:gd name="connsiteX56" fmla="*/ 5965849 w 7265664"/>
              <a:gd name="connsiteY56" fmla="*/ 1105676 h 6858000"/>
              <a:gd name="connsiteX57" fmla="*/ 5945562 w 7265664"/>
              <a:gd name="connsiteY57" fmla="*/ 1127778 h 6858000"/>
              <a:gd name="connsiteX58" fmla="*/ 5925411 w 7265664"/>
              <a:gd name="connsiteY58" fmla="*/ 1149938 h 6858000"/>
              <a:gd name="connsiteX59" fmla="*/ 5905397 w 7265664"/>
              <a:gd name="connsiteY59" fmla="*/ 1172157 h 6858000"/>
              <a:gd name="connsiteX60" fmla="*/ 5885519 w 7265664"/>
              <a:gd name="connsiteY60" fmla="*/ 1194435 h 6858000"/>
              <a:gd name="connsiteX61" fmla="*/ 5865778 w 7265664"/>
              <a:gd name="connsiteY61" fmla="*/ 1216771 h 6858000"/>
              <a:gd name="connsiteX62" fmla="*/ 5846176 w 7265664"/>
              <a:gd name="connsiteY62" fmla="*/ 1239165 h 6858000"/>
              <a:gd name="connsiteX63" fmla="*/ 5826710 w 7265664"/>
              <a:gd name="connsiteY63" fmla="*/ 1261615 h 6858000"/>
              <a:gd name="connsiteX64" fmla="*/ 5807384 w 7265664"/>
              <a:gd name="connsiteY64" fmla="*/ 1284123 h 6858000"/>
              <a:gd name="connsiteX65" fmla="*/ 5788197 w 7265664"/>
              <a:gd name="connsiteY65" fmla="*/ 1306687 h 6858000"/>
              <a:gd name="connsiteX66" fmla="*/ 5769148 w 7265664"/>
              <a:gd name="connsiteY66" fmla="*/ 1329309 h 6858000"/>
              <a:gd name="connsiteX67" fmla="*/ 5750240 w 7265664"/>
              <a:gd name="connsiteY67" fmla="*/ 1351985 h 6858000"/>
              <a:gd name="connsiteX68" fmla="*/ 5731471 w 7265664"/>
              <a:gd name="connsiteY68" fmla="*/ 1374717 h 6858000"/>
              <a:gd name="connsiteX69" fmla="*/ 5712843 w 7265664"/>
              <a:gd name="connsiteY69" fmla="*/ 1397506 h 6858000"/>
              <a:gd name="connsiteX70" fmla="*/ 5694355 w 7265664"/>
              <a:gd name="connsiteY70" fmla="*/ 1420348 h 6858000"/>
              <a:gd name="connsiteX71" fmla="*/ 5678112 w 7265664"/>
              <a:gd name="connsiteY71" fmla="*/ 1440621 h 6858000"/>
              <a:gd name="connsiteX72" fmla="*/ 5601824 w 7265664"/>
              <a:gd name="connsiteY72" fmla="*/ 1530098 h 6858000"/>
              <a:gd name="connsiteX73" fmla="*/ 4613174 w 7265664"/>
              <a:gd name="connsiteY73" fmla="*/ 4163216 h 6858000"/>
              <a:gd name="connsiteX74" fmla="*/ 4613816 w 7265664"/>
              <a:gd name="connsiteY74" fmla="*/ 4180379 h 6858000"/>
              <a:gd name="connsiteX75" fmla="*/ 4613618 w 7265664"/>
              <a:gd name="connsiteY75" fmla="*/ 4190997 h 6858000"/>
              <a:gd name="connsiteX76" fmla="*/ 4613303 w 7265664"/>
              <a:gd name="connsiteY76" fmla="*/ 4217824 h 6858000"/>
              <a:gd name="connsiteX77" fmla="*/ 4613174 w 7265664"/>
              <a:gd name="connsiteY77" fmla="*/ 4244669 h 6858000"/>
              <a:gd name="connsiteX78" fmla="*/ 4613230 w 7265664"/>
              <a:gd name="connsiteY78" fmla="*/ 4271528 h 6858000"/>
              <a:gd name="connsiteX79" fmla="*/ 4613476 w 7265664"/>
              <a:gd name="connsiteY79" fmla="*/ 4298404 h 6858000"/>
              <a:gd name="connsiteX80" fmla="*/ 4613910 w 7265664"/>
              <a:gd name="connsiteY80" fmla="*/ 4325297 h 6858000"/>
              <a:gd name="connsiteX81" fmla="*/ 4614532 w 7265664"/>
              <a:gd name="connsiteY81" fmla="*/ 4352204 h 6858000"/>
              <a:gd name="connsiteX82" fmla="*/ 4615342 w 7265664"/>
              <a:gd name="connsiteY82" fmla="*/ 4379127 h 6858000"/>
              <a:gd name="connsiteX83" fmla="*/ 4616340 w 7265664"/>
              <a:gd name="connsiteY83" fmla="*/ 4406064 h 6858000"/>
              <a:gd name="connsiteX84" fmla="*/ 4617529 w 7265664"/>
              <a:gd name="connsiteY84" fmla="*/ 4433017 h 6858000"/>
              <a:gd name="connsiteX85" fmla="*/ 4618907 w 7265664"/>
              <a:gd name="connsiteY85" fmla="*/ 4459982 h 6858000"/>
              <a:gd name="connsiteX86" fmla="*/ 4620476 w 7265664"/>
              <a:gd name="connsiteY86" fmla="*/ 4486962 h 6858000"/>
              <a:gd name="connsiteX87" fmla="*/ 4622234 w 7265664"/>
              <a:gd name="connsiteY87" fmla="*/ 4513954 h 6858000"/>
              <a:gd name="connsiteX88" fmla="*/ 4624184 w 7265664"/>
              <a:gd name="connsiteY88" fmla="*/ 4540961 h 6858000"/>
              <a:gd name="connsiteX89" fmla="*/ 4626326 w 7265664"/>
              <a:gd name="connsiteY89" fmla="*/ 4567981 h 6858000"/>
              <a:gd name="connsiteX90" fmla="*/ 4628926 w 7265664"/>
              <a:gd name="connsiteY90" fmla="*/ 4597973 h 6858000"/>
              <a:gd name="connsiteX91" fmla="*/ 4631759 w 7265664"/>
              <a:gd name="connsiteY91" fmla="*/ 4627906 h 6858000"/>
              <a:gd name="connsiteX92" fmla="*/ 4634819 w 7265664"/>
              <a:gd name="connsiteY92" fmla="*/ 4657777 h 6858000"/>
              <a:gd name="connsiteX93" fmla="*/ 4638110 w 7265664"/>
              <a:gd name="connsiteY93" fmla="*/ 4687587 h 6858000"/>
              <a:gd name="connsiteX94" fmla="*/ 4641628 w 7265664"/>
              <a:gd name="connsiteY94" fmla="*/ 4717336 h 6858000"/>
              <a:gd name="connsiteX95" fmla="*/ 4645371 w 7265664"/>
              <a:gd name="connsiteY95" fmla="*/ 4747023 h 6858000"/>
              <a:gd name="connsiteX96" fmla="*/ 4649343 w 7265664"/>
              <a:gd name="connsiteY96" fmla="*/ 4776647 h 6858000"/>
              <a:gd name="connsiteX97" fmla="*/ 4653543 w 7265664"/>
              <a:gd name="connsiteY97" fmla="*/ 4806209 h 6858000"/>
              <a:gd name="connsiteX98" fmla="*/ 4657967 w 7265664"/>
              <a:gd name="connsiteY98" fmla="*/ 4835708 h 6858000"/>
              <a:gd name="connsiteX99" fmla="*/ 4662616 w 7265664"/>
              <a:gd name="connsiteY99" fmla="*/ 4865143 h 6858000"/>
              <a:gd name="connsiteX100" fmla="*/ 4667489 w 7265664"/>
              <a:gd name="connsiteY100" fmla="*/ 4894515 h 6858000"/>
              <a:gd name="connsiteX101" fmla="*/ 4672587 w 7265664"/>
              <a:gd name="connsiteY101" fmla="*/ 4923822 h 6858000"/>
              <a:gd name="connsiteX102" fmla="*/ 4677908 w 7265664"/>
              <a:gd name="connsiteY102" fmla="*/ 4953065 h 6858000"/>
              <a:gd name="connsiteX103" fmla="*/ 4683451 w 7265664"/>
              <a:gd name="connsiteY103" fmla="*/ 4982243 h 6858000"/>
              <a:gd name="connsiteX104" fmla="*/ 4689216 w 7265664"/>
              <a:gd name="connsiteY104" fmla="*/ 5011358 h 6858000"/>
              <a:gd name="connsiteX105" fmla="*/ 4695202 w 7265664"/>
              <a:gd name="connsiteY105" fmla="*/ 5040405 h 6858000"/>
              <a:gd name="connsiteX106" fmla="*/ 4701409 w 7265664"/>
              <a:gd name="connsiteY106" fmla="*/ 5069387 h 6858000"/>
              <a:gd name="connsiteX107" fmla="*/ 4707836 w 7265664"/>
              <a:gd name="connsiteY107" fmla="*/ 5098302 h 6858000"/>
              <a:gd name="connsiteX108" fmla="*/ 4714481 w 7265664"/>
              <a:gd name="connsiteY108" fmla="*/ 5127152 h 6858000"/>
              <a:gd name="connsiteX109" fmla="*/ 4721345 w 7265664"/>
              <a:gd name="connsiteY109" fmla="*/ 5155934 h 6858000"/>
              <a:gd name="connsiteX110" fmla="*/ 4728430 w 7265664"/>
              <a:gd name="connsiteY110" fmla="*/ 5184649 h 6858000"/>
              <a:gd name="connsiteX111" fmla="*/ 4735728 w 7265664"/>
              <a:gd name="connsiteY111" fmla="*/ 5213297 h 6858000"/>
              <a:gd name="connsiteX112" fmla="*/ 4743246 w 7265664"/>
              <a:gd name="connsiteY112" fmla="*/ 5241877 h 6858000"/>
              <a:gd name="connsiteX113" fmla="*/ 4750979 w 7265664"/>
              <a:gd name="connsiteY113" fmla="*/ 5270388 h 6858000"/>
              <a:gd name="connsiteX114" fmla="*/ 4758928 w 7265664"/>
              <a:gd name="connsiteY114" fmla="*/ 5298831 h 6858000"/>
              <a:gd name="connsiteX115" fmla="*/ 4767092 w 7265664"/>
              <a:gd name="connsiteY115" fmla="*/ 5327205 h 6858000"/>
              <a:gd name="connsiteX116" fmla="*/ 4775470 w 7265664"/>
              <a:gd name="connsiteY116" fmla="*/ 5355509 h 6858000"/>
              <a:gd name="connsiteX117" fmla="*/ 4784062 w 7265664"/>
              <a:gd name="connsiteY117" fmla="*/ 5383744 h 6858000"/>
              <a:gd name="connsiteX118" fmla="*/ 4792867 w 7265664"/>
              <a:gd name="connsiteY118" fmla="*/ 5411909 h 6858000"/>
              <a:gd name="connsiteX119" fmla="*/ 4801884 w 7265664"/>
              <a:gd name="connsiteY119" fmla="*/ 5440004 h 6858000"/>
              <a:gd name="connsiteX120" fmla="*/ 4811114 w 7265664"/>
              <a:gd name="connsiteY120" fmla="*/ 5468027 h 6858000"/>
              <a:gd name="connsiteX121" fmla="*/ 4820554 w 7265664"/>
              <a:gd name="connsiteY121" fmla="*/ 5495979 h 6858000"/>
              <a:gd name="connsiteX122" fmla="*/ 4830203 w 7265664"/>
              <a:gd name="connsiteY122" fmla="*/ 5523861 h 6858000"/>
              <a:gd name="connsiteX123" fmla="*/ 4840064 w 7265664"/>
              <a:gd name="connsiteY123" fmla="*/ 5551670 h 6858000"/>
              <a:gd name="connsiteX124" fmla="*/ 4850133 w 7265664"/>
              <a:gd name="connsiteY124" fmla="*/ 5579408 h 6858000"/>
              <a:gd name="connsiteX125" fmla="*/ 4860413 w 7265664"/>
              <a:gd name="connsiteY125" fmla="*/ 5607072 h 6858000"/>
              <a:gd name="connsiteX126" fmla="*/ 4870897 w 7265664"/>
              <a:gd name="connsiteY126" fmla="*/ 5634664 h 6858000"/>
              <a:gd name="connsiteX127" fmla="*/ 4881593 w 7265664"/>
              <a:gd name="connsiteY127" fmla="*/ 5662182 h 6858000"/>
              <a:gd name="connsiteX128" fmla="*/ 4892493 w 7265664"/>
              <a:gd name="connsiteY128" fmla="*/ 5689627 h 6858000"/>
              <a:gd name="connsiteX129" fmla="*/ 4903600 w 7265664"/>
              <a:gd name="connsiteY129" fmla="*/ 5716999 h 6858000"/>
              <a:gd name="connsiteX130" fmla="*/ 4914912 w 7265664"/>
              <a:gd name="connsiteY130" fmla="*/ 5744296 h 6858000"/>
              <a:gd name="connsiteX131" fmla="*/ 4926429 w 7265664"/>
              <a:gd name="connsiteY131" fmla="*/ 5771518 h 6858000"/>
              <a:gd name="connsiteX132" fmla="*/ 4938151 w 7265664"/>
              <a:gd name="connsiteY132" fmla="*/ 5798666 h 6858000"/>
              <a:gd name="connsiteX133" fmla="*/ 4950074 w 7265664"/>
              <a:gd name="connsiteY133" fmla="*/ 5825737 h 6858000"/>
              <a:gd name="connsiteX134" fmla="*/ 4962201 w 7265664"/>
              <a:gd name="connsiteY134" fmla="*/ 5852734 h 6858000"/>
              <a:gd name="connsiteX135" fmla="*/ 4974533 w 7265664"/>
              <a:gd name="connsiteY135" fmla="*/ 5879655 h 6858000"/>
              <a:gd name="connsiteX136" fmla="*/ 4987065 w 7265664"/>
              <a:gd name="connsiteY136" fmla="*/ 5906499 h 6858000"/>
              <a:gd name="connsiteX137" fmla="*/ 4999797 w 7265664"/>
              <a:gd name="connsiteY137" fmla="*/ 5933266 h 6858000"/>
              <a:gd name="connsiteX138" fmla="*/ 5012731 w 7265664"/>
              <a:gd name="connsiteY138" fmla="*/ 5959956 h 6858000"/>
              <a:gd name="connsiteX139" fmla="*/ 5025863 w 7265664"/>
              <a:gd name="connsiteY139" fmla="*/ 5986568 h 6858000"/>
              <a:gd name="connsiteX140" fmla="*/ 5039194 w 7265664"/>
              <a:gd name="connsiteY140" fmla="*/ 6013104 h 6858000"/>
              <a:gd name="connsiteX141" fmla="*/ 5052726 w 7265664"/>
              <a:gd name="connsiteY141" fmla="*/ 6039560 h 6858000"/>
              <a:gd name="connsiteX142" fmla="*/ 5066455 w 7265664"/>
              <a:gd name="connsiteY142" fmla="*/ 6065939 h 6858000"/>
              <a:gd name="connsiteX143" fmla="*/ 5080380 w 7265664"/>
              <a:gd name="connsiteY143" fmla="*/ 6092239 h 6858000"/>
              <a:gd name="connsiteX144" fmla="*/ 5094502 w 7265664"/>
              <a:gd name="connsiteY144" fmla="*/ 6118460 h 6858000"/>
              <a:gd name="connsiteX145" fmla="*/ 5108821 w 7265664"/>
              <a:gd name="connsiteY145" fmla="*/ 6144600 h 6858000"/>
              <a:gd name="connsiteX146" fmla="*/ 5123335 w 7265664"/>
              <a:gd name="connsiteY146" fmla="*/ 6170661 h 6858000"/>
              <a:gd name="connsiteX147" fmla="*/ 5138043 w 7265664"/>
              <a:gd name="connsiteY147" fmla="*/ 6196642 h 6858000"/>
              <a:gd name="connsiteX148" fmla="*/ 5152947 w 7265664"/>
              <a:gd name="connsiteY148" fmla="*/ 6222543 h 6858000"/>
              <a:gd name="connsiteX149" fmla="*/ 5168042 w 7265664"/>
              <a:gd name="connsiteY149" fmla="*/ 6248363 h 6858000"/>
              <a:gd name="connsiteX150" fmla="*/ 5183332 w 7265664"/>
              <a:gd name="connsiteY150" fmla="*/ 6274100 h 6858000"/>
              <a:gd name="connsiteX151" fmla="*/ 5198813 w 7265664"/>
              <a:gd name="connsiteY151" fmla="*/ 6299756 h 6858000"/>
              <a:gd name="connsiteX152" fmla="*/ 5214486 w 7265664"/>
              <a:gd name="connsiteY152" fmla="*/ 6325331 h 6858000"/>
              <a:gd name="connsiteX153" fmla="*/ 5230350 w 7265664"/>
              <a:gd name="connsiteY153" fmla="*/ 6350824 h 6858000"/>
              <a:gd name="connsiteX154" fmla="*/ 5246405 w 7265664"/>
              <a:gd name="connsiteY154" fmla="*/ 6376233 h 6858000"/>
              <a:gd name="connsiteX155" fmla="*/ 5262648 w 7265664"/>
              <a:gd name="connsiteY155" fmla="*/ 6401560 h 6858000"/>
              <a:gd name="connsiteX156" fmla="*/ 5279081 w 7265664"/>
              <a:gd name="connsiteY156" fmla="*/ 6426803 h 6858000"/>
              <a:gd name="connsiteX157" fmla="*/ 5295702 w 7265664"/>
              <a:gd name="connsiteY157" fmla="*/ 6451962 h 6858000"/>
              <a:gd name="connsiteX158" fmla="*/ 5312511 w 7265664"/>
              <a:gd name="connsiteY158" fmla="*/ 6477036 h 6858000"/>
              <a:gd name="connsiteX159" fmla="*/ 5329508 w 7265664"/>
              <a:gd name="connsiteY159" fmla="*/ 6502028 h 6858000"/>
              <a:gd name="connsiteX160" fmla="*/ 5346691 w 7265664"/>
              <a:gd name="connsiteY160" fmla="*/ 6526934 h 6858000"/>
              <a:gd name="connsiteX161" fmla="*/ 5364060 w 7265664"/>
              <a:gd name="connsiteY161" fmla="*/ 6551754 h 6858000"/>
              <a:gd name="connsiteX162" fmla="*/ 5381614 w 7265664"/>
              <a:gd name="connsiteY162" fmla="*/ 6576490 h 6858000"/>
              <a:gd name="connsiteX163" fmla="*/ 5399353 w 7265664"/>
              <a:gd name="connsiteY163" fmla="*/ 6601139 h 6858000"/>
              <a:gd name="connsiteX164" fmla="*/ 5417275 w 7265664"/>
              <a:gd name="connsiteY164" fmla="*/ 6625703 h 6858000"/>
              <a:gd name="connsiteX165" fmla="*/ 5435381 w 7265664"/>
              <a:gd name="connsiteY165" fmla="*/ 6650179 h 6858000"/>
              <a:gd name="connsiteX166" fmla="*/ 5453671 w 7265664"/>
              <a:gd name="connsiteY166" fmla="*/ 6674569 h 6858000"/>
              <a:gd name="connsiteX167" fmla="*/ 5472142 w 7265664"/>
              <a:gd name="connsiteY167" fmla="*/ 6698871 h 6858000"/>
              <a:gd name="connsiteX168" fmla="*/ 5490794 w 7265664"/>
              <a:gd name="connsiteY168" fmla="*/ 6723087 h 6858000"/>
              <a:gd name="connsiteX169" fmla="*/ 5509628 w 7265664"/>
              <a:gd name="connsiteY169" fmla="*/ 6747214 h 6858000"/>
              <a:gd name="connsiteX170" fmla="*/ 5528642 w 7265664"/>
              <a:gd name="connsiteY170" fmla="*/ 6771253 h 6858000"/>
              <a:gd name="connsiteX171" fmla="*/ 5547834 w 7265664"/>
              <a:gd name="connsiteY171" fmla="*/ 6795202 h 6858000"/>
              <a:gd name="connsiteX172" fmla="*/ 5567207 w 7265664"/>
              <a:gd name="connsiteY172" fmla="*/ 6819063 h 6858000"/>
              <a:gd name="connsiteX173" fmla="*/ 5586757 w 7265664"/>
              <a:gd name="connsiteY173" fmla="*/ 6842835 h 6858000"/>
              <a:gd name="connsiteX174" fmla="*/ 5599391 w 7265664"/>
              <a:gd name="connsiteY174" fmla="*/ 6858000 h 6858000"/>
              <a:gd name="connsiteX175" fmla="*/ 0 w 7265664"/>
              <a:gd name="connsiteY17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7265664" h="6858000">
                <a:moveTo>
                  <a:pt x="0" y="0"/>
                </a:moveTo>
                <a:lnTo>
                  <a:pt x="7265664" y="0"/>
                </a:lnTo>
                <a:lnTo>
                  <a:pt x="7251855" y="9328"/>
                </a:lnTo>
                <a:lnTo>
                  <a:pt x="7224836" y="27734"/>
                </a:lnTo>
                <a:lnTo>
                  <a:pt x="7197928" y="46219"/>
                </a:lnTo>
                <a:lnTo>
                  <a:pt x="7171137" y="64780"/>
                </a:lnTo>
                <a:lnTo>
                  <a:pt x="7144460" y="83418"/>
                </a:lnTo>
                <a:lnTo>
                  <a:pt x="7117898" y="102133"/>
                </a:lnTo>
                <a:lnTo>
                  <a:pt x="7091449" y="120923"/>
                </a:lnTo>
                <a:lnTo>
                  <a:pt x="7065120" y="139791"/>
                </a:lnTo>
                <a:lnTo>
                  <a:pt x="7038905" y="158732"/>
                </a:lnTo>
                <a:lnTo>
                  <a:pt x="7012807" y="177748"/>
                </a:lnTo>
                <a:lnTo>
                  <a:pt x="6986827" y="196840"/>
                </a:lnTo>
                <a:lnTo>
                  <a:pt x="6960963" y="216006"/>
                </a:lnTo>
                <a:lnTo>
                  <a:pt x="6935217" y="235246"/>
                </a:lnTo>
                <a:lnTo>
                  <a:pt x="6909592" y="254560"/>
                </a:lnTo>
                <a:lnTo>
                  <a:pt x="6884083" y="273947"/>
                </a:lnTo>
                <a:lnTo>
                  <a:pt x="6858694" y="293407"/>
                </a:lnTo>
                <a:lnTo>
                  <a:pt x="6833425" y="312940"/>
                </a:lnTo>
                <a:lnTo>
                  <a:pt x="6808277" y="332544"/>
                </a:lnTo>
                <a:lnTo>
                  <a:pt x="6783248" y="352222"/>
                </a:lnTo>
                <a:lnTo>
                  <a:pt x="6758339" y="371970"/>
                </a:lnTo>
                <a:lnTo>
                  <a:pt x="6733552" y="391791"/>
                </a:lnTo>
                <a:lnTo>
                  <a:pt x="6708888" y="411682"/>
                </a:lnTo>
                <a:lnTo>
                  <a:pt x="6684345" y="431644"/>
                </a:lnTo>
                <a:lnTo>
                  <a:pt x="6659925" y="451675"/>
                </a:lnTo>
                <a:lnTo>
                  <a:pt x="6635625" y="471778"/>
                </a:lnTo>
                <a:lnTo>
                  <a:pt x="6611452" y="491950"/>
                </a:lnTo>
                <a:lnTo>
                  <a:pt x="6587402" y="512190"/>
                </a:lnTo>
                <a:lnTo>
                  <a:pt x="6563475" y="532500"/>
                </a:lnTo>
                <a:lnTo>
                  <a:pt x="6539671" y="552878"/>
                </a:lnTo>
                <a:lnTo>
                  <a:pt x="6515994" y="573325"/>
                </a:lnTo>
                <a:lnTo>
                  <a:pt x="6492443" y="593839"/>
                </a:lnTo>
                <a:lnTo>
                  <a:pt x="6469016" y="614421"/>
                </a:lnTo>
                <a:lnTo>
                  <a:pt x="6445716" y="635070"/>
                </a:lnTo>
                <a:lnTo>
                  <a:pt x="6422542" y="655786"/>
                </a:lnTo>
                <a:lnTo>
                  <a:pt x="6399495" y="676569"/>
                </a:lnTo>
                <a:lnTo>
                  <a:pt x="6376576" y="697418"/>
                </a:lnTo>
                <a:lnTo>
                  <a:pt x="6353785" y="718333"/>
                </a:lnTo>
                <a:lnTo>
                  <a:pt x="6331120" y="739313"/>
                </a:lnTo>
                <a:lnTo>
                  <a:pt x="6308585" y="760359"/>
                </a:lnTo>
                <a:lnTo>
                  <a:pt x="6286180" y="781469"/>
                </a:lnTo>
                <a:lnTo>
                  <a:pt x="6263904" y="802645"/>
                </a:lnTo>
                <a:lnTo>
                  <a:pt x="6241756" y="823883"/>
                </a:lnTo>
                <a:lnTo>
                  <a:pt x="6219740" y="845186"/>
                </a:lnTo>
                <a:lnTo>
                  <a:pt x="6197855" y="866553"/>
                </a:lnTo>
                <a:lnTo>
                  <a:pt x="6176099" y="887982"/>
                </a:lnTo>
                <a:lnTo>
                  <a:pt x="6154475" y="909474"/>
                </a:lnTo>
                <a:lnTo>
                  <a:pt x="6132985" y="931029"/>
                </a:lnTo>
                <a:lnTo>
                  <a:pt x="6111626" y="952646"/>
                </a:lnTo>
                <a:lnTo>
                  <a:pt x="6090399" y="974325"/>
                </a:lnTo>
                <a:lnTo>
                  <a:pt x="6069304" y="996065"/>
                </a:lnTo>
                <a:lnTo>
                  <a:pt x="6048346" y="1017866"/>
                </a:lnTo>
                <a:lnTo>
                  <a:pt x="6027518" y="1039728"/>
                </a:lnTo>
                <a:lnTo>
                  <a:pt x="6006828" y="1061651"/>
                </a:lnTo>
                <a:lnTo>
                  <a:pt x="5986271" y="1083633"/>
                </a:lnTo>
                <a:lnTo>
                  <a:pt x="5965849" y="1105676"/>
                </a:lnTo>
                <a:lnTo>
                  <a:pt x="5945562" y="1127778"/>
                </a:lnTo>
                <a:lnTo>
                  <a:pt x="5925411" y="1149938"/>
                </a:lnTo>
                <a:lnTo>
                  <a:pt x="5905397" y="1172157"/>
                </a:lnTo>
                <a:lnTo>
                  <a:pt x="5885519" y="1194435"/>
                </a:lnTo>
                <a:lnTo>
                  <a:pt x="5865778" y="1216771"/>
                </a:lnTo>
                <a:lnTo>
                  <a:pt x="5846176" y="1239165"/>
                </a:lnTo>
                <a:lnTo>
                  <a:pt x="5826710" y="1261615"/>
                </a:lnTo>
                <a:lnTo>
                  <a:pt x="5807384" y="1284123"/>
                </a:lnTo>
                <a:lnTo>
                  <a:pt x="5788197" y="1306687"/>
                </a:lnTo>
                <a:lnTo>
                  <a:pt x="5769148" y="1329309"/>
                </a:lnTo>
                <a:lnTo>
                  <a:pt x="5750240" y="1351985"/>
                </a:lnTo>
                <a:lnTo>
                  <a:pt x="5731471" y="1374717"/>
                </a:lnTo>
                <a:lnTo>
                  <a:pt x="5712843" y="1397506"/>
                </a:lnTo>
                <a:lnTo>
                  <a:pt x="5694355" y="1420348"/>
                </a:lnTo>
                <a:lnTo>
                  <a:pt x="5678112" y="1440621"/>
                </a:lnTo>
                <a:lnTo>
                  <a:pt x="5601824" y="1530098"/>
                </a:lnTo>
                <a:cubicBezTo>
                  <a:pt x="4971317" y="2312827"/>
                  <a:pt x="4613174" y="3209816"/>
                  <a:pt x="4613174" y="4163216"/>
                </a:cubicBezTo>
                <a:lnTo>
                  <a:pt x="4613816" y="4180379"/>
                </a:lnTo>
                <a:lnTo>
                  <a:pt x="4613618" y="4190997"/>
                </a:lnTo>
                <a:lnTo>
                  <a:pt x="4613303" y="4217824"/>
                </a:lnTo>
                <a:lnTo>
                  <a:pt x="4613174" y="4244669"/>
                </a:lnTo>
                <a:lnTo>
                  <a:pt x="4613230" y="4271528"/>
                </a:lnTo>
                <a:lnTo>
                  <a:pt x="4613476" y="4298404"/>
                </a:lnTo>
                <a:lnTo>
                  <a:pt x="4613910" y="4325297"/>
                </a:lnTo>
                <a:lnTo>
                  <a:pt x="4614532" y="4352204"/>
                </a:lnTo>
                <a:lnTo>
                  <a:pt x="4615342" y="4379127"/>
                </a:lnTo>
                <a:lnTo>
                  <a:pt x="4616340" y="4406064"/>
                </a:lnTo>
                <a:lnTo>
                  <a:pt x="4617529" y="4433017"/>
                </a:lnTo>
                <a:lnTo>
                  <a:pt x="4618907" y="4459982"/>
                </a:lnTo>
                <a:lnTo>
                  <a:pt x="4620476" y="4486962"/>
                </a:lnTo>
                <a:lnTo>
                  <a:pt x="4622234" y="4513954"/>
                </a:lnTo>
                <a:lnTo>
                  <a:pt x="4624184" y="4540961"/>
                </a:lnTo>
                <a:lnTo>
                  <a:pt x="4626326" y="4567981"/>
                </a:lnTo>
                <a:lnTo>
                  <a:pt x="4628926" y="4597973"/>
                </a:lnTo>
                <a:lnTo>
                  <a:pt x="4631759" y="4627906"/>
                </a:lnTo>
                <a:lnTo>
                  <a:pt x="4634819" y="4657777"/>
                </a:lnTo>
                <a:lnTo>
                  <a:pt x="4638110" y="4687587"/>
                </a:lnTo>
                <a:lnTo>
                  <a:pt x="4641628" y="4717336"/>
                </a:lnTo>
                <a:lnTo>
                  <a:pt x="4645371" y="4747023"/>
                </a:lnTo>
                <a:lnTo>
                  <a:pt x="4649343" y="4776647"/>
                </a:lnTo>
                <a:lnTo>
                  <a:pt x="4653543" y="4806209"/>
                </a:lnTo>
                <a:lnTo>
                  <a:pt x="4657967" y="4835708"/>
                </a:lnTo>
                <a:lnTo>
                  <a:pt x="4662616" y="4865143"/>
                </a:lnTo>
                <a:lnTo>
                  <a:pt x="4667489" y="4894515"/>
                </a:lnTo>
                <a:lnTo>
                  <a:pt x="4672587" y="4923822"/>
                </a:lnTo>
                <a:lnTo>
                  <a:pt x="4677908" y="4953065"/>
                </a:lnTo>
                <a:lnTo>
                  <a:pt x="4683451" y="4982243"/>
                </a:lnTo>
                <a:lnTo>
                  <a:pt x="4689216" y="5011358"/>
                </a:lnTo>
                <a:lnTo>
                  <a:pt x="4695202" y="5040405"/>
                </a:lnTo>
                <a:lnTo>
                  <a:pt x="4701409" y="5069387"/>
                </a:lnTo>
                <a:lnTo>
                  <a:pt x="4707836" y="5098302"/>
                </a:lnTo>
                <a:lnTo>
                  <a:pt x="4714481" y="5127152"/>
                </a:lnTo>
                <a:lnTo>
                  <a:pt x="4721345" y="5155934"/>
                </a:lnTo>
                <a:lnTo>
                  <a:pt x="4728430" y="5184649"/>
                </a:lnTo>
                <a:lnTo>
                  <a:pt x="4735728" y="5213297"/>
                </a:lnTo>
                <a:lnTo>
                  <a:pt x="4743246" y="5241877"/>
                </a:lnTo>
                <a:lnTo>
                  <a:pt x="4750979" y="5270388"/>
                </a:lnTo>
                <a:lnTo>
                  <a:pt x="4758928" y="5298831"/>
                </a:lnTo>
                <a:lnTo>
                  <a:pt x="4767092" y="5327205"/>
                </a:lnTo>
                <a:lnTo>
                  <a:pt x="4775470" y="5355509"/>
                </a:lnTo>
                <a:lnTo>
                  <a:pt x="4784062" y="5383744"/>
                </a:lnTo>
                <a:lnTo>
                  <a:pt x="4792867" y="5411909"/>
                </a:lnTo>
                <a:lnTo>
                  <a:pt x="4801884" y="5440004"/>
                </a:lnTo>
                <a:lnTo>
                  <a:pt x="4811114" y="5468027"/>
                </a:lnTo>
                <a:lnTo>
                  <a:pt x="4820554" y="5495979"/>
                </a:lnTo>
                <a:lnTo>
                  <a:pt x="4830203" y="5523861"/>
                </a:lnTo>
                <a:lnTo>
                  <a:pt x="4840064" y="5551670"/>
                </a:lnTo>
                <a:lnTo>
                  <a:pt x="4850133" y="5579408"/>
                </a:lnTo>
                <a:lnTo>
                  <a:pt x="4860413" y="5607072"/>
                </a:lnTo>
                <a:lnTo>
                  <a:pt x="4870897" y="5634664"/>
                </a:lnTo>
                <a:lnTo>
                  <a:pt x="4881593" y="5662182"/>
                </a:lnTo>
                <a:lnTo>
                  <a:pt x="4892493" y="5689627"/>
                </a:lnTo>
                <a:lnTo>
                  <a:pt x="4903600" y="5716999"/>
                </a:lnTo>
                <a:lnTo>
                  <a:pt x="4914912" y="5744296"/>
                </a:lnTo>
                <a:lnTo>
                  <a:pt x="4926429" y="5771518"/>
                </a:lnTo>
                <a:lnTo>
                  <a:pt x="4938151" y="5798666"/>
                </a:lnTo>
                <a:lnTo>
                  <a:pt x="4950074" y="5825737"/>
                </a:lnTo>
                <a:lnTo>
                  <a:pt x="4962201" y="5852734"/>
                </a:lnTo>
                <a:lnTo>
                  <a:pt x="4974533" y="5879655"/>
                </a:lnTo>
                <a:lnTo>
                  <a:pt x="4987065" y="5906499"/>
                </a:lnTo>
                <a:lnTo>
                  <a:pt x="4999797" y="5933266"/>
                </a:lnTo>
                <a:lnTo>
                  <a:pt x="5012731" y="5959956"/>
                </a:lnTo>
                <a:lnTo>
                  <a:pt x="5025863" y="5986568"/>
                </a:lnTo>
                <a:lnTo>
                  <a:pt x="5039194" y="6013104"/>
                </a:lnTo>
                <a:lnTo>
                  <a:pt x="5052726" y="6039560"/>
                </a:lnTo>
                <a:lnTo>
                  <a:pt x="5066455" y="6065939"/>
                </a:lnTo>
                <a:lnTo>
                  <a:pt x="5080380" y="6092239"/>
                </a:lnTo>
                <a:lnTo>
                  <a:pt x="5094502" y="6118460"/>
                </a:lnTo>
                <a:lnTo>
                  <a:pt x="5108821" y="6144600"/>
                </a:lnTo>
                <a:lnTo>
                  <a:pt x="5123335" y="6170661"/>
                </a:lnTo>
                <a:lnTo>
                  <a:pt x="5138043" y="6196642"/>
                </a:lnTo>
                <a:lnTo>
                  <a:pt x="5152947" y="6222543"/>
                </a:lnTo>
                <a:lnTo>
                  <a:pt x="5168042" y="6248363"/>
                </a:lnTo>
                <a:lnTo>
                  <a:pt x="5183332" y="6274100"/>
                </a:lnTo>
                <a:lnTo>
                  <a:pt x="5198813" y="6299756"/>
                </a:lnTo>
                <a:lnTo>
                  <a:pt x="5214486" y="6325331"/>
                </a:lnTo>
                <a:lnTo>
                  <a:pt x="5230350" y="6350824"/>
                </a:lnTo>
                <a:lnTo>
                  <a:pt x="5246405" y="6376233"/>
                </a:lnTo>
                <a:lnTo>
                  <a:pt x="5262648" y="6401560"/>
                </a:lnTo>
                <a:lnTo>
                  <a:pt x="5279081" y="6426803"/>
                </a:lnTo>
                <a:lnTo>
                  <a:pt x="5295702" y="6451962"/>
                </a:lnTo>
                <a:lnTo>
                  <a:pt x="5312511" y="6477036"/>
                </a:lnTo>
                <a:lnTo>
                  <a:pt x="5329508" y="6502028"/>
                </a:lnTo>
                <a:lnTo>
                  <a:pt x="5346691" y="6526934"/>
                </a:lnTo>
                <a:lnTo>
                  <a:pt x="5364060" y="6551754"/>
                </a:lnTo>
                <a:lnTo>
                  <a:pt x="5381614" y="6576490"/>
                </a:lnTo>
                <a:lnTo>
                  <a:pt x="5399353" y="6601139"/>
                </a:lnTo>
                <a:lnTo>
                  <a:pt x="5417275" y="6625703"/>
                </a:lnTo>
                <a:lnTo>
                  <a:pt x="5435381" y="6650179"/>
                </a:lnTo>
                <a:lnTo>
                  <a:pt x="5453671" y="6674569"/>
                </a:lnTo>
                <a:lnTo>
                  <a:pt x="5472142" y="6698871"/>
                </a:lnTo>
                <a:lnTo>
                  <a:pt x="5490794" y="6723087"/>
                </a:lnTo>
                <a:lnTo>
                  <a:pt x="5509628" y="6747214"/>
                </a:lnTo>
                <a:lnTo>
                  <a:pt x="5528642" y="6771253"/>
                </a:lnTo>
                <a:lnTo>
                  <a:pt x="5547834" y="6795202"/>
                </a:lnTo>
                <a:lnTo>
                  <a:pt x="5567207" y="6819063"/>
                </a:lnTo>
                <a:lnTo>
                  <a:pt x="5586757" y="6842835"/>
                </a:lnTo>
                <a:lnTo>
                  <a:pt x="5599391" y="6858000"/>
                </a:lnTo>
                <a:lnTo>
                  <a:pt x="0" y="6858000"/>
                </a:lnTo>
                <a:close/>
              </a:path>
            </a:pathLst>
          </a:custGeom>
        </p:spPr>
        <p:txBody>
          <a:bodyPr wrap="square">
            <a:noAutofit/>
          </a:bodyPr>
          <a:lstStyle>
            <a:lvl1pPr>
              <a:defRPr>
                <a:noFill/>
              </a:defRPr>
            </a:lvl1pPr>
          </a:lstStyle>
          <a:p>
            <a:endParaRPr lang="en-US"/>
          </a:p>
        </p:txBody>
      </p:sp>
      <p:sp>
        <p:nvSpPr>
          <p:cNvPr id="4" name="Titre 2">
            <a:extLst>
              <a:ext uri="{FF2B5EF4-FFF2-40B4-BE49-F238E27FC236}">
                <a16:creationId xmlns:a16="http://schemas.microsoft.com/office/drawing/2014/main" id="{3C9B0751-86C9-2A89-BED7-D88E38D94A69}"/>
              </a:ext>
            </a:extLst>
          </p:cNvPr>
          <p:cNvSpPr>
            <a:spLocks noGrp="1"/>
          </p:cNvSpPr>
          <p:nvPr>
            <p:ph type="title" hasCustomPrompt="1"/>
          </p:nvPr>
        </p:nvSpPr>
        <p:spPr>
          <a:xfrm>
            <a:off x="720000" y="720000"/>
            <a:ext cx="14817600" cy="480000"/>
          </a:xfrm>
          <a:prstGeom prst="rect">
            <a:avLst/>
          </a:prstGeom>
        </p:spPr>
        <p:txBody>
          <a:bodyPr lIns="0" tIns="0" rIns="0" bIns="0" anchor="ctr" anchorCtr="0"/>
          <a:lstStyle>
            <a:lvl1pPr>
              <a:defRPr sz="3200">
                <a:solidFill>
                  <a:schemeClr val="bg1"/>
                </a:solidFill>
                <a:effectLst>
                  <a:outerShdw blurRad="38100" dist="38100" dir="2700000" algn="tl">
                    <a:srgbClr val="000000">
                      <a:alpha val="43137"/>
                    </a:srgbClr>
                  </a:outerShdw>
                </a:effectLst>
              </a:defRPr>
            </a:lvl1pPr>
          </a:lstStyle>
          <a:p>
            <a:r>
              <a:rPr lang="fr-FR"/>
              <a:t>MAIN TITLE SLIDE</a:t>
            </a:r>
            <a:endParaRPr lang="en-US"/>
          </a:p>
        </p:txBody>
      </p:sp>
      <p:sp>
        <p:nvSpPr>
          <p:cNvPr id="5" name="Espace réservé du texte 4">
            <a:extLst>
              <a:ext uri="{FF2B5EF4-FFF2-40B4-BE49-F238E27FC236}">
                <a16:creationId xmlns:a16="http://schemas.microsoft.com/office/drawing/2014/main" id="{8380EF6C-2F91-C5DD-E293-6D0333A5D6AA}"/>
              </a:ext>
            </a:extLst>
          </p:cNvPr>
          <p:cNvSpPr>
            <a:spLocks noGrp="1"/>
          </p:cNvSpPr>
          <p:nvPr>
            <p:ph type="body" sz="quarter" idx="10" hasCustomPrompt="1"/>
          </p:nvPr>
        </p:nvSpPr>
        <p:spPr>
          <a:xfrm>
            <a:off x="720000" y="1221351"/>
            <a:ext cx="14817599" cy="384000"/>
          </a:xfrm>
          <a:prstGeom prst="rect">
            <a:avLst/>
          </a:prstGeom>
        </p:spPr>
        <p:txBody>
          <a:bodyPr lIns="0" tIns="0" rIns="0" bIns="0" anchor="ctr" anchorCtr="0"/>
          <a:lstStyle>
            <a:lvl1pPr>
              <a:defRPr lang="en-US" sz="2400" b="0" dirty="0">
                <a:solidFill>
                  <a:schemeClr val="bg1"/>
                </a:solidFill>
                <a:effectLst>
                  <a:outerShdw blurRad="38100" dist="38100" dir="2700000" algn="tl">
                    <a:srgbClr val="000000">
                      <a:alpha val="43137"/>
                    </a:srgbClr>
                  </a:outerShdw>
                </a:effectLst>
                <a:latin typeface="Vinci Sans Light" panose="02000000000000000000" pitchFamily="50" charset="0"/>
                <a:ea typeface="+mj-ea"/>
                <a:cs typeface="+mj-cs"/>
              </a:defRPr>
            </a:lvl1pPr>
          </a:lstStyle>
          <a:p>
            <a:r>
              <a:rPr lang="fr-FR"/>
              <a:t>UNDER TITLE</a:t>
            </a:r>
          </a:p>
        </p:txBody>
      </p:sp>
      <p:sp>
        <p:nvSpPr>
          <p:cNvPr id="10" name="Espace réservé du texte 5">
            <a:extLst>
              <a:ext uri="{FF2B5EF4-FFF2-40B4-BE49-F238E27FC236}">
                <a16:creationId xmlns:a16="http://schemas.microsoft.com/office/drawing/2014/main" id="{974EF5A4-E893-60DF-BACB-2B25BB853B71}"/>
              </a:ext>
            </a:extLst>
          </p:cNvPr>
          <p:cNvSpPr>
            <a:spLocks noGrp="1"/>
          </p:cNvSpPr>
          <p:nvPr>
            <p:ph type="body" sz="quarter" idx="16" hasCustomPrompt="1"/>
          </p:nvPr>
        </p:nvSpPr>
        <p:spPr>
          <a:xfrm>
            <a:off x="7856001" y="2127096"/>
            <a:ext cx="7680000" cy="3120000"/>
          </a:xfrm>
          <a:prstGeom prst="rect">
            <a:avLst/>
          </a:prstGeom>
        </p:spPr>
        <p:txBody>
          <a:bodyPr lIns="0" tIns="0" rIns="0" bIns="0"/>
          <a:lstStyle>
            <a:lvl1pPr>
              <a:defRPr sz="1867">
                <a:solidFill>
                  <a:srgbClr val="004489"/>
                </a:solidFill>
                <a:latin typeface="+mn-lt"/>
              </a:defRPr>
            </a:lvl1pPr>
            <a:lvl2pPr marL="479988" indent="-239994">
              <a:lnSpc>
                <a:spcPct val="100000"/>
              </a:lnSpc>
              <a:spcBef>
                <a:spcPts val="0"/>
              </a:spcBef>
              <a:buFont typeface="Wingdings" panose="05000000000000000000" pitchFamily="2" charset="2"/>
              <a:buChar char="§"/>
              <a:defRPr sz="1600">
                <a:solidFill>
                  <a:srgbClr val="004489"/>
                </a:solidFill>
                <a:latin typeface="+mn-lt"/>
              </a:defRPr>
            </a:lvl2pPr>
            <a:lvl3pPr marL="719982" indent="-239994">
              <a:lnSpc>
                <a:spcPct val="100000"/>
              </a:lnSpc>
              <a:spcBef>
                <a:spcPts val="0"/>
              </a:spcBef>
              <a:buFont typeface="Wingdings" panose="05000000000000000000" pitchFamily="2" charset="2"/>
              <a:buChar char="§"/>
              <a:defRPr sz="1600">
                <a:solidFill>
                  <a:srgbClr val="004489"/>
                </a:solidFill>
                <a:latin typeface="+mn-lt"/>
              </a:defRPr>
            </a:lvl3pPr>
            <a:lvl4pPr marL="959976" indent="-239994">
              <a:lnSpc>
                <a:spcPct val="100000"/>
              </a:lnSpc>
              <a:spcBef>
                <a:spcPts val="0"/>
              </a:spcBef>
              <a:buFont typeface="Wingdings" panose="05000000000000000000" pitchFamily="2" charset="2"/>
              <a:buChar char="§"/>
              <a:defRPr sz="1600">
                <a:solidFill>
                  <a:srgbClr val="004489"/>
                </a:solidFill>
                <a:latin typeface="+mn-lt"/>
              </a:defRPr>
            </a:lvl4pPr>
            <a:lvl5pPr marL="1199970" indent="-239994">
              <a:lnSpc>
                <a:spcPct val="100000"/>
              </a:lnSpc>
              <a:spcBef>
                <a:spcPts val="0"/>
              </a:spcBef>
              <a:buFont typeface="Wingdings" panose="05000000000000000000" pitchFamily="2" charset="2"/>
              <a:buChar char="§"/>
              <a:defRPr sz="1600">
                <a:solidFill>
                  <a:srgbClr val="004489"/>
                </a:solidFill>
                <a:latin typeface="+mn-lt"/>
              </a:defRPr>
            </a:lvl5pPr>
          </a:lstStyle>
          <a:p>
            <a:pPr lvl="0"/>
            <a:r>
              <a:rPr lang="fr-FR"/>
              <a:t>Click to </a:t>
            </a:r>
            <a:r>
              <a:rPr lang="fr-FR" err="1"/>
              <a:t>modify</a:t>
            </a:r>
            <a:r>
              <a:rPr lang="fr-FR"/>
              <a:t> the </a:t>
            </a:r>
            <a:r>
              <a:rPr lang="fr-FR" err="1"/>
              <a:t>text</a:t>
            </a:r>
            <a:r>
              <a:rPr lang="fr-FR"/>
              <a:t> styles</a:t>
            </a:r>
          </a:p>
          <a:p>
            <a:pPr lvl="1"/>
            <a:r>
              <a:rPr lang="fr-FR"/>
              <a:t>Second </a:t>
            </a:r>
            <a:r>
              <a:rPr lang="fr-FR" err="1"/>
              <a:t>level</a:t>
            </a:r>
            <a:endParaRPr lang="fr-FR"/>
          </a:p>
          <a:p>
            <a:pPr lvl="2"/>
            <a:r>
              <a:rPr lang="fr-FR" err="1"/>
              <a:t>Third</a:t>
            </a:r>
            <a:r>
              <a:rPr lang="fr-FR"/>
              <a:t> </a:t>
            </a:r>
            <a:r>
              <a:rPr lang="fr-FR" err="1"/>
              <a:t>level</a:t>
            </a:r>
            <a:endParaRPr lang="fr-FR"/>
          </a:p>
          <a:p>
            <a:pPr lvl="3"/>
            <a:r>
              <a:rPr lang="fr-FR" err="1"/>
              <a:t>Fourth</a:t>
            </a:r>
            <a:r>
              <a:rPr lang="fr-FR"/>
              <a:t> </a:t>
            </a:r>
            <a:r>
              <a:rPr lang="fr-FR" err="1"/>
              <a:t>level</a:t>
            </a:r>
            <a:endParaRPr lang="fr-FR"/>
          </a:p>
          <a:p>
            <a:pPr lvl="4"/>
            <a:r>
              <a:rPr lang="fr-FR" err="1"/>
              <a:t>Fitfh</a:t>
            </a:r>
            <a:r>
              <a:rPr lang="fr-FR"/>
              <a:t> </a:t>
            </a:r>
            <a:r>
              <a:rPr lang="fr-FR" err="1"/>
              <a:t>level</a:t>
            </a:r>
            <a:endParaRPr lang="fr-FR"/>
          </a:p>
        </p:txBody>
      </p:sp>
      <p:sp>
        <p:nvSpPr>
          <p:cNvPr id="12" name="Espace réservé du texte 5">
            <a:extLst>
              <a:ext uri="{FF2B5EF4-FFF2-40B4-BE49-F238E27FC236}">
                <a16:creationId xmlns:a16="http://schemas.microsoft.com/office/drawing/2014/main" id="{B05E69ED-BAE1-8A40-A246-DD3C4A67BE0F}"/>
              </a:ext>
            </a:extLst>
          </p:cNvPr>
          <p:cNvSpPr>
            <a:spLocks noGrp="1"/>
          </p:cNvSpPr>
          <p:nvPr>
            <p:ph type="body" sz="quarter" idx="18" hasCustomPrompt="1"/>
          </p:nvPr>
        </p:nvSpPr>
        <p:spPr>
          <a:xfrm>
            <a:off x="719999" y="2127096"/>
            <a:ext cx="4800000" cy="5760000"/>
          </a:xfrm>
          <a:prstGeom prst="rect">
            <a:avLst/>
          </a:prstGeom>
        </p:spPr>
        <p:txBody>
          <a:bodyPr lIns="0" tIns="0" rIns="0" bIns="0"/>
          <a:lstStyle>
            <a:lvl1pPr>
              <a:defRPr sz="1867">
                <a:solidFill>
                  <a:schemeClr val="bg1"/>
                </a:solidFill>
                <a:latin typeface="+mn-lt"/>
              </a:defRPr>
            </a:lvl1pPr>
            <a:lvl2pPr marL="479988" indent="-239994">
              <a:lnSpc>
                <a:spcPct val="100000"/>
              </a:lnSpc>
              <a:spcBef>
                <a:spcPts val="0"/>
              </a:spcBef>
              <a:buFont typeface="Wingdings" panose="05000000000000000000" pitchFamily="2" charset="2"/>
              <a:buChar char="§"/>
              <a:defRPr sz="1600">
                <a:solidFill>
                  <a:schemeClr val="bg1"/>
                </a:solidFill>
                <a:latin typeface="+mn-lt"/>
              </a:defRPr>
            </a:lvl2pPr>
            <a:lvl3pPr marL="719982" indent="-239994">
              <a:lnSpc>
                <a:spcPct val="100000"/>
              </a:lnSpc>
              <a:spcBef>
                <a:spcPts val="0"/>
              </a:spcBef>
              <a:buFont typeface="Wingdings" panose="05000000000000000000" pitchFamily="2" charset="2"/>
              <a:buChar char="§"/>
              <a:defRPr sz="1600">
                <a:solidFill>
                  <a:schemeClr val="bg1"/>
                </a:solidFill>
                <a:latin typeface="+mn-lt"/>
              </a:defRPr>
            </a:lvl3pPr>
            <a:lvl4pPr marL="959976" indent="-239994">
              <a:lnSpc>
                <a:spcPct val="100000"/>
              </a:lnSpc>
              <a:spcBef>
                <a:spcPts val="0"/>
              </a:spcBef>
              <a:buFont typeface="Wingdings" panose="05000000000000000000" pitchFamily="2" charset="2"/>
              <a:buChar char="§"/>
              <a:defRPr sz="1600">
                <a:solidFill>
                  <a:schemeClr val="bg1"/>
                </a:solidFill>
                <a:latin typeface="+mn-lt"/>
              </a:defRPr>
            </a:lvl4pPr>
            <a:lvl5pPr marL="1199970" indent="-239994">
              <a:lnSpc>
                <a:spcPct val="100000"/>
              </a:lnSpc>
              <a:spcBef>
                <a:spcPts val="0"/>
              </a:spcBef>
              <a:buFont typeface="Wingdings" panose="05000000000000000000" pitchFamily="2" charset="2"/>
              <a:buChar char="§"/>
              <a:defRPr sz="1600">
                <a:solidFill>
                  <a:schemeClr val="bg1"/>
                </a:solidFill>
                <a:latin typeface="+mn-lt"/>
              </a:defRPr>
            </a:lvl5pPr>
          </a:lstStyle>
          <a:p>
            <a:pPr lvl="0"/>
            <a:r>
              <a:rPr lang="fr-FR"/>
              <a:t>Click to </a:t>
            </a:r>
            <a:r>
              <a:rPr lang="fr-FR" err="1"/>
              <a:t>modify</a:t>
            </a:r>
            <a:r>
              <a:rPr lang="fr-FR"/>
              <a:t> the </a:t>
            </a:r>
            <a:r>
              <a:rPr lang="fr-FR" err="1"/>
              <a:t>text</a:t>
            </a:r>
            <a:r>
              <a:rPr lang="fr-FR"/>
              <a:t> styles</a:t>
            </a:r>
          </a:p>
          <a:p>
            <a:pPr lvl="1"/>
            <a:r>
              <a:rPr lang="fr-FR"/>
              <a:t>Second </a:t>
            </a:r>
            <a:r>
              <a:rPr lang="fr-FR" err="1"/>
              <a:t>level</a:t>
            </a:r>
            <a:endParaRPr lang="fr-FR"/>
          </a:p>
          <a:p>
            <a:pPr lvl="2"/>
            <a:r>
              <a:rPr lang="fr-FR" err="1"/>
              <a:t>Third</a:t>
            </a:r>
            <a:r>
              <a:rPr lang="fr-FR"/>
              <a:t> </a:t>
            </a:r>
            <a:r>
              <a:rPr lang="fr-FR" err="1"/>
              <a:t>level</a:t>
            </a:r>
            <a:endParaRPr lang="fr-FR"/>
          </a:p>
          <a:p>
            <a:pPr lvl="3"/>
            <a:r>
              <a:rPr lang="fr-FR" err="1"/>
              <a:t>Fourth</a:t>
            </a:r>
            <a:r>
              <a:rPr lang="fr-FR"/>
              <a:t> </a:t>
            </a:r>
            <a:r>
              <a:rPr lang="fr-FR" err="1"/>
              <a:t>level</a:t>
            </a:r>
            <a:endParaRPr lang="fr-FR"/>
          </a:p>
          <a:p>
            <a:pPr lvl="4"/>
            <a:r>
              <a:rPr lang="fr-FR" err="1"/>
              <a:t>Fitfh</a:t>
            </a:r>
            <a:r>
              <a:rPr lang="fr-FR"/>
              <a:t> </a:t>
            </a:r>
            <a:r>
              <a:rPr lang="fr-FR" err="1"/>
              <a:t>level</a:t>
            </a:r>
            <a:endParaRPr lang="fr-FR"/>
          </a:p>
        </p:txBody>
      </p:sp>
      <p:sp>
        <p:nvSpPr>
          <p:cNvPr id="3" name="object 6">
            <a:extLst>
              <a:ext uri="{FF2B5EF4-FFF2-40B4-BE49-F238E27FC236}">
                <a16:creationId xmlns:a16="http://schemas.microsoft.com/office/drawing/2014/main" id="{2EBD9B74-6535-99DF-8675-41682558E551}"/>
              </a:ext>
            </a:extLst>
          </p:cNvPr>
          <p:cNvSpPr>
            <a:spLocks/>
          </p:cNvSpPr>
          <p:nvPr userDrawn="1"/>
        </p:nvSpPr>
        <p:spPr>
          <a:xfrm>
            <a:off x="6112576" y="-12000"/>
            <a:ext cx="4822801" cy="9168000"/>
          </a:xfrm>
          <a:custGeom>
            <a:avLst/>
            <a:gdLst/>
            <a:ahLst/>
            <a:cxnLst/>
            <a:rect l="l" t="t" r="r" b="b"/>
            <a:pathLst>
              <a:path w="6409055" h="11308715">
                <a:moveTo>
                  <a:pt x="6408431" y="0"/>
                </a:moveTo>
                <a:lnTo>
                  <a:pt x="4696410" y="0"/>
                </a:lnTo>
                <a:lnTo>
                  <a:pt x="4648608" y="30146"/>
                </a:lnTo>
                <a:lnTo>
                  <a:pt x="4601007" y="60421"/>
                </a:lnTo>
                <a:lnTo>
                  <a:pt x="4553605" y="90823"/>
                </a:lnTo>
                <a:lnTo>
                  <a:pt x="4506405" y="121352"/>
                </a:lnTo>
                <a:lnTo>
                  <a:pt x="4459407" y="152007"/>
                </a:lnTo>
                <a:lnTo>
                  <a:pt x="4412612" y="182788"/>
                </a:lnTo>
                <a:lnTo>
                  <a:pt x="4366020" y="213694"/>
                </a:lnTo>
                <a:lnTo>
                  <a:pt x="4319633" y="244725"/>
                </a:lnTo>
                <a:lnTo>
                  <a:pt x="4273450" y="275879"/>
                </a:lnTo>
                <a:lnTo>
                  <a:pt x="4227473" y="307157"/>
                </a:lnTo>
                <a:lnTo>
                  <a:pt x="4181703" y="338558"/>
                </a:lnTo>
                <a:lnTo>
                  <a:pt x="4136139" y="370082"/>
                </a:lnTo>
                <a:lnTo>
                  <a:pt x="4090784" y="401727"/>
                </a:lnTo>
                <a:lnTo>
                  <a:pt x="4045637" y="433493"/>
                </a:lnTo>
                <a:lnTo>
                  <a:pt x="4000699" y="465380"/>
                </a:lnTo>
                <a:lnTo>
                  <a:pt x="3955971" y="497387"/>
                </a:lnTo>
                <a:lnTo>
                  <a:pt x="3911454" y="529514"/>
                </a:lnTo>
                <a:lnTo>
                  <a:pt x="3867148" y="561759"/>
                </a:lnTo>
                <a:lnTo>
                  <a:pt x="3823054" y="594123"/>
                </a:lnTo>
                <a:lnTo>
                  <a:pt x="3779173" y="626605"/>
                </a:lnTo>
                <a:lnTo>
                  <a:pt x="3735506" y="659205"/>
                </a:lnTo>
                <a:lnTo>
                  <a:pt x="3692053" y="691921"/>
                </a:lnTo>
                <a:lnTo>
                  <a:pt x="3648815" y="724753"/>
                </a:lnTo>
                <a:lnTo>
                  <a:pt x="3605793" y="757700"/>
                </a:lnTo>
                <a:lnTo>
                  <a:pt x="3562987" y="790763"/>
                </a:lnTo>
                <a:lnTo>
                  <a:pt x="3520398" y="823941"/>
                </a:lnTo>
                <a:lnTo>
                  <a:pt x="3478028" y="857232"/>
                </a:lnTo>
                <a:lnTo>
                  <a:pt x="3435875" y="890636"/>
                </a:lnTo>
                <a:lnTo>
                  <a:pt x="3393943" y="924154"/>
                </a:lnTo>
                <a:lnTo>
                  <a:pt x="3352230" y="957784"/>
                </a:lnTo>
                <a:lnTo>
                  <a:pt x="3310738" y="991525"/>
                </a:lnTo>
                <a:lnTo>
                  <a:pt x="3269467" y="1025378"/>
                </a:lnTo>
                <a:lnTo>
                  <a:pt x="3228419" y="1059341"/>
                </a:lnTo>
                <a:lnTo>
                  <a:pt x="3187593" y="1093414"/>
                </a:lnTo>
                <a:lnTo>
                  <a:pt x="3146991" y="1127596"/>
                </a:lnTo>
                <a:lnTo>
                  <a:pt x="3106614" y="1161888"/>
                </a:lnTo>
                <a:lnTo>
                  <a:pt x="3066462" y="1196288"/>
                </a:lnTo>
                <a:lnTo>
                  <a:pt x="3026535" y="1230795"/>
                </a:lnTo>
                <a:lnTo>
                  <a:pt x="2986835" y="1265410"/>
                </a:lnTo>
                <a:lnTo>
                  <a:pt x="2947362" y="1300132"/>
                </a:lnTo>
                <a:lnTo>
                  <a:pt x="2908117" y="1334959"/>
                </a:lnTo>
                <a:lnTo>
                  <a:pt x="2869101" y="1369892"/>
                </a:lnTo>
                <a:lnTo>
                  <a:pt x="2830314" y="1404930"/>
                </a:lnTo>
                <a:lnTo>
                  <a:pt x="2791758" y="1440073"/>
                </a:lnTo>
                <a:lnTo>
                  <a:pt x="2753432" y="1475319"/>
                </a:lnTo>
                <a:lnTo>
                  <a:pt x="2715338" y="1510669"/>
                </a:lnTo>
                <a:lnTo>
                  <a:pt x="2677476" y="1546121"/>
                </a:lnTo>
                <a:lnTo>
                  <a:pt x="2639847" y="1581676"/>
                </a:lnTo>
                <a:lnTo>
                  <a:pt x="2602451" y="1617332"/>
                </a:lnTo>
                <a:lnTo>
                  <a:pt x="2565290" y="1653089"/>
                </a:lnTo>
                <a:lnTo>
                  <a:pt x="2528365" y="1688947"/>
                </a:lnTo>
                <a:lnTo>
                  <a:pt x="2491675" y="1724905"/>
                </a:lnTo>
                <a:lnTo>
                  <a:pt x="2455222" y="1760962"/>
                </a:lnTo>
                <a:lnTo>
                  <a:pt x="2419006" y="1797118"/>
                </a:lnTo>
                <a:lnTo>
                  <a:pt x="2383028" y="1833372"/>
                </a:lnTo>
                <a:lnTo>
                  <a:pt x="2347289" y="1869724"/>
                </a:lnTo>
                <a:lnTo>
                  <a:pt x="2311789" y="1906172"/>
                </a:lnTo>
                <a:lnTo>
                  <a:pt x="2276530" y="1942718"/>
                </a:lnTo>
                <a:lnTo>
                  <a:pt x="2241511" y="1979359"/>
                </a:lnTo>
                <a:lnTo>
                  <a:pt x="2206734" y="2016096"/>
                </a:lnTo>
                <a:lnTo>
                  <a:pt x="2172200" y="2052928"/>
                </a:lnTo>
                <a:lnTo>
                  <a:pt x="2137908" y="2089854"/>
                </a:lnTo>
                <a:lnTo>
                  <a:pt x="2103860" y="2126874"/>
                </a:lnTo>
                <a:lnTo>
                  <a:pt x="2070057" y="2163988"/>
                </a:lnTo>
                <a:lnTo>
                  <a:pt x="2036499" y="2201193"/>
                </a:lnTo>
                <a:lnTo>
                  <a:pt x="2003187" y="2238491"/>
                </a:lnTo>
                <a:lnTo>
                  <a:pt x="1970122" y="2275881"/>
                </a:lnTo>
                <a:lnTo>
                  <a:pt x="1937304" y="2313361"/>
                </a:lnTo>
                <a:lnTo>
                  <a:pt x="1904734" y="2350932"/>
                </a:lnTo>
                <a:lnTo>
                  <a:pt x="1872413" y="2388593"/>
                </a:lnTo>
                <a:lnTo>
                  <a:pt x="1840342" y="2426343"/>
                </a:lnTo>
                <a:lnTo>
                  <a:pt x="1808520" y="2464181"/>
                </a:lnTo>
                <a:lnTo>
                  <a:pt x="1776950" y="2502108"/>
                </a:lnTo>
                <a:lnTo>
                  <a:pt x="1745632" y="2540122"/>
                </a:lnTo>
                <a:lnTo>
                  <a:pt x="1714566" y="2578224"/>
                </a:lnTo>
                <a:lnTo>
                  <a:pt x="1683753" y="2616412"/>
                </a:lnTo>
                <a:lnTo>
                  <a:pt x="1653194" y="2654686"/>
                </a:lnTo>
                <a:lnTo>
                  <a:pt x="1622889" y="2693045"/>
                </a:lnTo>
                <a:lnTo>
                  <a:pt x="1592840" y="2731489"/>
                </a:lnTo>
                <a:lnTo>
                  <a:pt x="1563047" y="2770018"/>
                </a:lnTo>
                <a:lnTo>
                  <a:pt x="1533510" y="2808630"/>
                </a:lnTo>
                <a:lnTo>
                  <a:pt x="1504231" y="2847325"/>
                </a:lnTo>
                <a:lnTo>
                  <a:pt x="1475211" y="2886102"/>
                </a:lnTo>
                <a:lnTo>
                  <a:pt x="1446449" y="2924962"/>
                </a:lnTo>
                <a:lnTo>
                  <a:pt x="1417946" y="2963903"/>
                </a:lnTo>
                <a:lnTo>
                  <a:pt x="1389705" y="3002925"/>
                </a:lnTo>
                <a:lnTo>
                  <a:pt x="1361724" y="3042028"/>
                </a:lnTo>
                <a:lnTo>
                  <a:pt x="1334005" y="3081210"/>
                </a:lnTo>
                <a:lnTo>
                  <a:pt x="1306548" y="3120471"/>
                </a:lnTo>
                <a:lnTo>
                  <a:pt x="1279355" y="3159811"/>
                </a:lnTo>
                <a:lnTo>
                  <a:pt x="1252425" y="3199229"/>
                </a:lnTo>
                <a:lnTo>
                  <a:pt x="1225761" y="3238725"/>
                </a:lnTo>
                <a:lnTo>
                  <a:pt x="1199361" y="3278297"/>
                </a:lnTo>
                <a:lnTo>
                  <a:pt x="1173228" y="3317946"/>
                </a:lnTo>
                <a:lnTo>
                  <a:pt x="1147362" y="3357671"/>
                </a:lnTo>
                <a:lnTo>
                  <a:pt x="1121763" y="3397471"/>
                </a:lnTo>
                <a:lnTo>
                  <a:pt x="1096432" y="3437346"/>
                </a:lnTo>
                <a:lnTo>
                  <a:pt x="1071371" y="3477295"/>
                </a:lnTo>
                <a:lnTo>
                  <a:pt x="1046579" y="3517318"/>
                </a:lnTo>
                <a:lnTo>
                  <a:pt x="1022057" y="3557413"/>
                </a:lnTo>
                <a:lnTo>
                  <a:pt x="997807" y="3597581"/>
                </a:lnTo>
                <a:lnTo>
                  <a:pt x="973828" y="3637821"/>
                </a:lnTo>
                <a:lnTo>
                  <a:pt x="950122" y="3678133"/>
                </a:lnTo>
                <a:lnTo>
                  <a:pt x="926690" y="3718515"/>
                </a:lnTo>
                <a:lnTo>
                  <a:pt x="903531" y="3758967"/>
                </a:lnTo>
                <a:lnTo>
                  <a:pt x="880647" y="3799489"/>
                </a:lnTo>
                <a:lnTo>
                  <a:pt x="858039" y="3840081"/>
                </a:lnTo>
                <a:lnTo>
                  <a:pt x="835706" y="3880740"/>
                </a:lnTo>
                <a:lnTo>
                  <a:pt x="813651" y="3921468"/>
                </a:lnTo>
                <a:lnTo>
                  <a:pt x="791873" y="3962263"/>
                </a:lnTo>
                <a:lnTo>
                  <a:pt x="770374" y="4003125"/>
                </a:lnTo>
                <a:lnTo>
                  <a:pt x="749154" y="4044054"/>
                </a:lnTo>
                <a:lnTo>
                  <a:pt x="728213" y="4085048"/>
                </a:lnTo>
                <a:lnTo>
                  <a:pt x="707553" y="4126107"/>
                </a:lnTo>
                <a:lnTo>
                  <a:pt x="687174" y="4167231"/>
                </a:lnTo>
                <a:lnTo>
                  <a:pt x="667077" y="4208419"/>
                </a:lnTo>
                <a:lnTo>
                  <a:pt x="647263" y="4249671"/>
                </a:lnTo>
                <a:lnTo>
                  <a:pt x="627732" y="4290986"/>
                </a:lnTo>
                <a:lnTo>
                  <a:pt x="608485" y="4332363"/>
                </a:lnTo>
                <a:lnTo>
                  <a:pt x="589523" y="4373801"/>
                </a:lnTo>
                <a:lnTo>
                  <a:pt x="570847" y="4415301"/>
                </a:lnTo>
                <a:lnTo>
                  <a:pt x="552456" y="4456862"/>
                </a:lnTo>
                <a:lnTo>
                  <a:pt x="534353" y="4498483"/>
                </a:lnTo>
                <a:lnTo>
                  <a:pt x="516538" y="4540164"/>
                </a:lnTo>
                <a:lnTo>
                  <a:pt x="499010" y="4581903"/>
                </a:lnTo>
                <a:lnTo>
                  <a:pt x="481772" y="4623701"/>
                </a:lnTo>
                <a:lnTo>
                  <a:pt x="464824" y="4665557"/>
                </a:lnTo>
                <a:lnTo>
                  <a:pt x="448167" y="4707470"/>
                </a:lnTo>
                <a:lnTo>
                  <a:pt x="431800" y="4749441"/>
                </a:lnTo>
                <a:lnTo>
                  <a:pt x="415726" y="4791467"/>
                </a:lnTo>
                <a:lnTo>
                  <a:pt x="399944" y="4833549"/>
                </a:lnTo>
                <a:lnTo>
                  <a:pt x="384456" y="4875686"/>
                </a:lnTo>
                <a:lnTo>
                  <a:pt x="369262" y="4917878"/>
                </a:lnTo>
                <a:lnTo>
                  <a:pt x="354363" y="4960123"/>
                </a:lnTo>
                <a:lnTo>
                  <a:pt x="339760" y="5002422"/>
                </a:lnTo>
                <a:lnTo>
                  <a:pt x="325453" y="5044774"/>
                </a:lnTo>
                <a:lnTo>
                  <a:pt x="311443" y="5087179"/>
                </a:lnTo>
                <a:lnTo>
                  <a:pt x="297730" y="5129635"/>
                </a:lnTo>
                <a:lnTo>
                  <a:pt x="284316" y="5172142"/>
                </a:lnTo>
                <a:lnTo>
                  <a:pt x="271202" y="5214700"/>
                </a:lnTo>
                <a:lnTo>
                  <a:pt x="258387" y="5257308"/>
                </a:lnTo>
                <a:lnTo>
                  <a:pt x="245873" y="5299965"/>
                </a:lnTo>
                <a:lnTo>
                  <a:pt x="233660" y="5342672"/>
                </a:lnTo>
                <a:lnTo>
                  <a:pt x="221750" y="5385426"/>
                </a:lnTo>
                <a:lnTo>
                  <a:pt x="210142" y="5428229"/>
                </a:lnTo>
                <a:lnTo>
                  <a:pt x="198838" y="5471079"/>
                </a:lnTo>
                <a:lnTo>
                  <a:pt x="187838" y="5513975"/>
                </a:lnTo>
                <a:lnTo>
                  <a:pt x="177142" y="5556918"/>
                </a:lnTo>
                <a:lnTo>
                  <a:pt x="166753" y="5599906"/>
                </a:lnTo>
                <a:lnTo>
                  <a:pt x="156670" y="5642940"/>
                </a:lnTo>
                <a:lnTo>
                  <a:pt x="146894" y="5686018"/>
                </a:lnTo>
                <a:lnTo>
                  <a:pt x="137426" y="5729139"/>
                </a:lnTo>
                <a:lnTo>
                  <a:pt x="128267" y="5772304"/>
                </a:lnTo>
                <a:lnTo>
                  <a:pt x="119417" y="5815512"/>
                </a:lnTo>
                <a:lnTo>
                  <a:pt x="110876" y="5858762"/>
                </a:lnTo>
                <a:lnTo>
                  <a:pt x="102647" y="5902054"/>
                </a:lnTo>
                <a:lnTo>
                  <a:pt x="94729" y="5945387"/>
                </a:lnTo>
                <a:lnTo>
                  <a:pt x="87123" y="5988761"/>
                </a:lnTo>
                <a:lnTo>
                  <a:pt x="79830" y="6032174"/>
                </a:lnTo>
                <a:lnTo>
                  <a:pt x="72851" y="6075627"/>
                </a:lnTo>
                <a:lnTo>
                  <a:pt x="66186" y="6119118"/>
                </a:lnTo>
                <a:lnTo>
                  <a:pt x="59836" y="6162648"/>
                </a:lnTo>
                <a:lnTo>
                  <a:pt x="53801" y="6206216"/>
                </a:lnTo>
                <a:lnTo>
                  <a:pt x="48083" y="6249821"/>
                </a:lnTo>
                <a:lnTo>
                  <a:pt x="42683" y="6293463"/>
                </a:lnTo>
                <a:lnTo>
                  <a:pt x="37600" y="6337140"/>
                </a:lnTo>
                <a:lnTo>
                  <a:pt x="32836" y="6380853"/>
                </a:lnTo>
                <a:lnTo>
                  <a:pt x="28391" y="6424602"/>
                </a:lnTo>
                <a:lnTo>
                  <a:pt x="24267" y="6468384"/>
                </a:lnTo>
                <a:lnTo>
                  <a:pt x="20463" y="6512200"/>
                </a:lnTo>
                <a:lnTo>
                  <a:pt x="16981" y="6556050"/>
                </a:lnTo>
                <a:lnTo>
                  <a:pt x="13821" y="6599932"/>
                </a:lnTo>
                <a:lnTo>
                  <a:pt x="10984" y="6643846"/>
                </a:lnTo>
                <a:lnTo>
                  <a:pt x="8470" y="6687792"/>
                </a:lnTo>
                <a:lnTo>
                  <a:pt x="6281" y="6731769"/>
                </a:lnTo>
                <a:lnTo>
                  <a:pt x="4417" y="6775777"/>
                </a:lnTo>
                <a:lnTo>
                  <a:pt x="2879" y="6819814"/>
                </a:lnTo>
                <a:lnTo>
                  <a:pt x="1668" y="6863881"/>
                </a:lnTo>
                <a:lnTo>
                  <a:pt x="783" y="6907976"/>
                </a:lnTo>
                <a:lnTo>
                  <a:pt x="227" y="6952100"/>
                </a:lnTo>
                <a:lnTo>
                  <a:pt x="0" y="6996252"/>
                </a:lnTo>
                <a:lnTo>
                  <a:pt x="101" y="7040430"/>
                </a:lnTo>
                <a:lnTo>
                  <a:pt x="533" y="7084635"/>
                </a:lnTo>
                <a:lnTo>
                  <a:pt x="1296" y="7128866"/>
                </a:lnTo>
                <a:lnTo>
                  <a:pt x="2391" y="7173122"/>
                </a:lnTo>
                <a:lnTo>
                  <a:pt x="3818" y="7217404"/>
                </a:lnTo>
                <a:lnTo>
                  <a:pt x="5577" y="7261709"/>
                </a:lnTo>
                <a:lnTo>
                  <a:pt x="7671" y="7306039"/>
                </a:lnTo>
                <a:lnTo>
                  <a:pt x="10099" y="7350391"/>
                </a:lnTo>
                <a:lnTo>
                  <a:pt x="12862" y="7394766"/>
                </a:lnTo>
                <a:lnTo>
                  <a:pt x="15961" y="7439163"/>
                </a:lnTo>
                <a:lnTo>
                  <a:pt x="19397" y="7483582"/>
                </a:lnTo>
                <a:lnTo>
                  <a:pt x="23170" y="7528022"/>
                </a:lnTo>
                <a:lnTo>
                  <a:pt x="27753" y="7577353"/>
                </a:lnTo>
                <a:lnTo>
                  <a:pt x="32741" y="7626584"/>
                </a:lnTo>
                <a:lnTo>
                  <a:pt x="38133" y="7675716"/>
                </a:lnTo>
                <a:lnTo>
                  <a:pt x="43929" y="7724746"/>
                </a:lnTo>
                <a:lnTo>
                  <a:pt x="50126" y="7773675"/>
                </a:lnTo>
                <a:lnTo>
                  <a:pt x="56724" y="7822503"/>
                </a:lnTo>
                <a:lnTo>
                  <a:pt x="63722" y="7871228"/>
                </a:lnTo>
                <a:lnTo>
                  <a:pt x="71119" y="7919850"/>
                </a:lnTo>
                <a:lnTo>
                  <a:pt x="78913" y="7968368"/>
                </a:lnTo>
                <a:lnTo>
                  <a:pt x="87103" y="8016782"/>
                </a:lnTo>
                <a:lnTo>
                  <a:pt x="95689" y="8065091"/>
                </a:lnTo>
                <a:lnTo>
                  <a:pt x="104669" y="8113295"/>
                </a:lnTo>
                <a:lnTo>
                  <a:pt x="114042" y="8161393"/>
                </a:lnTo>
                <a:lnTo>
                  <a:pt x="123808" y="8209384"/>
                </a:lnTo>
                <a:lnTo>
                  <a:pt x="133964" y="8257269"/>
                </a:lnTo>
                <a:lnTo>
                  <a:pt x="144509" y="8305045"/>
                </a:lnTo>
                <a:lnTo>
                  <a:pt x="155444" y="8352714"/>
                </a:lnTo>
                <a:lnTo>
                  <a:pt x="166766" y="8400273"/>
                </a:lnTo>
                <a:lnTo>
                  <a:pt x="178474" y="8447723"/>
                </a:lnTo>
                <a:lnTo>
                  <a:pt x="190568" y="8495063"/>
                </a:lnTo>
                <a:lnTo>
                  <a:pt x="203046" y="8542293"/>
                </a:lnTo>
                <a:lnTo>
                  <a:pt x="215907" y="8589411"/>
                </a:lnTo>
                <a:lnTo>
                  <a:pt x="229150" y="8636418"/>
                </a:lnTo>
                <a:lnTo>
                  <a:pt x="242774" y="8683312"/>
                </a:lnTo>
                <a:lnTo>
                  <a:pt x="256778" y="8730094"/>
                </a:lnTo>
                <a:lnTo>
                  <a:pt x="271160" y="8776762"/>
                </a:lnTo>
                <a:lnTo>
                  <a:pt x="285920" y="8823316"/>
                </a:lnTo>
                <a:lnTo>
                  <a:pt x="301056" y="8869755"/>
                </a:lnTo>
                <a:lnTo>
                  <a:pt x="316568" y="8916080"/>
                </a:lnTo>
                <a:lnTo>
                  <a:pt x="332453" y="8962288"/>
                </a:lnTo>
                <a:lnTo>
                  <a:pt x="348712" y="9008380"/>
                </a:lnTo>
                <a:lnTo>
                  <a:pt x="365343" y="9054355"/>
                </a:lnTo>
                <a:lnTo>
                  <a:pt x="382345" y="9100213"/>
                </a:lnTo>
                <a:lnTo>
                  <a:pt x="399716" y="9145953"/>
                </a:lnTo>
                <a:lnTo>
                  <a:pt x="417456" y="9191574"/>
                </a:lnTo>
                <a:lnTo>
                  <a:pt x="435564" y="9237075"/>
                </a:lnTo>
                <a:lnTo>
                  <a:pt x="454038" y="9282457"/>
                </a:lnTo>
                <a:lnTo>
                  <a:pt x="472878" y="9327719"/>
                </a:lnTo>
                <a:lnTo>
                  <a:pt x="492081" y="9372859"/>
                </a:lnTo>
                <a:lnTo>
                  <a:pt x="511648" y="9417878"/>
                </a:lnTo>
                <a:lnTo>
                  <a:pt x="531577" y="9462775"/>
                </a:lnTo>
                <a:lnTo>
                  <a:pt x="551866" y="9507549"/>
                </a:lnTo>
                <a:lnTo>
                  <a:pt x="572516" y="9552200"/>
                </a:lnTo>
                <a:lnTo>
                  <a:pt x="593524" y="9596727"/>
                </a:lnTo>
                <a:lnTo>
                  <a:pt x="614889" y="9641129"/>
                </a:lnTo>
                <a:lnTo>
                  <a:pt x="636611" y="9685407"/>
                </a:lnTo>
                <a:lnTo>
                  <a:pt x="658688" y="9729559"/>
                </a:lnTo>
                <a:lnTo>
                  <a:pt x="681120" y="9773585"/>
                </a:lnTo>
                <a:lnTo>
                  <a:pt x="703904" y="9817484"/>
                </a:lnTo>
                <a:lnTo>
                  <a:pt x="727041" y="9861255"/>
                </a:lnTo>
                <a:lnTo>
                  <a:pt x="750528" y="9904899"/>
                </a:lnTo>
                <a:lnTo>
                  <a:pt x="774366" y="9948414"/>
                </a:lnTo>
                <a:lnTo>
                  <a:pt x="798551" y="9991801"/>
                </a:lnTo>
                <a:lnTo>
                  <a:pt x="823085" y="10035057"/>
                </a:lnTo>
                <a:lnTo>
                  <a:pt x="847965" y="10078184"/>
                </a:lnTo>
                <a:lnTo>
                  <a:pt x="873190" y="10121179"/>
                </a:lnTo>
                <a:lnTo>
                  <a:pt x="898759" y="10164043"/>
                </a:lnTo>
                <a:lnTo>
                  <a:pt x="924671" y="10206776"/>
                </a:lnTo>
                <a:lnTo>
                  <a:pt x="950926" y="10249375"/>
                </a:lnTo>
                <a:lnTo>
                  <a:pt x="977521" y="10291842"/>
                </a:lnTo>
                <a:lnTo>
                  <a:pt x="1004456" y="10334175"/>
                </a:lnTo>
                <a:lnTo>
                  <a:pt x="1031730" y="10376373"/>
                </a:lnTo>
                <a:lnTo>
                  <a:pt x="1059341" y="10418437"/>
                </a:lnTo>
                <a:lnTo>
                  <a:pt x="1087288" y="10460366"/>
                </a:lnTo>
                <a:lnTo>
                  <a:pt x="1115571" y="10502158"/>
                </a:lnTo>
                <a:lnTo>
                  <a:pt x="1144189" y="10543814"/>
                </a:lnTo>
                <a:lnTo>
                  <a:pt x="1173139" y="10585333"/>
                </a:lnTo>
                <a:lnTo>
                  <a:pt x="1202421" y="10626713"/>
                </a:lnTo>
                <a:lnTo>
                  <a:pt x="1232034" y="10667956"/>
                </a:lnTo>
                <a:lnTo>
                  <a:pt x="1261977" y="10709060"/>
                </a:lnTo>
                <a:lnTo>
                  <a:pt x="1292248" y="10750024"/>
                </a:lnTo>
                <a:lnTo>
                  <a:pt x="1322847" y="10790848"/>
                </a:lnTo>
                <a:lnTo>
                  <a:pt x="1353773" y="10831532"/>
                </a:lnTo>
                <a:lnTo>
                  <a:pt x="1385023" y="10872074"/>
                </a:lnTo>
                <a:lnTo>
                  <a:pt x="1416598" y="10912475"/>
                </a:lnTo>
                <a:lnTo>
                  <a:pt x="1448496" y="10952733"/>
                </a:lnTo>
                <a:lnTo>
                  <a:pt x="1480716" y="10992848"/>
                </a:lnTo>
                <a:lnTo>
                  <a:pt x="1513257" y="11032820"/>
                </a:lnTo>
                <a:lnTo>
                  <a:pt x="1546118" y="11072648"/>
                </a:lnTo>
                <a:lnTo>
                  <a:pt x="1579297" y="11112331"/>
                </a:lnTo>
                <a:lnTo>
                  <a:pt x="1612794" y="11151869"/>
                </a:lnTo>
                <a:lnTo>
                  <a:pt x="1646607" y="11191261"/>
                </a:lnTo>
                <a:lnTo>
                  <a:pt x="1680736" y="11230506"/>
                </a:lnTo>
                <a:lnTo>
                  <a:pt x="1715179" y="11269605"/>
                </a:lnTo>
                <a:lnTo>
                  <a:pt x="1749935" y="11308556"/>
                </a:lnTo>
                <a:lnTo>
                  <a:pt x="2586412" y="11308556"/>
                </a:lnTo>
                <a:lnTo>
                  <a:pt x="2542874" y="11276864"/>
                </a:lnTo>
                <a:lnTo>
                  <a:pt x="2499649" y="11244974"/>
                </a:lnTo>
                <a:lnTo>
                  <a:pt x="2456740" y="11212887"/>
                </a:lnTo>
                <a:lnTo>
                  <a:pt x="2414148" y="11180604"/>
                </a:lnTo>
                <a:lnTo>
                  <a:pt x="2371874" y="11148124"/>
                </a:lnTo>
                <a:lnTo>
                  <a:pt x="2329920" y="11115450"/>
                </a:lnTo>
                <a:lnTo>
                  <a:pt x="2288288" y="11082581"/>
                </a:lnTo>
                <a:lnTo>
                  <a:pt x="2246978" y="11049520"/>
                </a:lnTo>
                <a:lnTo>
                  <a:pt x="2205993" y="11016266"/>
                </a:lnTo>
                <a:lnTo>
                  <a:pt x="2165335" y="10982820"/>
                </a:lnTo>
                <a:lnTo>
                  <a:pt x="2125004" y="10949184"/>
                </a:lnTo>
                <a:lnTo>
                  <a:pt x="2085002" y="10915357"/>
                </a:lnTo>
                <a:lnTo>
                  <a:pt x="2045332" y="10881342"/>
                </a:lnTo>
                <a:lnTo>
                  <a:pt x="2005993" y="10847138"/>
                </a:lnTo>
                <a:lnTo>
                  <a:pt x="1966989" y="10812747"/>
                </a:lnTo>
                <a:lnTo>
                  <a:pt x="1928320" y="10778169"/>
                </a:lnTo>
                <a:lnTo>
                  <a:pt x="1889989" y="10743405"/>
                </a:lnTo>
                <a:lnTo>
                  <a:pt x="1851996" y="10708457"/>
                </a:lnTo>
                <a:lnTo>
                  <a:pt x="1814343" y="10673324"/>
                </a:lnTo>
                <a:lnTo>
                  <a:pt x="1777032" y="10638008"/>
                </a:lnTo>
                <a:lnTo>
                  <a:pt x="1740064" y="10602510"/>
                </a:lnTo>
                <a:lnTo>
                  <a:pt x="1703442" y="10566830"/>
                </a:lnTo>
                <a:lnTo>
                  <a:pt x="1667165" y="10530969"/>
                </a:lnTo>
                <a:lnTo>
                  <a:pt x="1631237" y="10494928"/>
                </a:lnTo>
                <a:lnTo>
                  <a:pt x="1595659" y="10458708"/>
                </a:lnTo>
                <a:lnTo>
                  <a:pt x="1560431" y="10422309"/>
                </a:lnTo>
                <a:lnTo>
                  <a:pt x="1525556" y="10385734"/>
                </a:lnTo>
                <a:lnTo>
                  <a:pt x="1491036" y="10348981"/>
                </a:lnTo>
                <a:lnTo>
                  <a:pt x="1456871" y="10312053"/>
                </a:lnTo>
                <a:lnTo>
                  <a:pt x="1423064" y="10274949"/>
                </a:lnTo>
                <a:lnTo>
                  <a:pt x="1389616" y="10237672"/>
                </a:lnTo>
                <a:lnTo>
                  <a:pt x="1356528" y="10200221"/>
                </a:lnTo>
                <a:lnTo>
                  <a:pt x="1323802" y="10162598"/>
                </a:lnTo>
                <a:lnTo>
                  <a:pt x="1291440" y="10124803"/>
                </a:lnTo>
                <a:lnTo>
                  <a:pt x="1259443" y="10086837"/>
                </a:lnTo>
                <a:lnTo>
                  <a:pt x="1227813" y="10048701"/>
                </a:lnTo>
                <a:lnTo>
                  <a:pt x="1196551" y="10010396"/>
                </a:lnTo>
                <a:lnTo>
                  <a:pt x="1165659" y="9971922"/>
                </a:lnTo>
                <a:lnTo>
                  <a:pt x="1135138" y="9933281"/>
                </a:lnTo>
                <a:lnTo>
                  <a:pt x="1104991" y="9894474"/>
                </a:lnTo>
                <a:lnTo>
                  <a:pt x="1075218" y="9855500"/>
                </a:lnTo>
                <a:lnTo>
                  <a:pt x="1045821" y="9816361"/>
                </a:lnTo>
                <a:lnTo>
                  <a:pt x="1016802" y="9777059"/>
                </a:lnTo>
                <a:lnTo>
                  <a:pt x="988162" y="9737592"/>
                </a:lnTo>
                <a:lnTo>
                  <a:pt x="959902" y="9697963"/>
                </a:lnTo>
                <a:lnTo>
                  <a:pt x="932025" y="9658173"/>
                </a:lnTo>
                <a:lnTo>
                  <a:pt x="904533" y="9618221"/>
                </a:lnTo>
                <a:lnTo>
                  <a:pt x="877425" y="9578110"/>
                </a:lnTo>
                <a:lnTo>
                  <a:pt x="850705" y="9537839"/>
                </a:lnTo>
                <a:lnTo>
                  <a:pt x="824373" y="9497410"/>
                </a:lnTo>
                <a:lnTo>
                  <a:pt x="798431" y="9456823"/>
                </a:lnTo>
                <a:lnTo>
                  <a:pt x="772881" y="9416080"/>
                </a:lnTo>
                <a:lnTo>
                  <a:pt x="747725" y="9375180"/>
                </a:lnTo>
                <a:lnTo>
                  <a:pt x="722963" y="9334126"/>
                </a:lnTo>
                <a:lnTo>
                  <a:pt x="698597" y="9292917"/>
                </a:lnTo>
                <a:lnTo>
                  <a:pt x="674630" y="9251555"/>
                </a:lnTo>
                <a:lnTo>
                  <a:pt x="651062" y="9210040"/>
                </a:lnTo>
                <a:lnTo>
                  <a:pt x="627895" y="9168373"/>
                </a:lnTo>
                <a:lnTo>
                  <a:pt x="605131" y="9126556"/>
                </a:lnTo>
                <a:lnTo>
                  <a:pt x="582771" y="9084588"/>
                </a:lnTo>
                <a:lnTo>
                  <a:pt x="560817" y="9042471"/>
                </a:lnTo>
                <a:lnTo>
                  <a:pt x="539270" y="9000206"/>
                </a:lnTo>
                <a:lnTo>
                  <a:pt x="518132" y="8957793"/>
                </a:lnTo>
                <a:lnTo>
                  <a:pt x="497404" y="8915233"/>
                </a:lnTo>
                <a:lnTo>
                  <a:pt x="477088" y="8872527"/>
                </a:lnTo>
                <a:lnTo>
                  <a:pt x="457186" y="8829676"/>
                </a:lnTo>
                <a:lnTo>
                  <a:pt x="437700" y="8786681"/>
                </a:lnTo>
                <a:lnTo>
                  <a:pt x="418629" y="8743542"/>
                </a:lnTo>
                <a:lnTo>
                  <a:pt x="399977" y="8700261"/>
                </a:lnTo>
                <a:lnTo>
                  <a:pt x="381745" y="8656838"/>
                </a:lnTo>
                <a:lnTo>
                  <a:pt x="363934" y="8613273"/>
                </a:lnTo>
                <a:lnTo>
                  <a:pt x="346546" y="8569569"/>
                </a:lnTo>
                <a:lnTo>
                  <a:pt x="329583" y="8525725"/>
                </a:lnTo>
                <a:lnTo>
                  <a:pt x="313046" y="8481743"/>
                </a:lnTo>
                <a:lnTo>
                  <a:pt x="296936" y="8437623"/>
                </a:lnTo>
                <a:lnTo>
                  <a:pt x="281255" y="8393366"/>
                </a:lnTo>
                <a:lnTo>
                  <a:pt x="266006" y="8348974"/>
                </a:lnTo>
                <a:lnTo>
                  <a:pt x="251188" y="8304446"/>
                </a:lnTo>
                <a:lnTo>
                  <a:pt x="236804" y="8259783"/>
                </a:lnTo>
                <a:lnTo>
                  <a:pt x="222856" y="8214988"/>
                </a:lnTo>
                <a:lnTo>
                  <a:pt x="209345" y="8170059"/>
                </a:lnTo>
                <a:lnTo>
                  <a:pt x="196272" y="8124999"/>
                </a:lnTo>
                <a:lnTo>
                  <a:pt x="183639" y="8079807"/>
                </a:lnTo>
                <a:lnTo>
                  <a:pt x="171448" y="8034486"/>
                </a:lnTo>
                <a:lnTo>
                  <a:pt x="159700" y="7989035"/>
                </a:lnTo>
                <a:lnTo>
                  <a:pt x="148397" y="7943455"/>
                </a:lnTo>
                <a:lnTo>
                  <a:pt x="137541" y="7897748"/>
                </a:lnTo>
                <a:lnTo>
                  <a:pt x="127132" y="7851914"/>
                </a:lnTo>
                <a:lnTo>
                  <a:pt x="117172" y="7805953"/>
                </a:lnTo>
                <a:lnTo>
                  <a:pt x="107664" y="7759868"/>
                </a:lnTo>
                <a:lnTo>
                  <a:pt x="98608" y="7713658"/>
                </a:lnTo>
                <a:lnTo>
                  <a:pt x="90007" y="7667324"/>
                </a:lnTo>
                <a:lnTo>
                  <a:pt x="81861" y="7620868"/>
                </a:lnTo>
                <a:lnTo>
                  <a:pt x="74172" y="7574290"/>
                </a:lnTo>
                <a:lnTo>
                  <a:pt x="66942" y="7527591"/>
                </a:lnTo>
                <a:lnTo>
                  <a:pt x="60173" y="7480771"/>
                </a:lnTo>
                <a:lnTo>
                  <a:pt x="53865" y="7433833"/>
                </a:lnTo>
                <a:lnTo>
                  <a:pt x="48021" y="7386775"/>
                </a:lnTo>
                <a:lnTo>
                  <a:pt x="42642" y="7339600"/>
                </a:lnTo>
                <a:lnTo>
                  <a:pt x="37729" y="7292308"/>
                </a:lnTo>
                <a:lnTo>
                  <a:pt x="33285" y="7244899"/>
                </a:lnTo>
                <a:lnTo>
                  <a:pt x="29488" y="7199622"/>
                </a:lnTo>
                <a:lnTo>
                  <a:pt x="26129" y="7154374"/>
                </a:lnTo>
                <a:lnTo>
                  <a:pt x="23206" y="7109154"/>
                </a:lnTo>
                <a:lnTo>
                  <a:pt x="20720" y="7063965"/>
                </a:lnTo>
                <a:lnTo>
                  <a:pt x="18668" y="7018807"/>
                </a:lnTo>
                <a:lnTo>
                  <a:pt x="17049" y="6973680"/>
                </a:lnTo>
                <a:lnTo>
                  <a:pt x="15862" y="6928587"/>
                </a:lnTo>
                <a:lnTo>
                  <a:pt x="15107" y="6883528"/>
                </a:lnTo>
                <a:lnTo>
                  <a:pt x="14780" y="6838504"/>
                </a:lnTo>
                <a:lnTo>
                  <a:pt x="14883" y="6793515"/>
                </a:lnTo>
                <a:lnTo>
                  <a:pt x="15413" y="6748563"/>
                </a:lnTo>
                <a:lnTo>
                  <a:pt x="16369" y="6703649"/>
                </a:lnTo>
                <a:lnTo>
                  <a:pt x="17749" y="6658774"/>
                </a:lnTo>
                <a:lnTo>
                  <a:pt x="19554" y="6613939"/>
                </a:lnTo>
                <a:lnTo>
                  <a:pt x="21781" y="6569144"/>
                </a:lnTo>
                <a:lnTo>
                  <a:pt x="24429" y="6524390"/>
                </a:lnTo>
                <a:lnTo>
                  <a:pt x="27497" y="6479679"/>
                </a:lnTo>
                <a:lnTo>
                  <a:pt x="30984" y="6435012"/>
                </a:lnTo>
                <a:lnTo>
                  <a:pt x="34889" y="6390389"/>
                </a:lnTo>
                <a:lnTo>
                  <a:pt x="39210" y="6345811"/>
                </a:lnTo>
                <a:lnTo>
                  <a:pt x="43946" y="6301280"/>
                </a:lnTo>
                <a:lnTo>
                  <a:pt x="49096" y="6256796"/>
                </a:lnTo>
                <a:lnTo>
                  <a:pt x="54660" y="6212360"/>
                </a:lnTo>
                <a:lnTo>
                  <a:pt x="60634" y="6167973"/>
                </a:lnTo>
                <a:lnTo>
                  <a:pt x="67020" y="6123637"/>
                </a:lnTo>
                <a:lnTo>
                  <a:pt x="73814" y="6079351"/>
                </a:lnTo>
                <a:lnTo>
                  <a:pt x="81016" y="6035118"/>
                </a:lnTo>
                <a:lnTo>
                  <a:pt x="88625" y="5990937"/>
                </a:lnTo>
                <a:lnTo>
                  <a:pt x="96640" y="5946810"/>
                </a:lnTo>
                <a:lnTo>
                  <a:pt x="105059" y="5902739"/>
                </a:lnTo>
                <a:lnTo>
                  <a:pt x="113881" y="5858723"/>
                </a:lnTo>
                <a:lnTo>
                  <a:pt x="123106" y="5814763"/>
                </a:lnTo>
                <a:lnTo>
                  <a:pt x="132731" y="5770862"/>
                </a:lnTo>
                <a:lnTo>
                  <a:pt x="142755" y="5727019"/>
                </a:lnTo>
                <a:lnTo>
                  <a:pt x="153178" y="5683236"/>
                </a:lnTo>
                <a:lnTo>
                  <a:pt x="163998" y="5639513"/>
                </a:lnTo>
                <a:lnTo>
                  <a:pt x="175214" y="5595852"/>
                </a:lnTo>
                <a:lnTo>
                  <a:pt x="186824" y="5552253"/>
                </a:lnTo>
                <a:lnTo>
                  <a:pt x="198828" y="5508718"/>
                </a:lnTo>
                <a:lnTo>
                  <a:pt x="211225" y="5465247"/>
                </a:lnTo>
                <a:lnTo>
                  <a:pt x="224012" y="5421842"/>
                </a:lnTo>
                <a:lnTo>
                  <a:pt x="237190" y="5378502"/>
                </a:lnTo>
                <a:lnTo>
                  <a:pt x="250756" y="5335230"/>
                </a:lnTo>
                <a:lnTo>
                  <a:pt x="264709" y="5292026"/>
                </a:lnTo>
                <a:lnTo>
                  <a:pt x="279049" y="5248891"/>
                </a:lnTo>
                <a:lnTo>
                  <a:pt x="293774" y="5205827"/>
                </a:lnTo>
                <a:lnTo>
                  <a:pt x="308883" y="5162833"/>
                </a:lnTo>
                <a:lnTo>
                  <a:pt x="324374" y="5119911"/>
                </a:lnTo>
                <a:lnTo>
                  <a:pt x="340247" y="5077062"/>
                </a:lnTo>
                <a:lnTo>
                  <a:pt x="356500" y="5034287"/>
                </a:lnTo>
                <a:lnTo>
                  <a:pt x="373132" y="4991587"/>
                </a:lnTo>
                <a:lnTo>
                  <a:pt x="390142" y="4948963"/>
                </a:lnTo>
                <a:lnTo>
                  <a:pt x="407529" y="4906415"/>
                </a:lnTo>
                <a:lnTo>
                  <a:pt x="425291" y="4863945"/>
                </a:lnTo>
                <a:lnTo>
                  <a:pt x="443427" y="4821554"/>
                </a:lnTo>
                <a:lnTo>
                  <a:pt x="461936" y="4779242"/>
                </a:lnTo>
                <a:lnTo>
                  <a:pt x="480817" y="4737011"/>
                </a:lnTo>
                <a:lnTo>
                  <a:pt x="500069" y="4694861"/>
                </a:lnTo>
                <a:lnTo>
                  <a:pt x="519690" y="4652794"/>
                </a:lnTo>
                <a:lnTo>
                  <a:pt x="539679" y="4610810"/>
                </a:lnTo>
                <a:lnTo>
                  <a:pt x="560035" y="4568910"/>
                </a:lnTo>
                <a:lnTo>
                  <a:pt x="580757" y="4527096"/>
                </a:lnTo>
                <a:lnTo>
                  <a:pt x="601843" y="4485368"/>
                </a:lnTo>
                <a:lnTo>
                  <a:pt x="623293" y="4443727"/>
                </a:lnTo>
                <a:lnTo>
                  <a:pt x="645105" y="4402174"/>
                </a:lnTo>
                <a:lnTo>
                  <a:pt x="667278" y="4360710"/>
                </a:lnTo>
                <a:lnTo>
                  <a:pt x="689810" y="4319337"/>
                </a:lnTo>
                <a:lnTo>
                  <a:pt x="712701" y="4278054"/>
                </a:lnTo>
                <a:lnTo>
                  <a:pt x="735950" y="4236863"/>
                </a:lnTo>
                <a:lnTo>
                  <a:pt x="759554" y="4195765"/>
                </a:lnTo>
                <a:lnTo>
                  <a:pt x="783514" y="4154761"/>
                </a:lnTo>
                <a:lnTo>
                  <a:pt x="807827" y="4113852"/>
                </a:lnTo>
                <a:lnTo>
                  <a:pt x="832493" y="4073038"/>
                </a:lnTo>
                <a:lnTo>
                  <a:pt x="857509" y="4032321"/>
                </a:lnTo>
                <a:lnTo>
                  <a:pt x="882876" y="3991702"/>
                </a:lnTo>
                <a:lnTo>
                  <a:pt x="908592" y="3951181"/>
                </a:lnTo>
                <a:lnTo>
                  <a:pt x="934656" y="3910760"/>
                </a:lnTo>
                <a:lnTo>
                  <a:pt x="961066" y="3870440"/>
                </a:lnTo>
                <a:lnTo>
                  <a:pt x="987821" y="3830220"/>
                </a:lnTo>
                <a:lnTo>
                  <a:pt x="1014920" y="3790104"/>
                </a:lnTo>
                <a:lnTo>
                  <a:pt x="1042363" y="3750090"/>
                </a:lnTo>
                <a:lnTo>
                  <a:pt x="1070146" y="3710181"/>
                </a:lnTo>
                <a:lnTo>
                  <a:pt x="1098270" y="3670377"/>
                </a:lnTo>
                <a:lnTo>
                  <a:pt x="1126734" y="3630679"/>
                </a:lnTo>
                <a:lnTo>
                  <a:pt x="1155535" y="3591088"/>
                </a:lnTo>
                <a:lnTo>
                  <a:pt x="1184674" y="3551606"/>
                </a:lnTo>
                <a:lnTo>
                  <a:pt x="1214147" y="3512232"/>
                </a:lnTo>
                <a:lnTo>
                  <a:pt x="1243956" y="3472969"/>
                </a:lnTo>
                <a:lnTo>
                  <a:pt x="1274097" y="3433816"/>
                </a:lnTo>
                <a:lnTo>
                  <a:pt x="1304570" y="3394775"/>
                </a:lnTo>
                <a:lnTo>
                  <a:pt x="1335375" y="3355847"/>
                </a:lnTo>
                <a:lnTo>
                  <a:pt x="1366508" y="3317033"/>
                </a:lnTo>
                <a:lnTo>
                  <a:pt x="1397971" y="3278334"/>
                </a:lnTo>
                <a:lnTo>
                  <a:pt x="1429760" y="3239750"/>
                </a:lnTo>
                <a:lnTo>
                  <a:pt x="1461875" y="3201283"/>
                </a:lnTo>
                <a:lnTo>
                  <a:pt x="1494315" y="3162934"/>
                </a:lnTo>
                <a:lnTo>
                  <a:pt x="1527079" y="3124703"/>
                </a:lnTo>
                <a:lnTo>
                  <a:pt x="1560164" y="3086592"/>
                </a:lnTo>
                <a:lnTo>
                  <a:pt x="1593571" y="3048601"/>
                </a:lnTo>
                <a:lnTo>
                  <a:pt x="1627298" y="3010731"/>
                </a:lnTo>
                <a:lnTo>
                  <a:pt x="1661344" y="2972984"/>
                </a:lnTo>
                <a:lnTo>
                  <a:pt x="1695707" y="2935360"/>
                </a:lnTo>
                <a:lnTo>
                  <a:pt x="1730386" y="2897860"/>
                </a:lnTo>
                <a:lnTo>
                  <a:pt x="1765381" y="2860486"/>
                </a:lnTo>
                <a:lnTo>
                  <a:pt x="1800689" y="2823237"/>
                </a:lnTo>
                <a:lnTo>
                  <a:pt x="1836310" y="2786116"/>
                </a:lnTo>
                <a:lnTo>
                  <a:pt x="1872243" y="2749123"/>
                </a:lnTo>
                <a:lnTo>
                  <a:pt x="1908486" y="2712259"/>
                </a:lnTo>
                <a:lnTo>
                  <a:pt x="1945037" y="2675525"/>
                </a:lnTo>
                <a:lnTo>
                  <a:pt x="1981897" y="2638921"/>
                </a:lnTo>
                <a:lnTo>
                  <a:pt x="2019064" y="2602450"/>
                </a:lnTo>
                <a:lnTo>
                  <a:pt x="2056535" y="2566111"/>
                </a:lnTo>
                <a:lnTo>
                  <a:pt x="2094311" y="2529906"/>
                </a:lnTo>
                <a:lnTo>
                  <a:pt x="2132390" y="2493836"/>
                </a:lnTo>
                <a:lnTo>
                  <a:pt x="2170771" y="2457901"/>
                </a:lnTo>
                <a:lnTo>
                  <a:pt x="2209453" y="2422103"/>
                </a:lnTo>
                <a:lnTo>
                  <a:pt x="2248434" y="2386443"/>
                </a:lnTo>
                <a:lnTo>
                  <a:pt x="2287713" y="2350921"/>
                </a:lnTo>
                <a:lnTo>
                  <a:pt x="2327289" y="2315538"/>
                </a:lnTo>
                <a:lnTo>
                  <a:pt x="2367161" y="2280296"/>
                </a:lnTo>
                <a:lnTo>
                  <a:pt x="2407327" y="2245195"/>
                </a:lnTo>
                <a:lnTo>
                  <a:pt x="2447787" y="2210237"/>
                </a:lnTo>
                <a:lnTo>
                  <a:pt x="2488539" y="2175422"/>
                </a:lnTo>
                <a:lnTo>
                  <a:pt x="2529582" y="2140751"/>
                </a:lnTo>
                <a:lnTo>
                  <a:pt x="2570915" y="2106225"/>
                </a:lnTo>
                <a:lnTo>
                  <a:pt x="2612536" y="2071845"/>
                </a:lnTo>
                <a:lnTo>
                  <a:pt x="2654445" y="2037612"/>
                </a:lnTo>
                <a:lnTo>
                  <a:pt x="2696640" y="2003528"/>
                </a:lnTo>
                <a:lnTo>
                  <a:pt x="2739120" y="1969592"/>
                </a:lnTo>
                <a:lnTo>
                  <a:pt x="2781883" y="1935806"/>
                </a:lnTo>
                <a:lnTo>
                  <a:pt x="2824929" y="1902171"/>
                </a:lnTo>
                <a:lnTo>
                  <a:pt x="2868256" y="1868688"/>
                </a:lnTo>
                <a:lnTo>
                  <a:pt x="2911864" y="1835358"/>
                </a:lnTo>
                <a:lnTo>
                  <a:pt x="2955750" y="1802181"/>
                </a:lnTo>
                <a:lnTo>
                  <a:pt x="2999914" y="1769159"/>
                </a:lnTo>
                <a:lnTo>
                  <a:pt x="3044354" y="1736293"/>
                </a:lnTo>
                <a:lnTo>
                  <a:pt x="3089070" y="1703583"/>
                </a:lnTo>
                <a:lnTo>
                  <a:pt x="3134060" y="1671030"/>
                </a:lnTo>
                <a:lnTo>
                  <a:pt x="3179323" y="1638637"/>
                </a:lnTo>
                <a:lnTo>
                  <a:pt x="3224857" y="1606402"/>
                </a:lnTo>
                <a:lnTo>
                  <a:pt x="3270662" y="1574328"/>
                </a:lnTo>
                <a:lnTo>
                  <a:pt x="3316736" y="1542415"/>
                </a:lnTo>
                <a:lnTo>
                  <a:pt x="3363078" y="1510665"/>
                </a:lnTo>
                <a:lnTo>
                  <a:pt x="3409687" y="1479077"/>
                </a:lnTo>
                <a:lnTo>
                  <a:pt x="3456561" y="1447654"/>
                </a:lnTo>
                <a:lnTo>
                  <a:pt x="3503700" y="1416396"/>
                </a:lnTo>
                <a:lnTo>
                  <a:pt x="3551103" y="1385304"/>
                </a:lnTo>
                <a:lnTo>
                  <a:pt x="3598767" y="1354379"/>
                </a:lnTo>
                <a:lnTo>
                  <a:pt x="3646692" y="1323622"/>
                </a:lnTo>
                <a:lnTo>
                  <a:pt x="3694876" y="1293034"/>
                </a:lnTo>
                <a:lnTo>
                  <a:pt x="3743319" y="1262616"/>
                </a:lnTo>
                <a:lnTo>
                  <a:pt x="3792020" y="1232368"/>
                </a:lnTo>
                <a:lnTo>
                  <a:pt x="3840976" y="1202293"/>
                </a:lnTo>
                <a:lnTo>
                  <a:pt x="3890187" y="1172390"/>
                </a:lnTo>
                <a:lnTo>
                  <a:pt x="3939651" y="1142660"/>
                </a:lnTo>
                <a:lnTo>
                  <a:pt x="3989368" y="1113106"/>
                </a:lnTo>
                <a:lnTo>
                  <a:pt x="4039336" y="1083727"/>
                </a:lnTo>
                <a:lnTo>
                  <a:pt x="4089554" y="1054524"/>
                </a:lnTo>
                <a:lnTo>
                  <a:pt x="4140021" y="1025499"/>
                </a:lnTo>
                <a:lnTo>
                  <a:pt x="4190735" y="996652"/>
                </a:lnTo>
                <a:lnTo>
                  <a:pt x="4241696" y="967985"/>
                </a:lnTo>
                <a:lnTo>
                  <a:pt x="4292901" y="939498"/>
                </a:lnTo>
                <a:lnTo>
                  <a:pt x="4344351" y="911192"/>
                </a:lnTo>
                <a:lnTo>
                  <a:pt x="4396043" y="883069"/>
                </a:lnTo>
                <a:lnTo>
                  <a:pt x="4447977" y="855128"/>
                </a:lnTo>
                <a:lnTo>
                  <a:pt x="4500151" y="827372"/>
                </a:lnTo>
                <a:lnTo>
                  <a:pt x="4552564" y="799801"/>
                </a:lnTo>
                <a:lnTo>
                  <a:pt x="4605215" y="772416"/>
                </a:lnTo>
                <a:lnTo>
                  <a:pt x="4658103" y="745218"/>
                </a:lnTo>
                <a:lnTo>
                  <a:pt x="4711226" y="718208"/>
                </a:lnTo>
                <a:lnTo>
                  <a:pt x="4764584" y="691386"/>
                </a:lnTo>
                <a:lnTo>
                  <a:pt x="4818174" y="664755"/>
                </a:lnTo>
                <a:lnTo>
                  <a:pt x="4871997" y="638314"/>
                </a:lnTo>
                <a:lnTo>
                  <a:pt x="4926050" y="612065"/>
                </a:lnTo>
                <a:lnTo>
                  <a:pt x="4980332" y="586009"/>
                </a:lnTo>
                <a:lnTo>
                  <a:pt x="5034843" y="560146"/>
                </a:lnTo>
                <a:lnTo>
                  <a:pt x="5089580" y="534478"/>
                </a:lnTo>
                <a:lnTo>
                  <a:pt x="5144544" y="509005"/>
                </a:lnTo>
                <a:lnTo>
                  <a:pt x="5199732" y="483729"/>
                </a:lnTo>
                <a:lnTo>
                  <a:pt x="5255144" y="458650"/>
                </a:lnTo>
                <a:lnTo>
                  <a:pt x="5310777" y="433770"/>
                </a:lnTo>
                <a:lnTo>
                  <a:pt x="5366632" y="409089"/>
                </a:lnTo>
                <a:lnTo>
                  <a:pt x="5422707" y="384608"/>
                </a:lnTo>
                <a:lnTo>
                  <a:pt x="5479000" y="360329"/>
                </a:lnTo>
                <a:lnTo>
                  <a:pt x="5535510" y="336251"/>
                </a:lnTo>
                <a:lnTo>
                  <a:pt x="5592237" y="312377"/>
                </a:lnTo>
                <a:lnTo>
                  <a:pt x="5649178" y="288707"/>
                </a:lnTo>
                <a:lnTo>
                  <a:pt x="5706334" y="265242"/>
                </a:lnTo>
                <a:lnTo>
                  <a:pt x="5763702" y="241983"/>
                </a:lnTo>
                <a:lnTo>
                  <a:pt x="5821281" y="218931"/>
                </a:lnTo>
                <a:lnTo>
                  <a:pt x="5879070" y="196087"/>
                </a:lnTo>
                <a:lnTo>
                  <a:pt x="5937069" y="173451"/>
                </a:lnTo>
                <a:lnTo>
                  <a:pt x="5995275" y="151025"/>
                </a:lnTo>
                <a:lnTo>
                  <a:pt x="6053687" y="128810"/>
                </a:lnTo>
                <a:lnTo>
                  <a:pt x="6112305" y="106807"/>
                </a:lnTo>
                <a:lnTo>
                  <a:pt x="6171127" y="85017"/>
                </a:lnTo>
                <a:lnTo>
                  <a:pt x="6230152" y="63440"/>
                </a:lnTo>
                <a:lnTo>
                  <a:pt x="6289378" y="42077"/>
                </a:lnTo>
                <a:lnTo>
                  <a:pt x="6348805" y="20930"/>
                </a:lnTo>
                <a:lnTo>
                  <a:pt x="6408431" y="0"/>
                </a:lnTo>
                <a:close/>
              </a:path>
            </a:pathLst>
          </a:custGeom>
          <a:noFill/>
          <a:ln w="12700">
            <a:solidFill>
              <a:schemeClr val="accent1"/>
            </a:solidFill>
          </a:ln>
        </p:spPr>
        <p:txBody>
          <a:bodyPr wrap="square" lIns="0" tIns="0" rIns="0" bIns="0" rtlCol="0"/>
          <a:lstStyle/>
          <a:p>
            <a:endParaRPr sz="1456"/>
          </a:p>
        </p:txBody>
      </p:sp>
      <p:sp>
        <p:nvSpPr>
          <p:cNvPr id="11" name="Content Placeholder 8">
            <a:extLst>
              <a:ext uri="{FF2B5EF4-FFF2-40B4-BE49-F238E27FC236}">
                <a16:creationId xmlns:a16="http://schemas.microsoft.com/office/drawing/2014/main" id="{58CC5F1A-6E1D-C5A9-7841-C8D420AA8EA3}"/>
              </a:ext>
            </a:extLst>
          </p:cNvPr>
          <p:cNvSpPr>
            <a:spLocks noGrp="1"/>
          </p:cNvSpPr>
          <p:nvPr>
            <p:ph sz="quarter" idx="20"/>
          </p:nvPr>
        </p:nvSpPr>
        <p:spPr>
          <a:xfrm>
            <a:off x="7856001" y="5727096"/>
            <a:ext cx="7680000" cy="2160000"/>
          </a:xfrm>
          <a:prstGeom prst="rect">
            <a:avLst/>
          </a:prstGeom>
        </p:spPr>
        <p:txBody>
          <a:bodyPr/>
          <a:lstStyle>
            <a:lvl1pPr>
              <a:defRPr>
                <a:noFill/>
              </a:defRPr>
            </a:lvl1pPr>
          </a:lstStyle>
          <a:p>
            <a:pPr lvl="0"/>
            <a:endParaRPr lang="en-GB"/>
          </a:p>
        </p:txBody>
      </p:sp>
      <p:sp>
        <p:nvSpPr>
          <p:cNvPr id="6" name="Espace réservé du numéro de diapositive 4">
            <a:extLst>
              <a:ext uri="{FF2B5EF4-FFF2-40B4-BE49-F238E27FC236}">
                <a16:creationId xmlns:a16="http://schemas.microsoft.com/office/drawing/2014/main" id="{7B685B80-4855-652E-5906-02F3764921E5}"/>
              </a:ext>
            </a:extLst>
          </p:cNvPr>
          <p:cNvSpPr>
            <a:spLocks noGrp="1"/>
          </p:cNvSpPr>
          <p:nvPr>
            <p:ph type="sldNum" sz="quarter" idx="4"/>
          </p:nvPr>
        </p:nvSpPr>
        <p:spPr>
          <a:xfrm>
            <a:off x="480000" y="8544000"/>
            <a:ext cx="532624" cy="240000"/>
          </a:xfrm>
          <a:prstGeom prst="rect">
            <a:avLst/>
          </a:prstGeom>
        </p:spPr>
        <p:txBody>
          <a:bodyPr lIns="0" tIns="0" rIns="0" bIns="0" anchor="ctr" anchorCtr="0"/>
          <a:lstStyle>
            <a:lvl1pPr algn="ctr">
              <a:defRPr sz="1333">
                <a:solidFill>
                  <a:schemeClr val="bg1"/>
                </a:solidFill>
                <a:latin typeface="+mj-lt"/>
              </a:defRPr>
            </a:lvl1pPr>
          </a:lstStyle>
          <a:p>
            <a:fld id="{9A9D9850-EB0A-43F7-8805-7278E1ABB367}" type="slidenum">
              <a:rPr lang="en-GB" smtClean="0"/>
              <a:pPr/>
              <a:t>‹#›</a:t>
            </a:fld>
            <a:endParaRPr lang="en-GB"/>
          </a:p>
        </p:txBody>
      </p:sp>
      <p:sp>
        <p:nvSpPr>
          <p:cNvPr id="8" name="Footer Placeholder 6">
            <a:extLst>
              <a:ext uri="{FF2B5EF4-FFF2-40B4-BE49-F238E27FC236}">
                <a16:creationId xmlns:a16="http://schemas.microsoft.com/office/drawing/2014/main" id="{8575A1C9-12F9-68F9-9EDB-A2BA3180A171}"/>
              </a:ext>
            </a:extLst>
          </p:cNvPr>
          <p:cNvSpPr>
            <a:spLocks noGrp="1"/>
          </p:cNvSpPr>
          <p:nvPr>
            <p:ph type="ftr" sz="quarter" idx="21"/>
          </p:nvPr>
        </p:nvSpPr>
        <p:spPr>
          <a:xfrm>
            <a:off x="1213920" y="8543401"/>
            <a:ext cx="4800000" cy="240000"/>
          </a:xfrm>
          <a:prstGeom prst="rect">
            <a:avLst/>
          </a:prstGeom>
        </p:spPr>
        <p:txBody>
          <a:bodyPr/>
          <a:lstStyle>
            <a:lvl1pPr>
              <a:defRPr>
                <a:solidFill>
                  <a:schemeClr val="bg1"/>
                </a:solidFill>
              </a:defRPr>
            </a:lvl1pPr>
          </a:lstStyle>
          <a:p>
            <a:pPr algn="l"/>
            <a:r>
              <a:rPr lang="en-US"/>
              <a:t>Dunoon OHL CLG</a:t>
            </a:r>
          </a:p>
        </p:txBody>
      </p:sp>
    </p:spTree>
    <p:extLst>
      <p:ext uri="{BB962C8B-B14F-4D97-AF65-F5344CB8AC3E}">
        <p14:creationId xmlns:p14="http://schemas.microsoft.com/office/powerpoint/2010/main" val="1563785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6_CONTENT LAYOUT &amp; CUSTOMIZED BACKGROUND">
    <p:spTree>
      <p:nvGrpSpPr>
        <p:cNvPr id="1" name=""/>
        <p:cNvGrpSpPr/>
        <p:nvPr/>
      </p:nvGrpSpPr>
      <p:grpSpPr>
        <a:xfrm>
          <a:off x="0" y="0"/>
          <a:ext cx="0" cy="0"/>
          <a:chOff x="0" y="0"/>
          <a:chExt cx="0" cy="0"/>
        </a:xfrm>
      </p:grpSpPr>
      <p:sp>
        <p:nvSpPr>
          <p:cNvPr id="16" name="Forme libre : forme 15">
            <a:extLst>
              <a:ext uri="{FF2B5EF4-FFF2-40B4-BE49-F238E27FC236}">
                <a16:creationId xmlns:a16="http://schemas.microsoft.com/office/drawing/2014/main" id="{409C925E-3C98-8F1F-01C3-A1B7549B4448}"/>
              </a:ext>
            </a:extLst>
          </p:cNvPr>
          <p:cNvSpPr/>
          <p:nvPr userDrawn="1"/>
        </p:nvSpPr>
        <p:spPr>
          <a:xfrm>
            <a:off x="5" y="0"/>
            <a:ext cx="16255993" cy="9144000"/>
          </a:xfrm>
          <a:custGeom>
            <a:avLst/>
            <a:gdLst>
              <a:gd name="connsiteX0" fmla="*/ 7709373 w 12191995"/>
              <a:gd name="connsiteY0" fmla="*/ 0 h 6858000"/>
              <a:gd name="connsiteX1" fmla="*/ 12191995 w 12191995"/>
              <a:gd name="connsiteY1" fmla="*/ 0 h 6858000"/>
              <a:gd name="connsiteX2" fmla="*/ 12191995 w 12191995"/>
              <a:gd name="connsiteY2" fmla="*/ 2643137 h 6858000"/>
              <a:gd name="connsiteX3" fmla="*/ 12006121 w 12191995"/>
              <a:gd name="connsiteY3" fmla="*/ 2913253 h 6858000"/>
              <a:gd name="connsiteX4" fmla="*/ 7065592 w 12191995"/>
              <a:gd name="connsiteY4" fmla="*/ 6611581 h 6858000"/>
              <a:gd name="connsiteX5" fmla="*/ 6452715 w 12191995"/>
              <a:gd name="connsiteY5" fmla="*/ 6858000 h 6858000"/>
              <a:gd name="connsiteX6" fmla="*/ 0 w 12191995"/>
              <a:gd name="connsiteY6" fmla="*/ 6858000 h 6858000"/>
              <a:gd name="connsiteX7" fmla="*/ 0 w 12191995"/>
              <a:gd name="connsiteY7" fmla="*/ 6098925 h 6858000"/>
              <a:gd name="connsiteX8" fmla="*/ 10523 w 12191995"/>
              <a:gd name="connsiteY8" fmla="*/ 6097088 h 6858000"/>
              <a:gd name="connsiteX9" fmla="*/ 7664776 w 12191995"/>
              <a:gd name="connsiteY9" fmla="*/ 28543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1995" h="6858000">
                <a:moveTo>
                  <a:pt x="7709373" y="0"/>
                </a:moveTo>
                <a:lnTo>
                  <a:pt x="12191995" y="0"/>
                </a:lnTo>
                <a:lnTo>
                  <a:pt x="12191995" y="2643137"/>
                </a:lnTo>
                <a:lnTo>
                  <a:pt x="12006121" y="2913253"/>
                </a:lnTo>
                <a:cubicBezTo>
                  <a:pt x="10924551" y="4401176"/>
                  <a:pt x="9202218" y="5692332"/>
                  <a:pt x="7065592" y="6611581"/>
                </a:cubicBezTo>
                <a:lnTo>
                  <a:pt x="6452715" y="6858000"/>
                </a:lnTo>
                <a:lnTo>
                  <a:pt x="0" y="6858000"/>
                </a:lnTo>
                <a:lnTo>
                  <a:pt x="0" y="6098925"/>
                </a:lnTo>
                <a:lnTo>
                  <a:pt x="10523" y="6097088"/>
                </a:lnTo>
                <a:cubicBezTo>
                  <a:pt x="4073816" y="5319076"/>
                  <a:pt x="7149485" y="2981649"/>
                  <a:pt x="7664776" y="285438"/>
                </a:cubicBezTo>
                <a:close/>
              </a:path>
            </a:pathLst>
          </a:custGeom>
          <a:solidFill>
            <a:schemeClr val="accent1"/>
          </a:solidFill>
          <a:ln w="3685" cap="flat">
            <a:noFill/>
            <a:prstDash val="solid"/>
            <a:miter/>
          </a:ln>
        </p:spPr>
        <p:txBody>
          <a:bodyPr wrap="square" rtlCol="0" anchor="ctr">
            <a:noAutofit/>
          </a:bodyPr>
          <a:lstStyle/>
          <a:p>
            <a:endParaRPr lang="fr-FR" sz="2400"/>
          </a:p>
        </p:txBody>
      </p:sp>
      <p:sp>
        <p:nvSpPr>
          <p:cNvPr id="15" name="Espace réservé pour une image  14">
            <a:extLst>
              <a:ext uri="{FF2B5EF4-FFF2-40B4-BE49-F238E27FC236}">
                <a16:creationId xmlns:a16="http://schemas.microsoft.com/office/drawing/2014/main" id="{A71CF35B-D584-27C4-5461-19009A84BE9C}"/>
              </a:ext>
            </a:extLst>
          </p:cNvPr>
          <p:cNvSpPr>
            <a:spLocks noGrp="1"/>
          </p:cNvSpPr>
          <p:nvPr>
            <p:ph type="pic" sz="quarter" idx="11"/>
          </p:nvPr>
        </p:nvSpPr>
        <p:spPr>
          <a:xfrm>
            <a:off x="5" y="2"/>
            <a:ext cx="16255993" cy="9143997"/>
          </a:xfrm>
          <a:custGeom>
            <a:avLst/>
            <a:gdLst>
              <a:gd name="connsiteX0" fmla="*/ 7709373 w 12191995"/>
              <a:gd name="connsiteY0" fmla="*/ 0 h 6857998"/>
              <a:gd name="connsiteX1" fmla="*/ 12191995 w 12191995"/>
              <a:gd name="connsiteY1" fmla="*/ 0 h 6857998"/>
              <a:gd name="connsiteX2" fmla="*/ 12191995 w 12191995"/>
              <a:gd name="connsiteY2" fmla="*/ 2643137 h 6857998"/>
              <a:gd name="connsiteX3" fmla="*/ 12006121 w 12191995"/>
              <a:gd name="connsiteY3" fmla="*/ 2913253 h 6857998"/>
              <a:gd name="connsiteX4" fmla="*/ 7065592 w 12191995"/>
              <a:gd name="connsiteY4" fmla="*/ 6611581 h 6857998"/>
              <a:gd name="connsiteX5" fmla="*/ 6452720 w 12191995"/>
              <a:gd name="connsiteY5" fmla="*/ 6857998 h 6857998"/>
              <a:gd name="connsiteX6" fmla="*/ 0 w 12191995"/>
              <a:gd name="connsiteY6" fmla="*/ 6857998 h 6857998"/>
              <a:gd name="connsiteX7" fmla="*/ 0 w 12191995"/>
              <a:gd name="connsiteY7" fmla="*/ 6098925 h 6857998"/>
              <a:gd name="connsiteX8" fmla="*/ 10523 w 12191995"/>
              <a:gd name="connsiteY8" fmla="*/ 6097088 h 6857998"/>
              <a:gd name="connsiteX9" fmla="*/ 7664776 w 12191995"/>
              <a:gd name="connsiteY9" fmla="*/ 28543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1995" h="6857998">
                <a:moveTo>
                  <a:pt x="7709373" y="0"/>
                </a:moveTo>
                <a:lnTo>
                  <a:pt x="12191995" y="0"/>
                </a:lnTo>
                <a:lnTo>
                  <a:pt x="12191995" y="2643137"/>
                </a:lnTo>
                <a:lnTo>
                  <a:pt x="12006121" y="2913253"/>
                </a:lnTo>
                <a:cubicBezTo>
                  <a:pt x="10924551" y="4401176"/>
                  <a:pt x="9202218" y="5692332"/>
                  <a:pt x="7065592" y="6611581"/>
                </a:cubicBezTo>
                <a:lnTo>
                  <a:pt x="6452720" y="6857998"/>
                </a:lnTo>
                <a:lnTo>
                  <a:pt x="0" y="6857998"/>
                </a:lnTo>
                <a:lnTo>
                  <a:pt x="0" y="6098925"/>
                </a:lnTo>
                <a:lnTo>
                  <a:pt x="10523" y="6097088"/>
                </a:lnTo>
                <a:cubicBezTo>
                  <a:pt x="4073816" y="5319076"/>
                  <a:pt x="7149485" y="2981649"/>
                  <a:pt x="7664776" y="285438"/>
                </a:cubicBezTo>
                <a:close/>
              </a:path>
            </a:pathLst>
          </a:custGeom>
        </p:spPr>
        <p:txBody>
          <a:bodyPr wrap="square">
            <a:noAutofit/>
          </a:bodyPr>
          <a:lstStyle>
            <a:lvl1pPr>
              <a:defRPr>
                <a:noFill/>
              </a:defRPr>
            </a:lvl1pPr>
          </a:lstStyle>
          <a:p>
            <a:endParaRPr lang="en-US"/>
          </a:p>
        </p:txBody>
      </p:sp>
      <p:sp>
        <p:nvSpPr>
          <p:cNvPr id="4" name="Forme libre : forme 3">
            <a:extLst>
              <a:ext uri="{FF2B5EF4-FFF2-40B4-BE49-F238E27FC236}">
                <a16:creationId xmlns:a16="http://schemas.microsoft.com/office/drawing/2014/main" id="{CC7081D0-8438-1358-00E4-FF49DE058424}"/>
              </a:ext>
            </a:extLst>
          </p:cNvPr>
          <p:cNvSpPr/>
          <p:nvPr userDrawn="1"/>
        </p:nvSpPr>
        <p:spPr>
          <a:xfrm>
            <a:off x="2" y="2"/>
            <a:ext cx="10272623" cy="8125468"/>
          </a:xfrm>
          <a:custGeom>
            <a:avLst/>
            <a:gdLst>
              <a:gd name="connsiteX0" fmla="*/ 7697861 w 7704467"/>
              <a:gd name="connsiteY0" fmla="*/ 0 h 6094101"/>
              <a:gd name="connsiteX1" fmla="*/ 7704467 w 7704467"/>
              <a:gd name="connsiteY1" fmla="*/ 0 h 6094101"/>
              <a:gd name="connsiteX2" fmla="*/ 7669024 w 7704467"/>
              <a:gd name="connsiteY2" fmla="*/ 235396 h 6094101"/>
              <a:gd name="connsiteX3" fmla="*/ 376363 w 7704467"/>
              <a:gd name="connsiteY3" fmla="*/ 6018748 h 6094101"/>
              <a:gd name="connsiteX4" fmla="*/ 0 w 7704467"/>
              <a:gd name="connsiteY4" fmla="*/ 6094101 h 6094101"/>
              <a:gd name="connsiteX5" fmla="*/ 0 w 7704467"/>
              <a:gd name="connsiteY5" fmla="*/ 5194545 h 6094101"/>
              <a:gd name="connsiteX6" fmla="*/ 21779 w 7704467"/>
              <a:gd name="connsiteY6" fmla="*/ 5192969 h 6094101"/>
              <a:gd name="connsiteX7" fmla="*/ 7660278 w 7704467"/>
              <a:gd name="connsiteY7" fmla="*/ 211578 h 609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04467" h="6094101">
                <a:moveTo>
                  <a:pt x="7697861" y="0"/>
                </a:moveTo>
                <a:lnTo>
                  <a:pt x="7704467" y="0"/>
                </a:lnTo>
                <a:lnTo>
                  <a:pt x="7669024" y="235396"/>
                </a:lnTo>
                <a:cubicBezTo>
                  <a:pt x="7190790" y="2858685"/>
                  <a:pt x="4275613" y="5174116"/>
                  <a:pt x="376363" y="6018748"/>
                </a:cubicBezTo>
                <a:lnTo>
                  <a:pt x="0" y="6094101"/>
                </a:lnTo>
                <a:lnTo>
                  <a:pt x="0" y="5194545"/>
                </a:lnTo>
                <a:lnTo>
                  <a:pt x="21779" y="5192969"/>
                </a:lnTo>
                <a:cubicBezTo>
                  <a:pt x="3985358" y="4840495"/>
                  <a:pt x="7126460" y="2711880"/>
                  <a:pt x="7660278" y="211578"/>
                </a:cubicBezTo>
                <a:close/>
              </a:path>
            </a:pathLst>
          </a:custGeom>
          <a:solidFill>
            <a:schemeClr val="accent1">
              <a:lumMod val="20000"/>
              <a:lumOff val="80000"/>
            </a:schemeClr>
          </a:solidFill>
          <a:ln w="3685" cap="flat">
            <a:noFill/>
            <a:prstDash val="solid"/>
            <a:miter/>
          </a:ln>
        </p:spPr>
        <p:txBody>
          <a:bodyPr wrap="square" rtlCol="0" anchor="ctr">
            <a:noAutofit/>
          </a:bodyPr>
          <a:lstStyle/>
          <a:p>
            <a:endParaRPr lang="fr-FR" sz="2400"/>
          </a:p>
        </p:txBody>
      </p:sp>
      <p:pic>
        <p:nvPicPr>
          <p:cNvPr id="6" name="Image 5" descr="Une image contenant Police, Graphique, logo, graphisme&#10;&#10;Description générée automatiquement">
            <a:extLst>
              <a:ext uri="{FF2B5EF4-FFF2-40B4-BE49-F238E27FC236}">
                <a16:creationId xmlns:a16="http://schemas.microsoft.com/office/drawing/2014/main" id="{292E27CF-E49A-B0C9-1C14-FFB576EBD4C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525" t="28916" r="6685" b="27390"/>
          <a:stretch/>
        </p:blipFill>
        <p:spPr>
          <a:xfrm>
            <a:off x="13935075" y="8544000"/>
            <a:ext cx="1840925" cy="240000"/>
          </a:xfrm>
          <a:prstGeom prst="rect">
            <a:avLst/>
          </a:prstGeom>
        </p:spPr>
      </p:pic>
      <p:sp>
        <p:nvSpPr>
          <p:cNvPr id="2" name="Titre 2">
            <a:extLst>
              <a:ext uri="{FF2B5EF4-FFF2-40B4-BE49-F238E27FC236}">
                <a16:creationId xmlns:a16="http://schemas.microsoft.com/office/drawing/2014/main" id="{6AA7AC3B-04D9-4225-4C17-8556A219FDBC}"/>
              </a:ext>
            </a:extLst>
          </p:cNvPr>
          <p:cNvSpPr>
            <a:spLocks noGrp="1"/>
          </p:cNvSpPr>
          <p:nvPr>
            <p:ph type="title" hasCustomPrompt="1"/>
          </p:nvPr>
        </p:nvSpPr>
        <p:spPr>
          <a:xfrm>
            <a:off x="720000" y="720000"/>
            <a:ext cx="14817600" cy="480000"/>
          </a:xfrm>
          <a:prstGeom prst="rect">
            <a:avLst/>
          </a:prstGeom>
        </p:spPr>
        <p:txBody>
          <a:bodyPr lIns="0" tIns="0" rIns="0" bIns="0" anchor="ctr" anchorCtr="0"/>
          <a:lstStyle>
            <a:lvl1pPr>
              <a:defRPr sz="3200">
                <a:solidFill>
                  <a:srgbClr val="0072CE"/>
                </a:solidFill>
              </a:defRPr>
            </a:lvl1pPr>
          </a:lstStyle>
          <a:p>
            <a:r>
              <a:rPr lang="fr-FR"/>
              <a:t>MAIN TITLE SLIDE</a:t>
            </a:r>
            <a:endParaRPr lang="en-US"/>
          </a:p>
        </p:txBody>
      </p:sp>
      <p:sp>
        <p:nvSpPr>
          <p:cNvPr id="3" name="Espace réservé du texte 4">
            <a:extLst>
              <a:ext uri="{FF2B5EF4-FFF2-40B4-BE49-F238E27FC236}">
                <a16:creationId xmlns:a16="http://schemas.microsoft.com/office/drawing/2014/main" id="{8E9022AB-4A41-6985-A45F-5990E9A4D6F5}"/>
              </a:ext>
            </a:extLst>
          </p:cNvPr>
          <p:cNvSpPr>
            <a:spLocks noGrp="1"/>
          </p:cNvSpPr>
          <p:nvPr>
            <p:ph type="body" sz="quarter" idx="10" hasCustomPrompt="1"/>
          </p:nvPr>
        </p:nvSpPr>
        <p:spPr>
          <a:xfrm>
            <a:off x="720000" y="1221351"/>
            <a:ext cx="14817599" cy="384000"/>
          </a:xfrm>
          <a:prstGeom prst="rect">
            <a:avLst/>
          </a:prstGeom>
        </p:spPr>
        <p:txBody>
          <a:bodyPr lIns="0" tIns="0" rIns="0" bIns="0" anchor="ctr" anchorCtr="0"/>
          <a:lstStyle>
            <a:lvl1pPr>
              <a:defRPr lang="en-US" sz="2400" b="0" dirty="0">
                <a:solidFill>
                  <a:srgbClr val="004489"/>
                </a:solidFill>
                <a:latin typeface="Vinci Sans Light" panose="02000000000000000000" pitchFamily="50" charset="0"/>
                <a:ea typeface="+mj-ea"/>
                <a:cs typeface="+mj-cs"/>
              </a:defRPr>
            </a:lvl1pPr>
          </a:lstStyle>
          <a:p>
            <a:r>
              <a:rPr lang="fr-FR"/>
              <a:t>UNDER TITLE</a:t>
            </a:r>
          </a:p>
        </p:txBody>
      </p:sp>
      <p:sp>
        <p:nvSpPr>
          <p:cNvPr id="8" name="Espace réservé du texte 22">
            <a:extLst>
              <a:ext uri="{FF2B5EF4-FFF2-40B4-BE49-F238E27FC236}">
                <a16:creationId xmlns:a16="http://schemas.microsoft.com/office/drawing/2014/main" id="{77CA0741-457E-5918-4411-13F43E2A71F8}"/>
              </a:ext>
            </a:extLst>
          </p:cNvPr>
          <p:cNvSpPr>
            <a:spLocks noGrp="1"/>
          </p:cNvSpPr>
          <p:nvPr>
            <p:ph type="body" sz="quarter" idx="24"/>
          </p:nvPr>
        </p:nvSpPr>
        <p:spPr>
          <a:xfrm>
            <a:off x="720000" y="2130389"/>
            <a:ext cx="14816000" cy="5760000"/>
          </a:xfrm>
          <a:prstGeom prst="roundRect">
            <a:avLst>
              <a:gd name="adj" fmla="val 2778"/>
            </a:avLst>
          </a:prstGeom>
          <a:solidFill>
            <a:srgbClr val="FFFFFF"/>
          </a:solidFill>
          <a:ln w="12700" cap="flat" cmpd="sng" algn="ctr">
            <a:noFill/>
            <a:prstDash val="solid"/>
            <a:miter lim="800000"/>
          </a:ln>
          <a:effectLst>
            <a:outerShdw blurRad="381000" dist="63500" dir="8100000" algn="tr" rotWithShape="0">
              <a:schemeClr val="tx1">
                <a:alpha val="20000"/>
              </a:schemeClr>
            </a:outerShdw>
          </a:effectLst>
        </p:spPr>
        <p:txBody>
          <a:bodyPr lIns="0" tIns="0" rIns="0" bIns="0" rtlCol="0" anchor="t" anchorCtr="0"/>
          <a:lstStyle>
            <a:lvl1pPr>
              <a:defRPr kumimoji="0" lang="fr-FR" sz="1600" b="0" i="0" u="none" strike="noStrike" kern="0" cap="none" spc="0" normalizeH="0" baseline="0">
                <a:ln>
                  <a:noFill/>
                </a:ln>
                <a:noFill/>
                <a:effectLst/>
                <a:uLnTx/>
                <a:uFillTx/>
                <a:latin typeface="Vinci Sans Light"/>
              </a:defRPr>
            </a:lvl1pPr>
          </a:lstStyle>
          <a:p>
            <a:pPr marR="0" lvl="0" algn="ctr" fontAlgn="auto">
              <a:lnSpc>
                <a:spcPct val="110000"/>
              </a:lnSpc>
              <a:spcBef>
                <a:spcPts val="267"/>
              </a:spcBef>
              <a:spcAft>
                <a:spcPts val="400"/>
              </a:spcAft>
              <a:buClrTx/>
              <a:buSzTx/>
              <a:tabLst/>
            </a:pPr>
            <a:endParaRPr lang="fr-FR"/>
          </a:p>
        </p:txBody>
      </p:sp>
      <p:sp>
        <p:nvSpPr>
          <p:cNvPr id="11" name="Espace réservé du texte 22">
            <a:extLst>
              <a:ext uri="{FF2B5EF4-FFF2-40B4-BE49-F238E27FC236}">
                <a16:creationId xmlns:a16="http://schemas.microsoft.com/office/drawing/2014/main" id="{4C8CE74C-CD1D-FBC1-2B7D-DBF374B9AE67}"/>
              </a:ext>
            </a:extLst>
          </p:cNvPr>
          <p:cNvSpPr>
            <a:spLocks noGrp="1"/>
          </p:cNvSpPr>
          <p:nvPr>
            <p:ph type="body" sz="quarter" idx="22"/>
          </p:nvPr>
        </p:nvSpPr>
        <p:spPr>
          <a:xfrm>
            <a:off x="719999" y="2130389"/>
            <a:ext cx="14816000" cy="5760000"/>
          </a:xfrm>
          <a:prstGeom prst="rect">
            <a:avLst/>
          </a:prstGeom>
        </p:spPr>
        <p:txBody>
          <a:bodyPr lIns="180000" tIns="180000" rIns="180000" bIns="180000"/>
          <a:lstStyle>
            <a:lvl1pPr>
              <a:defRPr lang="fr-FR" dirty="0">
                <a:solidFill>
                  <a:srgbClr val="004489"/>
                </a:solidFill>
              </a:defRPr>
            </a:lvl1pPr>
          </a:lstStyle>
          <a:p>
            <a:pPr lvl="0"/>
            <a:endParaRPr lang="fr-FR"/>
          </a:p>
        </p:txBody>
      </p:sp>
      <p:sp>
        <p:nvSpPr>
          <p:cNvPr id="7" name="Espace réservé du numéro de diapositive 4">
            <a:extLst>
              <a:ext uri="{FF2B5EF4-FFF2-40B4-BE49-F238E27FC236}">
                <a16:creationId xmlns:a16="http://schemas.microsoft.com/office/drawing/2014/main" id="{F4B6B5F7-0668-7ED1-B9D0-18CA608343A8}"/>
              </a:ext>
            </a:extLst>
          </p:cNvPr>
          <p:cNvSpPr>
            <a:spLocks noGrp="1"/>
          </p:cNvSpPr>
          <p:nvPr>
            <p:ph type="sldNum" sz="quarter" idx="4"/>
          </p:nvPr>
        </p:nvSpPr>
        <p:spPr>
          <a:xfrm>
            <a:off x="480000" y="8544000"/>
            <a:ext cx="532624" cy="240000"/>
          </a:xfrm>
          <a:prstGeom prst="rect">
            <a:avLst/>
          </a:prstGeom>
        </p:spPr>
        <p:txBody>
          <a:bodyPr lIns="0" tIns="0" rIns="0" bIns="0" anchor="ctr" anchorCtr="0"/>
          <a:lstStyle>
            <a:lvl1pPr algn="ctr">
              <a:defRPr sz="1333">
                <a:solidFill>
                  <a:schemeClr val="bg1"/>
                </a:solidFill>
                <a:latin typeface="+mj-lt"/>
              </a:defRPr>
            </a:lvl1pPr>
          </a:lstStyle>
          <a:p>
            <a:fld id="{9A9D9850-EB0A-43F7-8805-7278E1ABB367}" type="slidenum">
              <a:rPr lang="en-GB" smtClean="0"/>
              <a:pPr/>
              <a:t>‹#›</a:t>
            </a:fld>
            <a:endParaRPr lang="en-GB"/>
          </a:p>
        </p:txBody>
      </p:sp>
      <p:sp>
        <p:nvSpPr>
          <p:cNvPr id="10" name="Footer Placeholder 6">
            <a:extLst>
              <a:ext uri="{FF2B5EF4-FFF2-40B4-BE49-F238E27FC236}">
                <a16:creationId xmlns:a16="http://schemas.microsoft.com/office/drawing/2014/main" id="{FD1D1ECD-B512-C801-B930-D3AEE9D270AA}"/>
              </a:ext>
            </a:extLst>
          </p:cNvPr>
          <p:cNvSpPr>
            <a:spLocks noGrp="1"/>
          </p:cNvSpPr>
          <p:nvPr>
            <p:ph type="ftr" sz="quarter" idx="21"/>
          </p:nvPr>
        </p:nvSpPr>
        <p:spPr>
          <a:xfrm>
            <a:off x="1213920" y="8543401"/>
            <a:ext cx="4800000" cy="240000"/>
          </a:xfrm>
          <a:prstGeom prst="rect">
            <a:avLst/>
          </a:prstGeom>
        </p:spPr>
        <p:txBody>
          <a:bodyPr/>
          <a:lstStyle>
            <a:lvl1pPr>
              <a:defRPr>
                <a:solidFill>
                  <a:schemeClr val="bg1"/>
                </a:solidFill>
              </a:defRPr>
            </a:lvl1pPr>
          </a:lstStyle>
          <a:p>
            <a:pPr algn="l"/>
            <a:r>
              <a:rPr lang="en-US"/>
              <a:t>Dunoon OHL CLG</a:t>
            </a:r>
          </a:p>
        </p:txBody>
      </p:sp>
    </p:spTree>
    <p:extLst>
      <p:ext uri="{BB962C8B-B14F-4D97-AF65-F5344CB8AC3E}">
        <p14:creationId xmlns:p14="http://schemas.microsoft.com/office/powerpoint/2010/main" val="1421191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7_CONTENT LAYOUT &amp; CUSTOMIZED BACKGROUND">
    <p:spTree>
      <p:nvGrpSpPr>
        <p:cNvPr id="1" name=""/>
        <p:cNvGrpSpPr/>
        <p:nvPr/>
      </p:nvGrpSpPr>
      <p:grpSpPr>
        <a:xfrm>
          <a:off x="0" y="0"/>
          <a:ext cx="0" cy="0"/>
          <a:chOff x="0" y="0"/>
          <a:chExt cx="0" cy="0"/>
        </a:xfrm>
      </p:grpSpPr>
      <p:sp>
        <p:nvSpPr>
          <p:cNvPr id="12" name="Forme libre : forme 11">
            <a:extLst>
              <a:ext uri="{FF2B5EF4-FFF2-40B4-BE49-F238E27FC236}">
                <a16:creationId xmlns:a16="http://schemas.microsoft.com/office/drawing/2014/main" id="{6540CFF1-B41C-2181-9BDD-627F09B4C61B}"/>
              </a:ext>
            </a:extLst>
          </p:cNvPr>
          <p:cNvSpPr>
            <a:spLocks noGrp="1" noRot="1" noChangeAspect="1" noMove="1" noResize="1" noEditPoints="1" noAdjustHandles="1" noChangeArrowheads="1" noChangeShapeType="1"/>
          </p:cNvSpPr>
          <p:nvPr userDrawn="1"/>
        </p:nvSpPr>
        <p:spPr>
          <a:xfrm>
            <a:off x="0" y="0"/>
            <a:ext cx="16256000" cy="9144000"/>
          </a:xfrm>
          <a:custGeom>
            <a:avLst/>
            <a:gdLst>
              <a:gd name="connsiteX0" fmla="*/ 8345908 w 12192000"/>
              <a:gd name="connsiteY0" fmla="*/ 0 h 6858000"/>
              <a:gd name="connsiteX1" fmla="*/ 11754776 w 12192000"/>
              <a:gd name="connsiteY1" fmla="*/ 0 h 6858000"/>
              <a:gd name="connsiteX2" fmla="*/ 11770859 w 12192000"/>
              <a:gd name="connsiteY2" fmla="*/ 14998 h 6858000"/>
              <a:gd name="connsiteX3" fmla="*/ 12153480 w 12192000"/>
              <a:gd name="connsiteY3" fmla="*/ 452503 h 6858000"/>
              <a:gd name="connsiteX4" fmla="*/ 12192000 w 12192000"/>
              <a:gd name="connsiteY4" fmla="*/ 508809 h 6858000"/>
              <a:gd name="connsiteX5" fmla="*/ 12192000 w 12192000"/>
              <a:gd name="connsiteY5" fmla="*/ 3982881 h 6858000"/>
              <a:gd name="connsiteX6" fmla="*/ 12133651 w 12192000"/>
              <a:gd name="connsiteY6" fmla="*/ 4071036 h 6858000"/>
              <a:gd name="connsiteX7" fmla="*/ 6502286 w 12192000"/>
              <a:gd name="connsiteY7" fmla="*/ 6816793 h 6858000"/>
              <a:gd name="connsiteX8" fmla="*/ 28418 w 12192000"/>
              <a:gd name="connsiteY8" fmla="*/ 4579923 h 6858000"/>
              <a:gd name="connsiteX9" fmla="*/ 0 w 12192000"/>
              <a:gd name="connsiteY9" fmla="*/ 4535996 h 6858000"/>
              <a:gd name="connsiteX10" fmla="*/ 0 w 12192000"/>
              <a:gd name="connsiteY10" fmla="*/ 4263671 h 6858000"/>
              <a:gd name="connsiteX11" fmla="*/ 21757 w 12192000"/>
              <a:gd name="connsiteY11" fmla="*/ 4293240 h 6858000"/>
              <a:gd name="connsiteX12" fmla="*/ 4964689 w 12192000"/>
              <a:gd name="connsiteY12" fmla="*/ 5918668 h 6858000"/>
              <a:gd name="connsiteX13" fmla="*/ 9832064 w 12192000"/>
              <a:gd name="connsiteY13" fmla="*/ 2103295 h 6858000"/>
              <a:gd name="connsiteX14" fmla="*/ 8462081 w 12192000"/>
              <a:gd name="connsiteY14" fmla="*/ 720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0">
                <a:moveTo>
                  <a:pt x="8345908" y="0"/>
                </a:moveTo>
                <a:lnTo>
                  <a:pt x="11754776" y="0"/>
                </a:lnTo>
                <a:lnTo>
                  <a:pt x="11770859" y="14998"/>
                </a:lnTo>
                <a:cubicBezTo>
                  <a:pt x="11912077" y="154310"/>
                  <a:pt x="12040004" y="300344"/>
                  <a:pt x="12153480" y="452503"/>
                </a:cubicBezTo>
                <a:lnTo>
                  <a:pt x="12192000" y="508809"/>
                </a:lnTo>
                <a:lnTo>
                  <a:pt x="12192000" y="3982881"/>
                </a:lnTo>
                <a:lnTo>
                  <a:pt x="12133651" y="4071036"/>
                </a:lnTo>
                <a:cubicBezTo>
                  <a:pt x="11129001" y="5497612"/>
                  <a:pt x="9019489" y="6592893"/>
                  <a:pt x="6502286" y="6816793"/>
                </a:cubicBezTo>
                <a:cubicBezTo>
                  <a:pt x="3641782" y="7071224"/>
                  <a:pt x="1102961" y="6125762"/>
                  <a:pt x="28418" y="4579923"/>
                </a:cubicBezTo>
                <a:lnTo>
                  <a:pt x="0" y="4535996"/>
                </a:lnTo>
                <a:lnTo>
                  <a:pt x="0" y="4263671"/>
                </a:lnTo>
                <a:lnTo>
                  <a:pt x="21757" y="4293240"/>
                </a:lnTo>
                <a:cubicBezTo>
                  <a:pt x="913307" y="5427944"/>
                  <a:pt x="2824086" y="6109650"/>
                  <a:pt x="4964689" y="5918668"/>
                </a:cubicBezTo>
                <a:cubicBezTo>
                  <a:pt x="7818771" y="5656162"/>
                  <a:pt x="9997869" y="3958700"/>
                  <a:pt x="9832064" y="2103295"/>
                </a:cubicBezTo>
                <a:cubicBezTo>
                  <a:pt x="9759524" y="1291579"/>
                  <a:pt x="9250635" y="586772"/>
                  <a:pt x="8462081" y="72016"/>
                </a:cubicBezTo>
                <a:close/>
              </a:path>
            </a:pathLst>
          </a:custGeom>
          <a:solidFill>
            <a:schemeClr val="accent1"/>
          </a:solidFill>
          <a:ln w="3685" cap="flat">
            <a:noFill/>
            <a:prstDash val="solid"/>
            <a:miter/>
          </a:ln>
        </p:spPr>
        <p:txBody>
          <a:bodyPr wrap="square" rtlCol="0" anchor="ctr">
            <a:noAutofit/>
          </a:bodyPr>
          <a:lstStyle/>
          <a:p>
            <a:endParaRPr lang="fr-FR" sz="2400"/>
          </a:p>
        </p:txBody>
      </p:sp>
      <p:sp>
        <p:nvSpPr>
          <p:cNvPr id="2" name="Titre 2">
            <a:extLst>
              <a:ext uri="{FF2B5EF4-FFF2-40B4-BE49-F238E27FC236}">
                <a16:creationId xmlns:a16="http://schemas.microsoft.com/office/drawing/2014/main" id="{1F651ED1-0524-7A2B-9A64-2B0416E4ACF3}"/>
              </a:ext>
            </a:extLst>
          </p:cNvPr>
          <p:cNvSpPr>
            <a:spLocks noGrp="1"/>
          </p:cNvSpPr>
          <p:nvPr>
            <p:ph type="title" hasCustomPrompt="1"/>
          </p:nvPr>
        </p:nvSpPr>
        <p:spPr>
          <a:xfrm>
            <a:off x="720000" y="720000"/>
            <a:ext cx="14817600" cy="480000"/>
          </a:xfrm>
          <a:prstGeom prst="rect">
            <a:avLst/>
          </a:prstGeom>
        </p:spPr>
        <p:txBody>
          <a:bodyPr lIns="0" tIns="0" rIns="0" bIns="0" anchor="ctr" anchorCtr="0"/>
          <a:lstStyle>
            <a:lvl1pPr>
              <a:defRPr sz="3200">
                <a:solidFill>
                  <a:srgbClr val="0072CE"/>
                </a:solidFill>
              </a:defRPr>
            </a:lvl1pPr>
          </a:lstStyle>
          <a:p>
            <a:r>
              <a:rPr lang="fr-FR"/>
              <a:t>MAIN TITLE SLIDE</a:t>
            </a:r>
            <a:endParaRPr lang="en-US"/>
          </a:p>
        </p:txBody>
      </p:sp>
      <p:sp>
        <p:nvSpPr>
          <p:cNvPr id="3" name="Espace réservé du texte 4">
            <a:extLst>
              <a:ext uri="{FF2B5EF4-FFF2-40B4-BE49-F238E27FC236}">
                <a16:creationId xmlns:a16="http://schemas.microsoft.com/office/drawing/2014/main" id="{E3E13A0D-A864-092B-4B84-2201CB267987}"/>
              </a:ext>
            </a:extLst>
          </p:cNvPr>
          <p:cNvSpPr>
            <a:spLocks noGrp="1"/>
          </p:cNvSpPr>
          <p:nvPr>
            <p:ph type="body" sz="quarter" idx="10" hasCustomPrompt="1"/>
          </p:nvPr>
        </p:nvSpPr>
        <p:spPr>
          <a:xfrm>
            <a:off x="720000" y="1221351"/>
            <a:ext cx="14817599" cy="384000"/>
          </a:xfrm>
          <a:prstGeom prst="rect">
            <a:avLst/>
          </a:prstGeom>
        </p:spPr>
        <p:txBody>
          <a:bodyPr lIns="0" tIns="0" rIns="0" bIns="0" anchor="ctr" anchorCtr="0"/>
          <a:lstStyle>
            <a:lvl1pPr>
              <a:defRPr lang="en-US" sz="2400" b="0" dirty="0">
                <a:solidFill>
                  <a:srgbClr val="004489"/>
                </a:solidFill>
                <a:latin typeface="Vinci Sans Light" panose="02000000000000000000" pitchFamily="50" charset="0"/>
                <a:ea typeface="+mj-ea"/>
                <a:cs typeface="+mj-cs"/>
              </a:defRPr>
            </a:lvl1pPr>
          </a:lstStyle>
          <a:p>
            <a:r>
              <a:rPr lang="fr-FR"/>
              <a:t>UNDER TITLE</a:t>
            </a:r>
          </a:p>
        </p:txBody>
      </p:sp>
      <p:sp>
        <p:nvSpPr>
          <p:cNvPr id="9" name="Espace réservé pour une image  8">
            <a:extLst>
              <a:ext uri="{FF2B5EF4-FFF2-40B4-BE49-F238E27FC236}">
                <a16:creationId xmlns:a16="http://schemas.microsoft.com/office/drawing/2014/main" id="{61D41C65-2961-B662-45A0-6DA8BD864060}"/>
              </a:ext>
            </a:extLst>
          </p:cNvPr>
          <p:cNvSpPr>
            <a:spLocks noGrp="1"/>
          </p:cNvSpPr>
          <p:nvPr>
            <p:ph type="pic" sz="quarter" idx="11"/>
          </p:nvPr>
        </p:nvSpPr>
        <p:spPr>
          <a:xfrm>
            <a:off x="3" y="0"/>
            <a:ext cx="16255997" cy="9144000"/>
          </a:xfrm>
          <a:custGeom>
            <a:avLst/>
            <a:gdLst>
              <a:gd name="connsiteX0" fmla="*/ 8345906 w 12191998"/>
              <a:gd name="connsiteY0" fmla="*/ 0 h 6858000"/>
              <a:gd name="connsiteX1" fmla="*/ 11754774 w 12191998"/>
              <a:gd name="connsiteY1" fmla="*/ 0 h 6858000"/>
              <a:gd name="connsiteX2" fmla="*/ 11770857 w 12191998"/>
              <a:gd name="connsiteY2" fmla="*/ 14998 h 6858000"/>
              <a:gd name="connsiteX3" fmla="*/ 12153478 w 12191998"/>
              <a:gd name="connsiteY3" fmla="*/ 452503 h 6858000"/>
              <a:gd name="connsiteX4" fmla="*/ 12191998 w 12191998"/>
              <a:gd name="connsiteY4" fmla="*/ 508809 h 6858000"/>
              <a:gd name="connsiteX5" fmla="*/ 12191998 w 12191998"/>
              <a:gd name="connsiteY5" fmla="*/ 3982881 h 6858000"/>
              <a:gd name="connsiteX6" fmla="*/ 12133649 w 12191998"/>
              <a:gd name="connsiteY6" fmla="*/ 4071036 h 6858000"/>
              <a:gd name="connsiteX7" fmla="*/ 6502284 w 12191998"/>
              <a:gd name="connsiteY7" fmla="*/ 6816793 h 6858000"/>
              <a:gd name="connsiteX8" fmla="*/ 28416 w 12191998"/>
              <a:gd name="connsiteY8" fmla="*/ 4579923 h 6858000"/>
              <a:gd name="connsiteX9" fmla="*/ 0 w 12191998"/>
              <a:gd name="connsiteY9" fmla="*/ 4535999 h 6858000"/>
              <a:gd name="connsiteX10" fmla="*/ 0 w 12191998"/>
              <a:gd name="connsiteY10" fmla="*/ 4263674 h 6858000"/>
              <a:gd name="connsiteX11" fmla="*/ 21755 w 12191998"/>
              <a:gd name="connsiteY11" fmla="*/ 4293240 h 6858000"/>
              <a:gd name="connsiteX12" fmla="*/ 4964687 w 12191998"/>
              <a:gd name="connsiteY12" fmla="*/ 5918668 h 6858000"/>
              <a:gd name="connsiteX13" fmla="*/ 9832062 w 12191998"/>
              <a:gd name="connsiteY13" fmla="*/ 2103295 h 6858000"/>
              <a:gd name="connsiteX14" fmla="*/ 8462079 w 12191998"/>
              <a:gd name="connsiteY14" fmla="*/ 720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1998" h="6858000">
                <a:moveTo>
                  <a:pt x="8345906" y="0"/>
                </a:moveTo>
                <a:lnTo>
                  <a:pt x="11754774" y="0"/>
                </a:lnTo>
                <a:lnTo>
                  <a:pt x="11770857" y="14998"/>
                </a:lnTo>
                <a:cubicBezTo>
                  <a:pt x="11912075" y="154310"/>
                  <a:pt x="12040002" y="300344"/>
                  <a:pt x="12153478" y="452503"/>
                </a:cubicBezTo>
                <a:lnTo>
                  <a:pt x="12191998" y="508809"/>
                </a:lnTo>
                <a:lnTo>
                  <a:pt x="12191998" y="3982881"/>
                </a:lnTo>
                <a:lnTo>
                  <a:pt x="12133649" y="4071036"/>
                </a:lnTo>
                <a:cubicBezTo>
                  <a:pt x="11128999" y="5497612"/>
                  <a:pt x="9019487" y="6592893"/>
                  <a:pt x="6502284" y="6816793"/>
                </a:cubicBezTo>
                <a:cubicBezTo>
                  <a:pt x="3641780" y="7071224"/>
                  <a:pt x="1102959" y="6125762"/>
                  <a:pt x="28416" y="4579923"/>
                </a:cubicBezTo>
                <a:lnTo>
                  <a:pt x="0" y="4535999"/>
                </a:lnTo>
                <a:lnTo>
                  <a:pt x="0" y="4263674"/>
                </a:lnTo>
                <a:lnTo>
                  <a:pt x="21755" y="4293240"/>
                </a:lnTo>
                <a:cubicBezTo>
                  <a:pt x="913305" y="5427944"/>
                  <a:pt x="2824084" y="6109650"/>
                  <a:pt x="4964687" y="5918668"/>
                </a:cubicBezTo>
                <a:cubicBezTo>
                  <a:pt x="7818769" y="5656162"/>
                  <a:pt x="9997867" y="3958700"/>
                  <a:pt x="9832062" y="2103295"/>
                </a:cubicBezTo>
                <a:cubicBezTo>
                  <a:pt x="9759522" y="1291579"/>
                  <a:pt x="9250633" y="586772"/>
                  <a:pt x="8462079" y="72016"/>
                </a:cubicBezTo>
                <a:close/>
              </a:path>
            </a:pathLst>
          </a:custGeom>
          <a:noFill/>
          <a:ln>
            <a:noFill/>
          </a:ln>
        </p:spPr>
        <p:txBody>
          <a:bodyPr wrap="square">
            <a:noAutofit/>
          </a:bodyPr>
          <a:lstStyle>
            <a:lvl1pPr>
              <a:defRPr>
                <a:noFill/>
              </a:defRPr>
            </a:lvl1pPr>
          </a:lstStyle>
          <a:p>
            <a:endParaRPr lang="fr-FR"/>
          </a:p>
        </p:txBody>
      </p:sp>
      <p:sp>
        <p:nvSpPr>
          <p:cNvPr id="10" name="Espace réservé du texte 5">
            <a:extLst>
              <a:ext uri="{FF2B5EF4-FFF2-40B4-BE49-F238E27FC236}">
                <a16:creationId xmlns:a16="http://schemas.microsoft.com/office/drawing/2014/main" id="{C1F2C949-D1C6-2677-9AA0-F38F31F82B9A}"/>
              </a:ext>
            </a:extLst>
          </p:cNvPr>
          <p:cNvSpPr>
            <a:spLocks noGrp="1"/>
          </p:cNvSpPr>
          <p:nvPr>
            <p:ph type="body" sz="quarter" idx="16" hasCustomPrompt="1"/>
          </p:nvPr>
        </p:nvSpPr>
        <p:spPr>
          <a:xfrm>
            <a:off x="719999" y="2127096"/>
            <a:ext cx="10560000" cy="3840000"/>
          </a:xfrm>
          <a:prstGeom prst="rect">
            <a:avLst/>
          </a:prstGeom>
        </p:spPr>
        <p:txBody>
          <a:bodyPr lIns="0" tIns="0" rIns="0" bIns="0"/>
          <a:lstStyle>
            <a:lvl1pPr>
              <a:defRPr sz="1867">
                <a:solidFill>
                  <a:srgbClr val="004489"/>
                </a:solidFill>
                <a:latin typeface="+mn-lt"/>
              </a:defRPr>
            </a:lvl1pPr>
            <a:lvl2pPr marL="479988" indent="-239994">
              <a:lnSpc>
                <a:spcPct val="100000"/>
              </a:lnSpc>
              <a:spcBef>
                <a:spcPts val="0"/>
              </a:spcBef>
              <a:buFont typeface="Wingdings" panose="05000000000000000000" pitchFamily="2" charset="2"/>
              <a:buChar char="§"/>
              <a:defRPr sz="1600">
                <a:solidFill>
                  <a:srgbClr val="004489"/>
                </a:solidFill>
                <a:latin typeface="+mn-lt"/>
              </a:defRPr>
            </a:lvl2pPr>
            <a:lvl3pPr marL="719982" indent="-239994">
              <a:lnSpc>
                <a:spcPct val="100000"/>
              </a:lnSpc>
              <a:spcBef>
                <a:spcPts val="0"/>
              </a:spcBef>
              <a:buFont typeface="Wingdings" panose="05000000000000000000" pitchFamily="2" charset="2"/>
              <a:buChar char="§"/>
              <a:defRPr sz="1600">
                <a:solidFill>
                  <a:srgbClr val="004489"/>
                </a:solidFill>
                <a:latin typeface="+mn-lt"/>
              </a:defRPr>
            </a:lvl3pPr>
            <a:lvl4pPr marL="959976" indent="-239994">
              <a:lnSpc>
                <a:spcPct val="100000"/>
              </a:lnSpc>
              <a:spcBef>
                <a:spcPts val="0"/>
              </a:spcBef>
              <a:buFont typeface="Wingdings" panose="05000000000000000000" pitchFamily="2" charset="2"/>
              <a:buChar char="§"/>
              <a:defRPr sz="1600">
                <a:solidFill>
                  <a:srgbClr val="004489"/>
                </a:solidFill>
                <a:latin typeface="+mn-lt"/>
              </a:defRPr>
            </a:lvl4pPr>
            <a:lvl5pPr marL="1199970" indent="-239994">
              <a:lnSpc>
                <a:spcPct val="100000"/>
              </a:lnSpc>
              <a:spcBef>
                <a:spcPts val="0"/>
              </a:spcBef>
              <a:buFont typeface="Wingdings" panose="05000000000000000000" pitchFamily="2" charset="2"/>
              <a:buChar char="§"/>
              <a:defRPr sz="1600">
                <a:solidFill>
                  <a:srgbClr val="004489"/>
                </a:solidFill>
                <a:latin typeface="+mn-lt"/>
              </a:defRPr>
            </a:lvl5pPr>
          </a:lstStyle>
          <a:p>
            <a:pPr lvl="0"/>
            <a:r>
              <a:rPr lang="fr-FR"/>
              <a:t>Click to </a:t>
            </a:r>
            <a:r>
              <a:rPr lang="fr-FR" err="1"/>
              <a:t>modify</a:t>
            </a:r>
            <a:r>
              <a:rPr lang="fr-FR"/>
              <a:t> the </a:t>
            </a:r>
            <a:r>
              <a:rPr lang="fr-FR" err="1"/>
              <a:t>text</a:t>
            </a:r>
            <a:r>
              <a:rPr lang="fr-FR"/>
              <a:t> styles</a:t>
            </a:r>
          </a:p>
          <a:p>
            <a:pPr lvl="1"/>
            <a:r>
              <a:rPr lang="fr-FR"/>
              <a:t>Second </a:t>
            </a:r>
            <a:r>
              <a:rPr lang="fr-FR" err="1"/>
              <a:t>level</a:t>
            </a:r>
            <a:endParaRPr lang="fr-FR"/>
          </a:p>
          <a:p>
            <a:pPr lvl="2"/>
            <a:r>
              <a:rPr lang="fr-FR" err="1"/>
              <a:t>Third</a:t>
            </a:r>
            <a:r>
              <a:rPr lang="fr-FR"/>
              <a:t> </a:t>
            </a:r>
            <a:r>
              <a:rPr lang="fr-FR" err="1"/>
              <a:t>level</a:t>
            </a:r>
            <a:endParaRPr lang="fr-FR"/>
          </a:p>
          <a:p>
            <a:pPr lvl="3"/>
            <a:r>
              <a:rPr lang="fr-FR" err="1"/>
              <a:t>Fourth</a:t>
            </a:r>
            <a:r>
              <a:rPr lang="fr-FR"/>
              <a:t> </a:t>
            </a:r>
            <a:r>
              <a:rPr lang="fr-FR" err="1"/>
              <a:t>level</a:t>
            </a:r>
            <a:endParaRPr lang="fr-FR"/>
          </a:p>
          <a:p>
            <a:pPr lvl="4"/>
            <a:r>
              <a:rPr lang="fr-FR" err="1"/>
              <a:t>Fitfh</a:t>
            </a:r>
            <a:r>
              <a:rPr lang="fr-FR"/>
              <a:t> </a:t>
            </a:r>
            <a:r>
              <a:rPr lang="fr-FR" err="1"/>
              <a:t>level</a:t>
            </a:r>
            <a:endParaRPr lang="fr-FR"/>
          </a:p>
        </p:txBody>
      </p:sp>
      <p:sp>
        <p:nvSpPr>
          <p:cNvPr id="5" name="Content Placeholder 4">
            <a:extLst>
              <a:ext uri="{FF2B5EF4-FFF2-40B4-BE49-F238E27FC236}">
                <a16:creationId xmlns:a16="http://schemas.microsoft.com/office/drawing/2014/main" id="{CA171844-FA81-A44D-2D7D-F289F488D87C}"/>
              </a:ext>
            </a:extLst>
          </p:cNvPr>
          <p:cNvSpPr>
            <a:spLocks noGrp="1"/>
          </p:cNvSpPr>
          <p:nvPr>
            <p:ph sz="quarter" idx="21"/>
          </p:nvPr>
        </p:nvSpPr>
        <p:spPr>
          <a:xfrm>
            <a:off x="12177599" y="2127096"/>
            <a:ext cx="3360000" cy="3840000"/>
          </a:xfrm>
          <a:custGeom>
            <a:avLst/>
            <a:gdLst>
              <a:gd name="connsiteX0" fmla="*/ 70308 w 3600000"/>
              <a:gd name="connsiteY0" fmla="*/ 0 h 1620000"/>
              <a:gd name="connsiteX1" fmla="*/ 3529692 w 3600000"/>
              <a:gd name="connsiteY1" fmla="*/ 0 h 1620000"/>
              <a:gd name="connsiteX2" fmla="*/ 3600000 w 3600000"/>
              <a:gd name="connsiteY2" fmla="*/ 70308 h 1620000"/>
              <a:gd name="connsiteX3" fmla="*/ 3600000 w 3600000"/>
              <a:gd name="connsiteY3" fmla="*/ 1549692 h 1620000"/>
              <a:gd name="connsiteX4" fmla="*/ 3529692 w 3600000"/>
              <a:gd name="connsiteY4" fmla="*/ 1620000 h 1620000"/>
              <a:gd name="connsiteX5" fmla="*/ 70308 w 3600000"/>
              <a:gd name="connsiteY5" fmla="*/ 1620000 h 1620000"/>
              <a:gd name="connsiteX6" fmla="*/ 0 w 3600000"/>
              <a:gd name="connsiteY6" fmla="*/ 1549692 h 1620000"/>
              <a:gd name="connsiteX7" fmla="*/ 0 w 3600000"/>
              <a:gd name="connsiteY7" fmla="*/ 70308 h 1620000"/>
              <a:gd name="connsiteX8" fmla="*/ 70308 w 3600000"/>
              <a:gd name="connsiteY8" fmla="*/ 0 h 16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00000" h="1620000">
                <a:moveTo>
                  <a:pt x="70308" y="0"/>
                </a:moveTo>
                <a:lnTo>
                  <a:pt x="3529692" y="0"/>
                </a:lnTo>
                <a:cubicBezTo>
                  <a:pt x="3568522" y="0"/>
                  <a:pt x="3600000" y="31478"/>
                  <a:pt x="3600000" y="70308"/>
                </a:cubicBezTo>
                <a:lnTo>
                  <a:pt x="3600000" y="1549692"/>
                </a:lnTo>
                <a:cubicBezTo>
                  <a:pt x="3600000" y="1588522"/>
                  <a:pt x="3568522" y="1620000"/>
                  <a:pt x="3529692" y="1620000"/>
                </a:cubicBezTo>
                <a:lnTo>
                  <a:pt x="70308" y="1620000"/>
                </a:lnTo>
                <a:cubicBezTo>
                  <a:pt x="31478" y="1620000"/>
                  <a:pt x="0" y="1588522"/>
                  <a:pt x="0" y="1549692"/>
                </a:cubicBezTo>
                <a:lnTo>
                  <a:pt x="0" y="70308"/>
                </a:lnTo>
                <a:cubicBezTo>
                  <a:pt x="0" y="31478"/>
                  <a:pt x="31478" y="0"/>
                  <a:pt x="70308" y="0"/>
                </a:cubicBezTo>
                <a:close/>
              </a:path>
            </a:pathLst>
          </a:custGeom>
        </p:spPr>
        <p:txBody>
          <a:bodyPr wrap="square">
            <a:noAutofit/>
          </a:bodyPr>
          <a:lstStyle>
            <a:lvl1pPr>
              <a:defRPr>
                <a:noFill/>
              </a:defRPr>
            </a:lvl1pPr>
          </a:lstStyle>
          <a:p>
            <a:pPr lvl="0"/>
            <a:endParaRPr lang="en-GB"/>
          </a:p>
        </p:txBody>
      </p:sp>
      <p:sp>
        <p:nvSpPr>
          <p:cNvPr id="7" name="Espace réservé du numéro de diapositive 4">
            <a:extLst>
              <a:ext uri="{FF2B5EF4-FFF2-40B4-BE49-F238E27FC236}">
                <a16:creationId xmlns:a16="http://schemas.microsoft.com/office/drawing/2014/main" id="{421EC842-2D09-922D-A764-C09B98AB1B75}"/>
              </a:ext>
            </a:extLst>
          </p:cNvPr>
          <p:cNvSpPr>
            <a:spLocks noGrp="1"/>
          </p:cNvSpPr>
          <p:nvPr>
            <p:ph type="sldNum" sz="quarter" idx="4"/>
          </p:nvPr>
        </p:nvSpPr>
        <p:spPr>
          <a:xfrm>
            <a:off x="480000" y="8544000"/>
            <a:ext cx="532624" cy="240000"/>
          </a:xfrm>
          <a:prstGeom prst="rect">
            <a:avLst/>
          </a:prstGeom>
        </p:spPr>
        <p:txBody>
          <a:bodyPr lIns="0" tIns="0" rIns="0" bIns="0" anchor="ctr" anchorCtr="0"/>
          <a:lstStyle>
            <a:lvl1pPr algn="ctr">
              <a:defRPr sz="1333">
                <a:solidFill>
                  <a:schemeClr val="tx1">
                    <a:lumMod val="50000"/>
                    <a:lumOff val="50000"/>
                  </a:schemeClr>
                </a:solidFill>
                <a:latin typeface="+mj-lt"/>
              </a:defRPr>
            </a:lvl1pPr>
          </a:lstStyle>
          <a:p>
            <a:fld id="{9A9D9850-EB0A-43F7-8805-7278E1ABB367}" type="slidenum">
              <a:rPr lang="en-GB" smtClean="0"/>
              <a:pPr/>
              <a:t>‹#›</a:t>
            </a:fld>
            <a:endParaRPr lang="en-GB"/>
          </a:p>
        </p:txBody>
      </p:sp>
      <p:sp>
        <p:nvSpPr>
          <p:cNvPr id="8" name="Footer Placeholder 6">
            <a:extLst>
              <a:ext uri="{FF2B5EF4-FFF2-40B4-BE49-F238E27FC236}">
                <a16:creationId xmlns:a16="http://schemas.microsoft.com/office/drawing/2014/main" id="{C22461AF-4ADB-BAC3-DF0A-1C0F57A17E47}"/>
              </a:ext>
            </a:extLst>
          </p:cNvPr>
          <p:cNvSpPr>
            <a:spLocks noGrp="1"/>
          </p:cNvSpPr>
          <p:nvPr>
            <p:ph type="ftr" sz="quarter" idx="22"/>
          </p:nvPr>
        </p:nvSpPr>
        <p:spPr>
          <a:xfrm>
            <a:off x="1213920" y="8543401"/>
            <a:ext cx="4800000" cy="240000"/>
          </a:xfrm>
          <a:prstGeom prst="rect">
            <a:avLst/>
          </a:prstGeom>
        </p:spPr>
        <p:txBody>
          <a:bodyPr/>
          <a:lstStyle/>
          <a:p>
            <a:pPr algn="l"/>
            <a:r>
              <a:rPr lang="en-US"/>
              <a:t>Dunoon OHL CLG</a:t>
            </a:r>
          </a:p>
        </p:txBody>
      </p:sp>
    </p:spTree>
    <p:extLst>
      <p:ext uri="{BB962C8B-B14F-4D97-AF65-F5344CB8AC3E}">
        <p14:creationId xmlns:p14="http://schemas.microsoft.com/office/powerpoint/2010/main" val="3485855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8_CONTENT LAYOUT &amp; CUSTOMIZED BACKGROUND">
    <p:spTree>
      <p:nvGrpSpPr>
        <p:cNvPr id="1" name=""/>
        <p:cNvGrpSpPr/>
        <p:nvPr/>
      </p:nvGrpSpPr>
      <p:grpSpPr>
        <a:xfrm>
          <a:off x="0" y="0"/>
          <a:ext cx="0" cy="0"/>
          <a:chOff x="0" y="0"/>
          <a:chExt cx="0" cy="0"/>
        </a:xfrm>
      </p:grpSpPr>
      <p:sp>
        <p:nvSpPr>
          <p:cNvPr id="2" name="Forme libre : forme 1">
            <a:extLst>
              <a:ext uri="{FF2B5EF4-FFF2-40B4-BE49-F238E27FC236}">
                <a16:creationId xmlns:a16="http://schemas.microsoft.com/office/drawing/2014/main" id="{EFEC148E-74E9-C90F-6536-5BBFF4C81971}"/>
              </a:ext>
            </a:extLst>
          </p:cNvPr>
          <p:cNvSpPr>
            <a:spLocks noChangeAspect="1"/>
          </p:cNvSpPr>
          <p:nvPr userDrawn="1"/>
        </p:nvSpPr>
        <p:spPr>
          <a:xfrm>
            <a:off x="0" y="0"/>
            <a:ext cx="16256000" cy="9144000"/>
          </a:xfrm>
          <a:custGeom>
            <a:avLst/>
            <a:gdLst>
              <a:gd name="connsiteX0" fmla="*/ 8345908 w 12192000"/>
              <a:gd name="connsiteY0" fmla="*/ 0 h 6858000"/>
              <a:gd name="connsiteX1" fmla="*/ 11754776 w 12192000"/>
              <a:gd name="connsiteY1" fmla="*/ 0 h 6858000"/>
              <a:gd name="connsiteX2" fmla="*/ 11770859 w 12192000"/>
              <a:gd name="connsiteY2" fmla="*/ 14998 h 6858000"/>
              <a:gd name="connsiteX3" fmla="*/ 12153480 w 12192000"/>
              <a:gd name="connsiteY3" fmla="*/ 452503 h 6858000"/>
              <a:gd name="connsiteX4" fmla="*/ 12192000 w 12192000"/>
              <a:gd name="connsiteY4" fmla="*/ 508809 h 6858000"/>
              <a:gd name="connsiteX5" fmla="*/ 12192000 w 12192000"/>
              <a:gd name="connsiteY5" fmla="*/ 3982881 h 6858000"/>
              <a:gd name="connsiteX6" fmla="*/ 12133651 w 12192000"/>
              <a:gd name="connsiteY6" fmla="*/ 4071036 h 6858000"/>
              <a:gd name="connsiteX7" fmla="*/ 6502286 w 12192000"/>
              <a:gd name="connsiteY7" fmla="*/ 6816793 h 6858000"/>
              <a:gd name="connsiteX8" fmla="*/ 28418 w 12192000"/>
              <a:gd name="connsiteY8" fmla="*/ 4579923 h 6858000"/>
              <a:gd name="connsiteX9" fmla="*/ 0 w 12192000"/>
              <a:gd name="connsiteY9" fmla="*/ 4535996 h 6858000"/>
              <a:gd name="connsiteX10" fmla="*/ 0 w 12192000"/>
              <a:gd name="connsiteY10" fmla="*/ 4263671 h 6858000"/>
              <a:gd name="connsiteX11" fmla="*/ 21757 w 12192000"/>
              <a:gd name="connsiteY11" fmla="*/ 4293240 h 6858000"/>
              <a:gd name="connsiteX12" fmla="*/ 4964689 w 12192000"/>
              <a:gd name="connsiteY12" fmla="*/ 5918668 h 6858000"/>
              <a:gd name="connsiteX13" fmla="*/ 9832064 w 12192000"/>
              <a:gd name="connsiteY13" fmla="*/ 2103295 h 6858000"/>
              <a:gd name="connsiteX14" fmla="*/ 8462081 w 12192000"/>
              <a:gd name="connsiteY14" fmla="*/ 720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6858000">
                <a:moveTo>
                  <a:pt x="8345908" y="0"/>
                </a:moveTo>
                <a:lnTo>
                  <a:pt x="11754776" y="0"/>
                </a:lnTo>
                <a:lnTo>
                  <a:pt x="11770859" y="14998"/>
                </a:lnTo>
                <a:cubicBezTo>
                  <a:pt x="11912077" y="154310"/>
                  <a:pt x="12040004" y="300344"/>
                  <a:pt x="12153480" y="452503"/>
                </a:cubicBezTo>
                <a:lnTo>
                  <a:pt x="12192000" y="508809"/>
                </a:lnTo>
                <a:lnTo>
                  <a:pt x="12192000" y="3982881"/>
                </a:lnTo>
                <a:lnTo>
                  <a:pt x="12133651" y="4071036"/>
                </a:lnTo>
                <a:cubicBezTo>
                  <a:pt x="11129001" y="5497612"/>
                  <a:pt x="9019489" y="6592893"/>
                  <a:pt x="6502286" y="6816793"/>
                </a:cubicBezTo>
                <a:cubicBezTo>
                  <a:pt x="3641782" y="7071224"/>
                  <a:pt x="1102961" y="6125762"/>
                  <a:pt x="28418" y="4579923"/>
                </a:cubicBezTo>
                <a:lnTo>
                  <a:pt x="0" y="4535996"/>
                </a:lnTo>
                <a:lnTo>
                  <a:pt x="0" y="4263671"/>
                </a:lnTo>
                <a:lnTo>
                  <a:pt x="21757" y="4293240"/>
                </a:lnTo>
                <a:cubicBezTo>
                  <a:pt x="913307" y="5427944"/>
                  <a:pt x="2824086" y="6109650"/>
                  <a:pt x="4964689" y="5918668"/>
                </a:cubicBezTo>
                <a:cubicBezTo>
                  <a:pt x="7818771" y="5656162"/>
                  <a:pt x="9997869" y="3958700"/>
                  <a:pt x="9832064" y="2103295"/>
                </a:cubicBezTo>
                <a:cubicBezTo>
                  <a:pt x="9759524" y="1291579"/>
                  <a:pt x="9250635" y="586772"/>
                  <a:pt x="8462081" y="72016"/>
                </a:cubicBezTo>
                <a:close/>
              </a:path>
            </a:pathLst>
          </a:custGeom>
          <a:solidFill>
            <a:schemeClr val="accent2"/>
          </a:solidFill>
          <a:ln w="3685" cap="flat">
            <a:noFill/>
            <a:prstDash val="solid"/>
            <a:miter/>
          </a:ln>
        </p:spPr>
        <p:txBody>
          <a:bodyPr wrap="square" rtlCol="0" anchor="ctr">
            <a:noAutofit/>
          </a:bodyPr>
          <a:lstStyle/>
          <a:p>
            <a:endParaRPr lang="fr-FR" sz="2400"/>
          </a:p>
        </p:txBody>
      </p:sp>
      <p:sp>
        <p:nvSpPr>
          <p:cNvPr id="6" name="Espace réservé du texte 4">
            <a:extLst>
              <a:ext uri="{FF2B5EF4-FFF2-40B4-BE49-F238E27FC236}">
                <a16:creationId xmlns:a16="http://schemas.microsoft.com/office/drawing/2014/main" id="{37EEAB0C-7B29-8BBA-AC8C-4FBFB7FB696E}"/>
              </a:ext>
            </a:extLst>
          </p:cNvPr>
          <p:cNvSpPr>
            <a:spLocks noGrp="1"/>
          </p:cNvSpPr>
          <p:nvPr>
            <p:ph type="body" sz="quarter" idx="10" hasCustomPrompt="1"/>
          </p:nvPr>
        </p:nvSpPr>
        <p:spPr>
          <a:xfrm>
            <a:off x="720000" y="1221351"/>
            <a:ext cx="14817599" cy="384000"/>
          </a:xfrm>
          <a:prstGeom prst="rect">
            <a:avLst/>
          </a:prstGeom>
        </p:spPr>
        <p:txBody>
          <a:bodyPr lIns="0" tIns="0" rIns="0" bIns="0" anchor="ctr" anchorCtr="0"/>
          <a:lstStyle>
            <a:lvl1pPr>
              <a:defRPr lang="en-US" sz="2400" b="0" dirty="0">
                <a:solidFill>
                  <a:srgbClr val="004489"/>
                </a:solidFill>
                <a:latin typeface="Vinci Sans Light" panose="02000000000000000000" pitchFamily="50" charset="0"/>
                <a:ea typeface="+mj-ea"/>
                <a:cs typeface="+mj-cs"/>
              </a:defRPr>
            </a:lvl1pPr>
          </a:lstStyle>
          <a:p>
            <a:r>
              <a:rPr lang="fr-FR"/>
              <a:t>UNDER TITLE</a:t>
            </a:r>
          </a:p>
        </p:txBody>
      </p:sp>
      <p:sp>
        <p:nvSpPr>
          <p:cNvPr id="5" name="Titre 2">
            <a:extLst>
              <a:ext uri="{FF2B5EF4-FFF2-40B4-BE49-F238E27FC236}">
                <a16:creationId xmlns:a16="http://schemas.microsoft.com/office/drawing/2014/main" id="{5083C0D1-2A2F-E865-17A7-1AFEEBE99286}"/>
              </a:ext>
            </a:extLst>
          </p:cNvPr>
          <p:cNvSpPr>
            <a:spLocks noGrp="1"/>
          </p:cNvSpPr>
          <p:nvPr>
            <p:ph type="title" hasCustomPrompt="1"/>
          </p:nvPr>
        </p:nvSpPr>
        <p:spPr>
          <a:xfrm>
            <a:off x="720000" y="720000"/>
            <a:ext cx="14817600" cy="480000"/>
          </a:xfrm>
          <a:prstGeom prst="rect">
            <a:avLst/>
          </a:prstGeom>
        </p:spPr>
        <p:txBody>
          <a:bodyPr lIns="0" tIns="0" rIns="0" bIns="0" anchor="ctr" anchorCtr="0"/>
          <a:lstStyle>
            <a:lvl1pPr>
              <a:defRPr sz="3200">
                <a:solidFill>
                  <a:srgbClr val="0072CE"/>
                </a:solidFill>
              </a:defRPr>
            </a:lvl1pPr>
          </a:lstStyle>
          <a:p>
            <a:r>
              <a:rPr lang="fr-FR"/>
              <a:t>MAIN TITLE SLIDE</a:t>
            </a:r>
            <a:endParaRPr lang="en-US"/>
          </a:p>
        </p:txBody>
      </p:sp>
      <p:sp>
        <p:nvSpPr>
          <p:cNvPr id="8" name="Espace réservé pour une image  7">
            <a:extLst>
              <a:ext uri="{FF2B5EF4-FFF2-40B4-BE49-F238E27FC236}">
                <a16:creationId xmlns:a16="http://schemas.microsoft.com/office/drawing/2014/main" id="{26E09177-F93F-E9A2-BA21-70F3C28D0569}"/>
              </a:ext>
            </a:extLst>
          </p:cNvPr>
          <p:cNvSpPr>
            <a:spLocks noGrp="1"/>
          </p:cNvSpPr>
          <p:nvPr>
            <p:ph type="pic" sz="quarter" idx="11"/>
          </p:nvPr>
        </p:nvSpPr>
        <p:spPr>
          <a:xfrm>
            <a:off x="3" y="0"/>
            <a:ext cx="16255997" cy="9144000"/>
          </a:xfrm>
          <a:custGeom>
            <a:avLst/>
            <a:gdLst>
              <a:gd name="connsiteX0" fmla="*/ 8345906 w 12191998"/>
              <a:gd name="connsiteY0" fmla="*/ 0 h 6858000"/>
              <a:gd name="connsiteX1" fmla="*/ 11754774 w 12191998"/>
              <a:gd name="connsiteY1" fmla="*/ 0 h 6858000"/>
              <a:gd name="connsiteX2" fmla="*/ 11770857 w 12191998"/>
              <a:gd name="connsiteY2" fmla="*/ 14998 h 6858000"/>
              <a:gd name="connsiteX3" fmla="*/ 12153478 w 12191998"/>
              <a:gd name="connsiteY3" fmla="*/ 452503 h 6858000"/>
              <a:gd name="connsiteX4" fmla="*/ 12191998 w 12191998"/>
              <a:gd name="connsiteY4" fmla="*/ 508809 h 6858000"/>
              <a:gd name="connsiteX5" fmla="*/ 12191998 w 12191998"/>
              <a:gd name="connsiteY5" fmla="*/ 3982881 h 6858000"/>
              <a:gd name="connsiteX6" fmla="*/ 12133649 w 12191998"/>
              <a:gd name="connsiteY6" fmla="*/ 4071036 h 6858000"/>
              <a:gd name="connsiteX7" fmla="*/ 6502284 w 12191998"/>
              <a:gd name="connsiteY7" fmla="*/ 6816793 h 6858000"/>
              <a:gd name="connsiteX8" fmla="*/ 28416 w 12191998"/>
              <a:gd name="connsiteY8" fmla="*/ 4579923 h 6858000"/>
              <a:gd name="connsiteX9" fmla="*/ 0 w 12191998"/>
              <a:gd name="connsiteY9" fmla="*/ 4535999 h 6858000"/>
              <a:gd name="connsiteX10" fmla="*/ 0 w 12191998"/>
              <a:gd name="connsiteY10" fmla="*/ 4263674 h 6858000"/>
              <a:gd name="connsiteX11" fmla="*/ 21755 w 12191998"/>
              <a:gd name="connsiteY11" fmla="*/ 4293240 h 6858000"/>
              <a:gd name="connsiteX12" fmla="*/ 4964687 w 12191998"/>
              <a:gd name="connsiteY12" fmla="*/ 5918668 h 6858000"/>
              <a:gd name="connsiteX13" fmla="*/ 9832062 w 12191998"/>
              <a:gd name="connsiteY13" fmla="*/ 2103295 h 6858000"/>
              <a:gd name="connsiteX14" fmla="*/ 8462079 w 12191998"/>
              <a:gd name="connsiteY14" fmla="*/ 720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1998" h="6858000">
                <a:moveTo>
                  <a:pt x="8345906" y="0"/>
                </a:moveTo>
                <a:lnTo>
                  <a:pt x="11754774" y="0"/>
                </a:lnTo>
                <a:lnTo>
                  <a:pt x="11770857" y="14998"/>
                </a:lnTo>
                <a:cubicBezTo>
                  <a:pt x="11912075" y="154310"/>
                  <a:pt x="12040002" y="300344"/>
                  <a:pt x="12153478" y="452503"/>
                </a:cubicBezTo>
                <a:lnTo>
                  <a:pt x="12191998" y="508809"/>
                </a:lnTo>
                <a:lnTo>
                  <a:pt x="12191998" y="3982881"/>
                </a:lnTo>
                <a:lnTo>
                  <a:pt x="12133649" y="4071036"/>
                </a:lnTo>
                <a:cubicBezTo>
                  <a:pt x="11128999" y="5497612"/>
                  <a:pt x="9019487" y="6592893"/>
                  <a:pt x="6502284" y="6816793"/>
                </a:cubicBezTo>
                <a:cubicBezTo>
                  <a:pt x="3641780" y="7071224"/>
                  <a:pt x="1102959" y="6125762"/>
                  <a:pt x="28416" y="4579923"/>
                </a:cubicBezTo>
                <a:lnTo>
                  <a:pt x="0" y="4535999"/>
                </a:lnTo>
                <a:lnTo>
                  <a:pt x="0" y="4263674"/>
                </a:lnTo>
                <a:lnTo>
                  <a:pt x="21755" y="4293240"/>
                </a:lnTo>
                <a:cubicBezTo>
                  <a:pt x="913305" y="5427944"/>
                  <a:pt x="2824084" y="6109650"/>
                  <a:pt x="4964687" y="5918668"/>
                </a:cubicBezTo>
                <a:cubicBezTo>
                  <a:pt x="7818769" y="5656162"/>
                  <a:pt x="9997867" y="3958700"/>
                  <a:pt x="9832062" y="2103295"/>
                </a:cubicBezTo>
                <a:cubicBezTo>
                  <a:pt x="9759522" y="1291579"/>
                  <a:pt x="9250633" y="586772"/>
                  <a:pt x="8462079" y="72016"/>
                </a:cubicBezTo>
                <a:close/>
              </a:path>
            </a:pathLst>
          </a:custGeom>
        </p:spPr>
        <p:txBody>
          <a:bodyPr wrap="square">
            <a:noAutofit/>
          </a:bodyPr>
          <a:lstStyle>
            <a:lvl1pPr>
              <a:defRPr>
                <a:noFill/>
              </a:defRPr>
            </a:lvl1pPr>
          </a:lstStyle>
          <a:p>
            <a:endParaRPr lang="fr-FR"/>
          </a:p>
        </p:txBody>
      </p:sp>
      <p:sp>
        <p:nvSpPr>
          <p:cNvPr id="9" name="Espace réservé du texte 5">
            <a:extLst>
              <a:ext uri="{FF2B5EF4-FFF2-40B4-BE49-F238E27FC236}">
                <a16:creationId xmlns:a16="http://schemas.microsoft.com/office/drawing/2014/main" id="{11A28E56-7762-223A-9D54-4556BB2B0B58}"/>
              </a:ext>
            </a:extLst>
          </p:cNvPr>
          <p:cNvSpPr>
            <a:spLocks noGrp="1"/>
          </p:cNvSpPr>
          <p:nvPr>
            <p:ph type="body" sz="quarter" idx="16" hasCustomPrompt="1"/>
          </p:nvPr>
        </p:nvSpPr>
        <p:spPr>
          <a:xfrm>
            <a:off x="719999" y="2127096"/>
            <a:ext cx="10560000" cy="3840000"/>
          </a:xfrm>
          <a:prstGeom prst="rect">
            <a:avLst/>
          </a:prstGeom>
        </p:spPr>
        <p:txBody>
          <a:bodyPr lIns="0" tIns="0" rIns="0" bIns="0"/>
          <a:lstStyle>
            <a:lvl1pPr>
              <a:defRPr sz="1867">
                <a:solidFill>
                  <a:srgbClr val="004489"/>
                </a:solidFill>
                <a:latin typeface="+mn-lt"/>
              </a:defRPr>
            </a:lvl1pPr>
            <a:lvl2pPr marL="479988" indent="-239994">
              <a:lnSpc>
                <a:spcPct val="100000"/>
              </a:lnSpc>
              <a:spcBef>
                <a:spcPts val="0"/>
              </a:spcBef>
              <a:buFont typeface="Wingdings" panose="05000000000000000000" pitchFamily="2" charset="2"/>
              <a:buChar char="§"/>
              <a:defRPr sz="1600">
                <a:solidFill>
                  <a:srgbClr val="004489"/>
                </a:solidFill>
                <a:latin typeface="+mn-lt"/>
              </a:defRPr>
            </a:lvl2pPr>
            <a:lvl3pPr marL="719982" indent="-239994">
              <a:lnSpc>
                <a:spcPct val="100000"/>
              </a:lnSpc>
              <a:spcBef>
                <a:spcPts val="0"/>
              </a:spcBef>
              <a:buFont typeface="Wingdings" panose="05000000000000000000" pitchFamily="2" charset="2"/>
              <a:buChar char="§"/>
              <a:defRPr sz="1600">
                <a:solidFill>
                  <a:srgbClr val="004489"/>
                </a:solidFill>
                <a:latin typeface="+mn-lt"/>
              </a:defRPr>
            </a:lvl3pPr>
            <a:lvl4pPr marL="959976" indent="-239994">
              <a:lnSpc>
                <a:spcPct val="100000"/>
              </a:lnSpc>
              <a:spcBef>
                <a:spcPts val="0"/>
              </a:spcBef>
              <a:buFont typeface="Wingdings" panose="05000000000000000000" pitchFamily="2" charset="2"/>
              <a:buChar char="§"/>
              <a:defRPr sz="1600">
                <a:solidFill>
                  <a:srgbClr val="004489"/>
                </a:solidFill>
                <a:latin typeface="+mn-lt"/>
              </a:defRPr>
            </a:lvl4pPr>
            <a:lvl5pPr marL="1199970" indent="-239994">
              <a:lnSpc>
                <a:spcPct val="100000"/>
              </a:lnSpc>
              <a:spcBef>
                <a:spcPts val="0"/>
              </a:spcBef>
              <a:buFont typeface="Wingdings" panose="05000000000000000000" pitchFamily="2" charset="2"/>
              <a:buChar char="§"/>
              <a:defRPr sz="1600">
                <a:solidFill>
                  <a:srgbClr val="004489"/>
                </a:solidFill>
                <a:latin typeface="+mn-lt"/>
              </a:defRPr>
            </a:lvl5pPr>
          </a:lstStyle>
          <a:p>
            <a:pPr lvl="0"/>
            <a:r>
              <a:rPr lang="fr-FR"/>
              <a:t>Click to </a:t>
            </a:r>
            <a:r>
              <a:rPr lang="fr-FR" err="1"/>
              <a:t>modify</a:t>
            </a:r>
            <a:r>
              <a:rPr lang="fr-FR"/>
              <a:t> the </a:t>
            </a:r>
            <a:r>
              <a:rPr lang="fr-FR" err="1"/>
              <a:t>text</a:t>
            </a:r>
            <a:r>
              <a:rPr lang="fr-FR"/>
              <a:t> styles</a:t>
            </a:r>
          </a:p>
          <a:p>
            <a:pPr lvl="1"/>
            <a:r>
              <a:rPr lang="fr-FR"/>
              <a:t>Second </a:t>
            </a:r>
            <a:r>
              <a:rPr lang="fr-FR" err="1"/>
              <a:t>level</a:t>
            </a:r>
            <a:endParaRPr lang="fr-FR"/>
          </a:p>
          <a:p>
            <a:pPr lvl="2"/>
            <a:r>
              <a:rPr lang="fr-FR" err="1"/>
              <a:t>Third</a:t>
            </a:r>
            <a:r>
              <a:rPr lang="fr-FR"/>
              <a:t> </a:t>
            </a:r>
            <a:r>
              <a:rPr lang="fr-FR" err="1"/>
              <a:t>level</a:t>
            </a:r>
            <a:endParaRPr lang="fr-FR"/>
          </a:p>
          <a:p>
            <a:pPr lvl="3"/>
            <a:r>
              <a:rPr lang="fr-FR" err="1"/>
              <a:t>Fourth</a:t>
            </a:r>
            <a:r>
              <a:rPr lang="fr-FR"/>
              <a:t> </a:t>
            </a:r>
            <a:r>
              <a:rPr lang="fr-FR" err="1"/>
              <a:t>level</a:t>
            </a:r>
            <a:endParaRPr lang="fr-FR"/>
          </a:p>
          <a:p>
            <a:pPr lvl="4"/>
            <a:r>
              <a:rPr lang="fr-FR" err="1"/>
              <a:t>Fitfh</a:t>
            </a:r>
            <a:r>
              <a:rPr lang="fr-FR"/>
              <a:t> </a:t>
            </a:r>
            <a:r>
              <a:rPr lang="fr-FR" err="1"/>
              <a:t>level</a:t>
            </a:r>
            <a:endParaRPr lang="fr-FR"/>
          </a:p>
        </p:txBody>
      </p:sp>
      <p:sp>
        <p:nvSpPr>
          <p:cNvPr id="4" name="Content Placeholder 3">
            <a:extLst>
              <a:ext uri="{FF2B5EF4-FFF2-40B4-BE49-F238E27FC236}">
                <a16:creationId xmlns:a16="http://schemas.microsoft.com/office/drawing/2014/main" id="{F62F7776-B19E-0AA9-8EE5-7F3169D403CC}"/>
              </a:ext>
            </a:extLst>
          </p:cNvPr>
          <p:cNvSpPr>
            <a:spLocks noGrp="1"/>
          </p:cNvSpPr>
          <p:nvPr>
            <p:ph sz="quarter" idx="21"/>
          </p:nvPr>
        </p:nvSpPr>
        <p:spPr>
          <a:xfrm>
            <a:off x="12177599" y="2127096"/>
            <a:ext cx="3360000" cy="3840000"/>
          </a:xfrm>
          <a:custGeom>
            <a:avLst/>
            <a:gdLst>
              <a:gd name="connsiteX0" fmla="*/ 70308 w 3600000"/>
              <a:gd name="connsiteY0" fmla="*/ 0 h 1620000"/>
              <a:gd name="connsiteX1" fmla="*/ 3529692 w 3600000"/>
              <a:gd name="connsiteY1" fmla="*/ 0 h 1620000"/>
              <a:gd name="connsiteX2" fmla="*/ 3600000 w 3600000"/>
              <a:gd name="connsiteY2" fmla="*/ 70308 h 1620000"/>
              <a:gd name="connsiteX3" fmla="*/ 3600000 w 3600000"/>
              <a:gd name="connsiteY3" fmla="*/ 1549692 h 1620000"/>
              <a:gd name="connsiteX4" fmla="*/ 3529692 w 3600000"/>
              <a:gd name="connsiteY4" fmla="*/ 1620000 h 1620000"/>
              <a:gd name="connsiteX5" fmla="*/ 70308 w 3600000"/>
              <a:gd name="connsiteY5" fmla="*/ 1620000 h 1620000"/>
              <a:gd name="connsiteX6" fmla="*/ 0 w 3600000"/>
              <a:gd name="connsiteY6" fmla="*/ 1549692 h 1620000"/>
              <a:gd name="connsiteX7" fmla="*/ 0 w 3600000"/>
              <a:gd name="connsiteY7" fmla="*/ 70308 h 1620000"/>
              <a:gd name="connsiteX8" fmla="*/ 70308 w 3600000"/>
              <a:gd name="connsiteY8" fmla="*/ 0 h 16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00000" h="1620000">
                <a:moveTo>
                  <a:pt x="70308" y="0"/>
                </a:moveTo>
                <a:lnTo>
                  <a:pt x="3529692" y="0"/>
                </a:lnTo>
                <a:cubicBezTo>
                  <a:pt x="3568522" y="0"/>
                  <a:pt x="3600000" y="31478"/>
                  <a:pt x="3600000" y="70308"/>
                </a:cubicBezTo>
                <a:lnTo>
                  <a:pt x="3600000" y="1549692"/>
                </a:lnTo>
                <a:cubicBezTo>
                  <a:pt x="3600000" y="1588522"/>
                  <a:pt x="3568522" y="1620000"/>
                  <a:pt x="3529692" y="1620000"/>
                </a:cubicBezTo>
                <a:lnTo>
                  <a:pt x="70308" y="1620000"/>
                </a:lnTo>
                <a:cubicBezTo>
                  <a:pt x="31478" y="1620000"/>
                  <a:pt x="0" y="1588522"/>
                  <a:pt x="0" y="1549692"/>
                </a:cubicBezTo>
                <a:lnTo>
                  <a:pt x="0" y="70308"/>
                </a:lnTo>
                <a:cubicBezTo>
                  <a:pt x="0" y="31478"/>
                  <a:pt x="31478" y="0"/>
                  <a:pt x="70308" y="0"/>
                </a:cubicBezTo>
                <a:close/>
              </a:path>
            </a:pathLst>
          </a:custGeom>
        </p:spPr>
        <p:txBody>
          <a:bodyPr wrap="square">
            <a:noAutofit/>
          </a:bodyPr>
          <a:lstStyle>
            <a:lvl1pPr>
              <a:defRPr>
                <a:noFill/>
              </a:defRPr>
            </a:lvl1pPr>
          </a:lstStyle>
          <a:p>
            <a:pPr lvl="0"/>
            <a:endParaRPr lang="en-GB"/>
          </a:p>
        </p:txBody>
      </p:sp>
      <p:sp>
        <p:nvSpPr>
          <p:cNvPr id="10" name="Espace réservé du numéro de diapositive 4">
            <a:extLst>
              <a:ext uri="{FF2B5EF4-FFF2-40B4-BE49-F238E27FC236}">
                <a16:creationId xmlns:a16="http://schemas.microsoft.com/office/drawing/2014/main" id="{786CE348-E773-4F5E-F663-C366D9940774}"/>
              </a:ext>
            </a:extLst>
          </p:cNvPr>
          <p:cNvSpPr>
            <a:spLocks noGrp="1"/>
          </p:cNvSpPr>
          <p:nvPr>
            <p:ph type="sldNum" sz="quarter" idx="4"/>
          </p:nvPr>
        </p:nvSpPr>
        <p:spPr>
          <a:xfrm>
            <a:off x="480000" y="8544000"/>
            <a:ext cx="532624" cy="240000"/>
          </a:xfrm>
          <a:prstGeom prst="rect">
            <a:avLst/>
          </a:prstGeom>
        </p:spPr>
        <p:txBody>
          <a:bodyPr lIns="0" tIns="0" rIns="0" bIns="0" anchor="ctr" anchorCtr="0"/>
          <a:lstStyle>
            <a:lvl1pPr algn="ctr">
              <a:defRPr sz="1333">
                <a:solidFill>
                  <a:schemeClr val="tx1">
                    <a:lumMod val="50000"/>
                    <a:lumOff val="50000"/>
                  </a:schemeClr>
                </a:solidFill>
                <a:latin typeface="+mj-lt"/>
              </a:defRPr>
            </a:lvl1pPr>
          </a:lstStyle>
          <a:p>
            <a:fld id="{9A9D9850-EB0A-43F7-8805-7278E1ABB367}" type="slidenum">
              <a:rPr lang="en-GB" smtClean="0"/>
              <a:pPr/>
              <a:t>‹#›</a:t>
            </a:fld>
            <a:endParaRPr lang="en-GB"/>
          </a:p>
        </p:txBody>
      </p:sp>
      <p:sp>
        <p:nvSpPr>
          <p:cNvPr id="11" name="Footer Placeholder 6">
            <a:extLst>
              <a:ext uri="{FF2B5EF4-FFF2-40B4-BE49-F238E27FC236}">
                <a16:creationId xmlns:a16="http://schemas.microsoft.com/office/drawing/2014/main" id="{2A5FF7BC-5997-5F81-F1E0-870FF22E7B68}"/>
              </a:ext>
            </a:extLst>
          </p:cNvPr>
          <p:cNvSpPr>
            <a:spLocks noGrp="1"/>
          </p:cNvSpPr>
          <p:nvPr>
            <p:ph type="ftr" sz="quarter" idx="22"/>
          </p:nvPr>
        </p:nvSpPr>
        <p:spPr>
          <a:xfrm>
            <a:off x="1213920" y="8543401"/>
            <a:ext cx="4800000" cy="240000"/>
          </a:xfrm>
          <a:prstGeom prst="rect">
            <a:avLst/>
          </a:prstGeom>
        </p:spPr>
        <p:txBody>
          <a:bodyPr/>
          <a:lstStyle/>
          <a:p>
            <a:pPr algn="l"/>
            <a:r>
              <a:rPr lang="en-US"/>
              <a:t>Dunoon OHL CLG</a:t>
            </a:r>
          </a:p>
        </p:txBody>
      </p:sp>
    </p:spTree>
    <p:extLst>
      <p:ext uri="{BB962C8B-B14F-4D97-AF65-F5344CB8AC3E}">
        <p14:creationId xmlns:p14="http://schemas.microsoft.com/office/powerpoint/2010/main" val="1743254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9_CONTENT LAYOUT &amp; CUSTOMIZED BACKGROUND">
    <p:spTree>
      <p:nvGrpSpPr>
        <p:cNvPr id="1" name=""/>
        <p:cNvGrpSpPr/>
        <p:nvPr/>
      </p:nvGrpSpPr>
      <p:grpSpPr>
        <a:xfrm>
          <a:off x="0" y="0"/>
          <a:ext cx="0" cy="0"/>
          <a:chOff x="0" y="0"/>
          <a:chExt cx="0" cy="0"/>
        </a:xfrm>
      </p:grpSpPr>
      <p:sp>
        <p:nvSpPr>
          <p:cNvPr id="11" name="Forme libre : forme 10">
            <a:extLst>
              <a:ext uri="{FF2B5EF4-FFF2-40B4-BE49-F238E27FC236}">
                <a16:creationId xmlns:a16="http://schemas.microsoft.com/office/drawing/2014/main" id="{A65F9A79-DE75-5DCC-60A1-033D4C297583}"/>
              </a:ext>
            </a:extLst>
          </p:cNvPr>
          <p:cNvSpPr>
            <a:spLocks/>
          </p:cNvSpPr>
          <p:nvPr userDrawn="1"/>
        </p:nvSpPr>
        <p:spPr>
          <a:xfrm>
            <a:off x="2" y="0"/>
            <a:ext cx="16255999" cy="9144000"/>
          </a:xfrm>
          <a:custGeom>
            <a:avLst/>
            <a:gdLst>
              <a:gd name="connsiteX0" fmla="*/ 0 w 12191999"/>
              <a:gd name="connsiteY0" fmla="*/ 4535998 h 6858000"/>
              <a:gd name="connsiteX1" fmla="*/ 28417 w 12191999"/>
              <a:gd name="connsiteY1" fmla="*/ 4579923 h 6858000"/>
              <a:gd name="connsiteX2" fmla="*/ 2183890 w 12191999"/>
              <a:gd name="connsiteY2" fmla="*/ 6213886 h 6858000"/>
              <a:gd name="connsiteX3" fmla="*/ 2480315 w 12191999"/>
              <a:gd name="connsiteY3" fmla="*/ 6328772 h 6858000"/>
              <a:gd name="connsiteX4" fmla="*/ 2490869 w 12191999"/>
              <a:gd name="connsiteY4" fmla="*/ 6333228 h 6858000"/>
              <a:gd name="connsiteX5" fmla="*/ 2498438 w 12191999"/>
              <a:gd name="connsiteY5" fmla="*/ 6335796 h 6858000"/>
              <a:gd name="connsiteX6" fmla="*/ 2595616 w 12191999"/>
              <a:gd name="connsiteY6" fmla="*/ 6373460 h 6858000"/>
              <a:gd name="connsiteX7" fmla="*/ 2799667 w 12191999"/>
              <a:gd name="connsiteY7" fmla="*/ 6438769 h 6858000"/>
              <a:gd name="connsiteX8" fmla="*/ 2980779 w 12191999"/>
              <a:gd name="connsiteY8" fmla="*/ 6499420 h 6858000"/>
              <a:gd name="connsiteX9" fmla="*/ 2980976 w 12191999"/>
              <a:gd name="connsiteY9" fmla="*/ 6499487 h 6858000"/>
              <a:gd name="connsiteX10" fmla="*/ 3273037 w 12191999"/>
              <a:gd name="connsiteY10" fmla="*/ 6580168 h 6858000"/>
              <a:gd name="connsiteX11" fmla="*/ 3273037 w 12191999"/>
              <a:gd name="connsiteY11" fmla="*/ 6577807 h 6858000"/>
              <a:gd name="connsiteX12" fmla="*/ 3438667 w 12191999"/>
              <a:gd name="connsiteY12" fmla="*/ 6622223 h 6858000"/>
              <a:gd name="connsiteX13" fmla="*/ 5307228 w 12191999"/>
              <a:gd name="connsiteY13" fmla="*/ 6855624 h 6858000"/>
              <a:gd name="connsiteX14" fmla="*/ 5423481 w 12191999"/>
              <a:gd name="connsiteY14" fmla="*/ 6856224 h 6858000"/>
              <a:gd name="connsiteX15" fmla="*/ 5446907 w 12191999"/>
              <a:gd name="connsiteY15" fmla="*/ 6857131 h 6858000"/>
              <a:gd name="connsiteX16" fmla="*/ 5469570 w 12191999"/>
              <a:gd name="connsiteY16" fmla="*/ 6856847 h 6858000"/>
              <a:gd name="connsiteX17" fmla="*/ 5469570 w 12191999"/>
              <a:gd name="connsiteY17" fmla="*/ 6858000 h 6858000"/>
              <a:gd name="connsiteX18" fmla="*/ 4498459 w 12191999"/>
              <a:gd name="connsiteY18" fmla="*/ 6858000 h 6858000"/>
              <a:gd name="connsiteX19" fmla="*/ 3273037 w 12191999"/>
              <a:gd name="connsiteY19" fmla="*/ 6858000 h 6858000"/>
              <a:gd name="connsiteX20" fmla="*/ 0 w 12191999"/>
              <a:gd name="connsiteY20" fmla="*/ 6858000 h 6858000"/>
              <a:gd name="connsiteX21" fmla="*/ 12191999 w 12191999"/>
              <a:gd name="connsiteY21" fmla="*/ 3982881 h 6858000"/>
              <a:gd name="connsiteX22" fmla="*/ 12191999 w 12191999"/>
              <a:gd name="connsiteY22" fmla="*/ 6858000 h 6858000"/>
              <a:gd name="connsiteX23" fmla="*/ 5585790 w 12191999"/>
              <a:gd name="connsiteY23" fmla="*/ 6858000 h 6858000"/>
              <a:gd name="connsiteX24" fmla="*/ 5585790 w 12191999"/>
              <a:gd name="connsiteY24" fmla="*/ 6855393 h 6858000"/>
              <a:gd name="connsiteX25" fmla="*/ 5969989 w 12191999"/>
              <a:gd name="connsiteY25" fmla="*/ 6850584 h 6858000"/>
              <a:gd name="connsiteX26" fmla="*/ 6502285 w 12191999"/>
              <a:gd name="connsiteY26" fmla="*/ 6816793 h 6858000"/>
              <a:gd name="connsiteX27" fmla="*/ 12133650 w 12191999"/>
              <a:gd name="connsiteY27" fmla="*/ 4071036 h 6858000"/>
              <a:gd name="connsiteX28" fmla="*/ 11754775 w 12191999"/>
              <a:gd name="connsiteY28" fmla="*/ 0 h 6858000"/>
              <a:gd name="connsiteX29" fmla="*/ 12191999 w 12191999"/>
              <a:gd name="connsiteY29" fmla="*/ 0 h 6858000"/>
              <a:gd name="connsiteX30" fmla="*/ 12191999 w 12191999"/>
              <a:gd name="connsiteY30" fmla="*/ 508809 h 6858000"/>
              <a:gd name="connsiteX31" fmla="*/ 12153479 w 12191999"/>
              <a:gd name="connsiteY31" fmla="*/ 452503 h 6858000"/>
              <a:gd name="connsiteX32" fmla="*/ 11770858 w 12191999"/>
              <a:gd name="connsiteY32" fmla="*/ 14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191999" h="6858000">
                <a:moveTo>
                  <a:pt x="0" y="4535998"/>
                </a:moveTo>
                <a:lnTo>
                  <a:pt x="28417" y="4579923"/>
                </a:lnTo>
                <a:cubicBezTo>
                  <a:pt x="498530" y="5256228"/>
                  <a:pt x="1248914" y="5817616"/>
                  <a:pt x="2183890" y="6213886"/>
                </a:cubicBezTo>
                <a:lnTo>
                  <a:pt x="2480315" y="6328772"/>
                </a:lnTo>
                <a:lnTo>
                  <a:pt x="2490869" y="6333228"/>
                </a:lnTo>
                <a:lnTo>
                  <a:pt x="2498438" y="6335796"/>
                </a:lnTo>
                <a:lnTo>
                  <a:pt x="2595616" y="6373460"/>
                </a:lnTo>
                <a:lnTo>
                  <a:pt x="2799667" y="6438769"/>
                </a:lnTo>
                <a:lnTo>
                  <a:pt x="2980779" y="6499420"/>
                </a:lnTo>
                <a:lnTo>
                  <a:pt x="2980976" y="6499487"/>
                </a:lnTo>
                <a:lnTo>
                  <a:pt x="3273037" y="6580168"/>
                </a:lnTo>
                <a:lnTo>
                  <a:pt x="3273037" y="6577807"/>
                </a:lnTo>
                <a:lnTo>
                  <a:pt x="3438667" y="6622223"/>
                </a:lnTo>
                <a:cubicBezTo>
                  <a:pt x="4022919" y="6760480"/>
                  <a:pt x="4651236" y="6841117"/>
                  <a:pt x="5307228" y="6855624"/>
                </a:cubicBezTo>
                <a:lnTo>
                  <a:pt x="5423481" y="6856224"/>
                </a:lnTo>
                <a:lnTo>
                  <a:pt x="5446907" y="6857131"/>
                </a:lnTo>
                <a:lnTo>
                  <a:pt x="5469570" y="6856847"/>
                </a:lnTo>
                <a:lnTo>
                  <a:pt x="5469570" y="6858000"/>
                </a:lnTo>
                <a:lnTo>
                  <a:pt x="4498459" y="6858000"/>
                </a:lnTo>
                <a:lnTo>
                  <a:pt x="3273037" y="6858000"/>
                </a:lnTo>
                <a:lnTo>
                  <a:pt x="0" y="6858000"/>
                </a:lnTo>
                <a:close/>
                <a:moveTo>
                  <a:pt x="12191999" y="3982881"/>
                </a:moveTo>
                <a:lnTo>
                  <a:pt x="12191999" y="6858000"/>
                </a:lnTo>
                <a:lnTo>
                  <a:pt x="5585790" y="6858000"/>
                </a:lnTo>
                <a:lnTo>
                  <a:pt x="5585790" y="6855393"/>
                </a:lnTo>
                <a:lnTo>
                  <a:pt x="5969989" y="6850584"/>
                </a:lnTo>
                <a:cubicBezTo>
                  <a:pt x="6145979" y="6843910"/>
                  <a:pt x="6323504" y="6832695"/>
                  <a:pt x="6502285" y="6816793"/>
                </a:cubicBezTo>
                <a:cubicBezTo>
                  <a:pt x="9019488" y="6592893"/>
                  <a:pt x="11129000" y="5497612"/>
                  <a:pt x="12133650" y="4071036"/>
                </a:cubicBezTo>
                <a:close/>
                <a:moveTo>
                  <a:pt x="11754775" y="0"/>
                </a:moveTo>
                <a:lnTo>
                  <a:pt x="12191999" y="0"/>
                </a:lnTo>
                <a:lnTo>
                  <a:pt x="12191999" y="508809"/>
                </a:lnTo>
                <a:lnTo>
                  <a:pt x="12153479" y="452503"/>
                </a:lnTo>
                <a:cubicBezTo>
                  <a:pt x="12040003" y="300344"/>
                  <a:pt x="11912076" y="154310"/>
                  <a:pt x="11770858" y="14998"/>
                </a:cubicBezTo>
                <a:close/>
              </a:path>
            </a:pathLst>
          </a:custGeom>
          <a:solidFill>
            <a:srgbClr val="05C3DD"/>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noFill/>
            </a:endParaRPr>
          </a:p>
        </p:txBody>
      </p:sp>
      <p:sp>
        <p:nvSpPr>
          <p:cNvPr id="4" name="Titre 2">
            <a:extLst>
              <a:ext uri="{FF2B5EF4-FFF2-40B4-BE49-F238E27FC236}">
                <a16:creationId xmlns:a16="http://schemas.microsoft.com/office/drawing/2014/main" id="{FF4AD8B6-4448-AB18-46A6-99B24E7BE199}"/>
              </a:ext>
            </a:extLst>
          </p:cNvPr>
          <p:cNvSpPr>
            <a:spLocks noGrp="1"/>
          </p:cNvSpPr>
          <p:nvPr>
            <p:ph type="title" hasCustomPrompt="1"/>
          </p:nvPr>
        </p:nvSpPr>
        <p:spPr>
          <a:xfrm>
            <a:off x="720000" y="720000"/>
            <a:ext cx="14817600" cy="480000"/>
          </a:xfrm>
          <a:prstGeom prst="rect">
            <a:avLst/>
          </a:prstGeom>
        </p:spPr>
        <p:txBody>
          <a:bodyPr lIns="0" tIns="0" rIns="0" bIns="0" anchor="ctr" anchorCtr="0"/>
          <a:lstStyle>
            <a:lvl1pPr>
              <a:defRPr sz="3200">
                <a:solidFill>
                  <a:srgbClr val="0072CE"/>
                </a:solidFill>
              </a:defRPr>
            </a:lvl1pPr>
          </a:lstStyle>
          <a:p>
            <a:r>
              <a:rPr lang="fr-FR"/>
              <a:t>MAIN TITLE SLIDE</a:t>
            </a:r>
            <a:endParaRPr lang="en-US"/>
          </a:p>
        </p:txBody>
      </p:sp>
      <p:sp>
        <p:nvSpPr>
          <p:cNvPr id="5" name="Espace réservé du texte 4">
            <a:extLst>
              <a:ext uri="{FF2B5EF4-FFF2-40B4-BE49-F238E27FC236}">
                <a16:creationId xmlns:a16="http://schemas.microsoft.com/office/drawing/2014/main" id="{3DD3F70B-BAB4-ADAD-A21E-0612110E00D5}"/>
              </a:ext>
            </a:extLst>
          </p:cNvPr>
          <p:cNvSpPr>
            <a:spLocks noGrp="1"/>
          </p:cNvSpPr>
          <p:nvPr>
            <p:ph type="body" sz="quarter" idx="10" hasCustomPrompt="1"/>
          </p:nvPr>
        </p:nvSpPr>
        <p:spPr>
          <a:xfrm>
            <a:off x="720000" y="1221351"/>
            <a:ext cx="14817599" cy="384000"/>
          </a:xfrm>
          <a:prstGeom prst="rect">
            <a:avLst/>
          </a:prstGeom>
        </p:spPr>
        <p:txBody>
          <a:bodyPr lIns="0" tIns="0" rIns="0" bIns="0" anchor="ctr" anchorCtr="0"/>
          <a:lstStyle>
            <a:lvl1pPr>
              <a:defRPr lang="en-US" sz="2400" b="0" dirty="0">
                <a:solidFill>
                  <a:srgbClr val="004489"/>
                </a:solidFill>
                <a:latin typeface="Vinci Sans Light" panose="02000000000000000000" pitchFamily="50" charset="0"/>
                <a:ea typeface="+mj-ea"/>
                <a:cs typeface="+mj-cs"/>
              </a:defRPr>
            </a:lvl1pPr>
          </a:lstStyle>
          <a:p>
            <a:r>
              <a:rPr lang="fr-FR"/>
              <a:t>UNDER TITLE</a:t>
            </a:r>
          </a:p>
        </p:txBody>
      </p:sp>
      <p:pic>
        <p:nvPicPr>
          <p:cNvPr id="9" name="Image 22" descr="Une image contenant Police, Graphique, texte, logo&#10;&#10;Description générée automatiquement">
            <a:extLst>
              <a:ext uri="{FF2B5EF4-FFF2-40B4-BE49-F238E27FC236}">
                <a16:creationId xmlns:a16="http://schemas.microsoft.com/office/drawing/2014/main" id="{CA4706B2-398E-C127-AB12-A8BCFACD3D0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844608" y="8307834"/>
            <a:ext cx="2020517" cy="711524"/>
          </a:xfrm>
          <a:prstGeom prst="rect">
            <a:avLst/>
          </a:prstGeom>
        </p:spPr>
      </p:pic>
      <p:sp>
        <p:nvSpPr>
          <p:cNvPr id="12" name="Espace réservé pour une image  11">
            <a:extLst>
              <a:ext uri="{FF2B5EF4-FFF2-40B4-BE49-F238E27FC236}">
                <a16:creationId xmlns:a16="http://schemas.microsoft.com/office/drawing/2014/main" id="{184E7E67-078F-B837-295C-DA3902222B0E}"/>
              </a:ext>
            </a:extLst>
          </p:cNvPr>
          <p:cNvSpPr>
            <a:spLocks noGrp="1"/>
          </p:cNvSpPr>
          <p:nvPr>
            <p:ph type="pic" sz="quarter" idx="13"/>
          </p:nvPr>
        </p:nvSpPr>
        <p:spPr>
          <a:xfrm>
            <a:off x="1" y="0"/>
            <a:ext cx="16255999" cy="9144000"/>
          </a:xfrm>
          <a:custGeom>
            <a:avLst/>
            <a:gdLst>
              <a:gd name="connsiteX0" fmla="*/ 1 w 12191999"/>
              <a:gd name="connsiteY0" fmla="*/ 0 h 6858000"/>
              <a:gd name="connsiteX1" fmla="*/ 10413781 w 12191999"/>
              <a:gd name="connsiteY1" fmla="*/ 0 h 6858000"/>
              <a:gd name="connsiteX2" fmla="*/ 11754776 w 12191999"/>
              <a:gd name="connsiteY2" fmla="*/ 0 h 6858000"/>
              <a:gd name="connsiteX3" fmla="*/ 11770859 w 12191999"/>
              <a:gd name="connsiteY3" fmla="*/ 14998 h 6858000"/>
              <a:gd name="connsiteX4" fmla="*/ 12153480 w 12191999"/>
              <a:gd name="connsiteY4" fmla="*/ 452503 h 6858000"/>
              <a:gd name="connsiteX5" fmla="*/ 12191999 w 12191999"/>
              <a:gd name="connsiteY5" fmla="*/ 508808 h 6858000"/>
              <a:gd name="connsiteX6" fmla="*/ 12191999 w 12191999"/>
              <a:gd name="connsiteY6" fmla="*/ 3982883 h 6858000"/>
              <a:gd name="connsiteX7" fmla="*/ 12133651 w 12191999"/>
              <a:gd name="connsiteY7" fmla="*/ 4071036 h 6858000"/>
              <a:gd name="connsiteX8" fmla="*/ 6502286 w 12191999"/>
              <a:gd name="connsiteY8" fmla="*/ 6816793 h 6858000"/>
              <a:gd name="connsiteX9" fmla="*/ 28418 w 12191999"/>
              <a:gd name="connsiteY9" fmla="*/ 4579923 h 6858000"/>
              <a:gd name="connsiteX10" fmla="*/ 0 w 12191999"/>
              <a:gd name="connsiteY10" fmla="*/ 4535996 h 6858000"/>
              <a:gd name="connsiteX11" fmla="*/ 0 w 12191999"/>
              <a:gd name="connsiteY11" fmla="*/ 4263671 h 6858000"/>
              <a:gd name="connsiteX12" fmla="*/ 1 w 12191999"/>
              <a:gd name="connsiteY12" fmla="*/ 4263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1999" h="6858000">
                <a:moveTo>
                  <a:pt x="1" y="0"/>
                </a:moveTo>
                <a:lnTo>
                  <a:pt x="10413781" y="0"/>
                </a:lnTo>
                <a:lnTo>
                  <a:pt x="11754776" y="0"/>
                </a:lnTo>
                <a:lnTo>
                  <a:pt x="11770859" y="14998"/>
                </a:lnTo>
                <a:cubicBezTo>
                  <a:pt x="11912077" y="154310"/>
                  <a:pt x="12040004" y="300344"/>
                  <a:pt x="12153480" y="452503"/>
                </a:cubicBezTo>
                <a:lnTo>
                  <a:pt x="12191999" y="508808"/>
                </a:lnTo>
                <a:lnTo>
                  <a:pt x="12191999" y="3982883"/>
                </a:lnTo>
                <a:lnTo>
                  <a:pt x="12133651" y="4071036"/>
                </a:lnTo>
                <a:cubicBezTo>
                  <a:pt x="11129001" y="5497612"/>
                  <a:pt x="9019489" y="6592893"/>
                  <a:pt x="6502286" y="6816793"/>
                </a:cubicBezTo>
                <a:cubicBezTo>
                  <a:pt x="3641782" y="7071224"/>
                  <a:pt x="1102961" y="6125762"/>
                  <a:pt x="28418" y="4579923"/>
                </a:cubicBezTo>
                <a:lnTo>
                  <a:pt x="0" y="4535996"/>
                </a:lnTo>
                <a:lnTo>
                  <a:pt x="0" y="4263671"/>
                </a:lnTo>
                <a:lnTo>
                  <a:pt x="1" y="4263673"/>
                </a:lnTo>
                <a:close/>
              </a:path>
            </a:pathLst>
          </a:custGeom>
        </p:spPr>
        <p:txBody>
          <a:bodyPr wrap="square">
            <a:noAutofit/>
          </a:bodyPr>
          <a:lstStyle>
            <a:lvl1pPr>
              <a:defRPr>
                <a:noFill/>
              </a:defRPr>
            </a:lvl1pPr>
          </a:lstStyle>
          <a:p>
            <a:endParaRPr lang="en-US"/>
          </a:p>
        </p:txBody>
      </p:sp>
      <p:sp>
        <p:nvSpPr>
          <p:cNvPr id="8" name="Espace réservé du texte 5">
            <a:extLst>
              <a:ext uri="{FF2B5EF4-FFF2-40B4-BE49-F238E27FC236}">
                <a16:creationId xmlns:a16="http://schemas.microsoft.com/office/drawing/2014/main" id="{E04E68A4-F573-2ED3-5439-C861940A75EB}"/>
              </a:ext>
            </a:extLst>
          </p:cNvPr>
          <p:cNvSpPr>
            <a:spLocks noGrp="1"/>
          </p:cNvSpPr>
          <p:nvPr>
            <p:ph type="body" sz="quarter" idx="16" hasCustomPrompt="1"/>
          </p:nvPr>
        </p:nvSpPr>
        <p:spPr>
          <a:xfrm>
            <a:off x="719999" y="2127096"/>
            <a:ext cx="14816003" cy="5760000"/>
          </a:xfrm>
          <a:prstGeom prst="rect">
            <a:avLst/>
          </a:prstGeom>
        </p:spPr>
        <p:txBody>
          <a:bodyPr lIns="0" tIns="0" rIns="0" bIns="0"/>
          <a:lstStyle>
            <a:lvl1pPr>
              <a:defRPr sz="1867">
                <a:solidFill>
                  <a:srgbClr val="004489"/>
                </a:solidFill>
                <a:latin typeface="+mn-lt"/>
              </a:defRPr>
            </a:lvl1pPr>
            <a:lvl2pPr marL="479988" indent="-239994">
              <a:lnSpc>
                <a:spcPct val="100000"/>
              </a:lnSpc>
              <a:spcBef>
                <a:spcPts val="0"/>
              </a:spcBef>
              <a:buFont typeface="Wingdings" panose="05000000000000000000" pitchFamily="2" charset="2"/>
              <a:buChar char="§"/>
              <a:defRPr sz="1600">
                <a:solidFill>
                  <a:srgbClr val="004489"/>
                </a:solidFill>
                <a:latin typeface="+mn-lt"/>
              </a:defRPr>
            </a:lvl2pPr>
            <a:lvl3pPr marL="719982" indent="-239994">
              <a:lnSpc>
                <a:spcPct val="100000"/>
              </a:lnSpc>
              <a:spcBef>
                <a:spcPts val="0"/>
              </a:spcBef>
              <a:buFont typeface="Wingdings" panose="05000000000000000000" pitchFamily="2" charset="2"/>
              <a:buChar char="§"/>
              <a:defRPr sz="1600">
                <a:solidFill>
                  <a:srgbClr val="004489"/>
                </a:solidFill>
                <a:latin typeface="+mn-lt"/>
              </a:defRPr>
            </a:lvl3pPr>
            <a:lvl4pPr marL="959976" indent="-239994">
              <a:lnSpc>
                <a:spcPct val="100000"/>
              </a:lnSpc>
              <a:spcBef>
                <a:spcPts val="0"/>
              </a:spcBef>
              <a:buFont typeface="Wingdings" panose="05000000000000000000" pitchFamily="2" charset="2"/>
              <a:buChar char="§"/>
              <a:defRPr sz="1600">
                <a:solidFill>
                  <a:srgbClr val="004489"/>
                </a:solidFill>
                <a:latin typeface="+mn-lt"/>
              </a:defRPr>
            </a:lvl4pPr>
            <a:lvl5pPr marL="1199970" indent="-239994">
              <a:lnSpc>
                <a:spcPct val="100000"/>
              </a:lnSpc>
              <a:spcBef>
                <a:spcPts val="0"/>
              </a:spcBef>
              <a:buFont typeface="Wingdings" panose="05000000000000000000" pitchFamily="2" charset="2"/>
              <a:buChar char="§"/>
              <a:defRPr sz="1600">
                <a:solidFill>
                  <a:srgbClr val="004489"/>
                </a:solidFill>
                <a:latin typeface="+mn-lt"/>
              </a:defRPr>
            </a:lvl5pPr>
          </a:lstStyle>
          <a:p>
            <a:pPr lvl="0"/>
            <a:r>
              <a:rPr lang="fr-FR"/>
              <a:t>Click to </a:t>
            </a:r>
            <a:r>
              <a:rPr lang="fr-FR" err="1"/>
              <a:t>modify</a:t>
            </a:r>
            <a:r>
              <a:rPr lang="fr-FR"/>
              <a:t> the </a:t>
            </a:r>
            <a:r>
              <a:rPr lang="fr-FR" err="1"/>
              <a:t>text</a:t>
            </a:r>
            <a:r>
              <a:rPr lang="fr-FR"/>
              <a:t> styles</a:t>
            </a:r>
          </a:p>
          <a:p>
            <a:pPr lvl="1"/>
            <a:r>
              <a:rPr lang="fr-FR"/>
              <a:t>Second </a:t>
            </a:r>
            <a:r>
              <a:rPr lang="fr-FR" err="1"/>
              <a:t>level</a:t>
            </a:r>
            <a:endParaRPr lang="fr-FR"/>
          </a:p>
          <a:p>
            <a:pPr lvl="2"/>
            <a:r>
              <a:rPr lang="fr-FR" err="1"/>
              <a:t>Third</a:t>
            </a:r>
            <a:r>
              <a:rPr lang="fr-FR"/>
              <a:t> </a:t>
            </a:r>
            <a:r>
              <a:rPr lang="fr-FR" err="1"/>
              <a:t>level</a:t>
            </a:r>
            <a:endParaRPr lang="fr-FR"/>
          </a:p>
          <a:p>
            <a:pPr lvl="3"/>
            <a:r>
              <a:rPr lang="fr-FR" err="1"/>
              <a:t>Fourth</a:t>
            </a:r>
            <a:r>
              <a:rPr lang="fr-FR"/>
              <a:t> </a:t>
            </a:r>
            <a:r>
              <a:rPr lang="fr-FR" err="1"/>
              <a:t>level</a:t>
            </a:r>
            <a:endParaRPr lang="fr-FR"/>
          </a:p>
          <a:p>
            <a:pPr lvl="4"/>
            <a:r>
              <a:rPr lang="fr-FR" err="1"/>
              <a:t>Fitfh</a:t>
            </a:r>
            <a:r>
              <a:rPr lang="fr-FR"/>
              <a:t> </a:t>
            </a:r>
            <a:r>
              <a:rPr lang="fr-FR" err="1"/>
              <a:t>level</a:t>
            </a:r>
            <a:endParaRPr lang="fr-FR"/>
          </a:p>
        </p:txBody>
      </p:sp>
      <p:sp>
        <p:nvSpPr>
          <p:cNvPr id="6" name="Espace réservé du numéro de diapositive 4">
            <a:extLst>
              <a:ext uri="{FF2B5EF4-FFF2-40B4-BE49-F238E27FC236}">
                <a16:creationId xmlns:a16="http://schemas.microsoft.com/office/drawing/2014/main" id="{54EE3BBA-6EF0-BEF2-533C-45F1B5DF8DBC}"/>
              </a:ext>
            </a:extLst>
          </p:cNvPr>
          <p:cNvSpPr>
            <a:spLocks noGrp="1"/>
          </p:cNvSpPr>
          <p:nvPr>
            <p:ph type="sldNum" sz="quarter" idx="4"/>
          </p:nvPr>
        </p:nvSpPr>
        <p:spPr>
          <a:xfrm>
            <a:off x="480000" y="8544000"/>
            <a:ext cx="532624" cy="240000"/>
          </a:xfrm>
          <a:prstGeom prst="rect">
            <a:avLst/>
          </a:prstGeom>
        </p:spPr>
        <p:txBody>
          <a:bodyPr lIns="0" tIns="0" rIns="0" bIns="0" anchor="ctr" anchorCtr="0"/>
          <a:lstStyle>
            <a:lvl1pPr algn="ctr">
              <a:defRPr sz="1333">
                <a:solidFill>
                  <a:schemeClr val="bg1"/>
                </a:solidFill>
                <a:latin typeface="+mj-lt"/>
              </a:defRPr>
            </a:lvl1pPr>
          </a:lstStyle>
          <a:p>
            <a:fld id="{9A9D9850-EB0A-43F7-8805-7278E1ABB367}" type="slidenum">
              <a:rPr lang="en-GB" smtClean="0"/>
              <a:pPr/>
              <a:t>‹#›</a:t>
            </a:fld>
            <a:endParaRPr lang="en-GB"/>
          </a:p>
        </p:txBody>
      </p:sp>
      <p:sp>
        <p:nvSpPr>
          <p:cNvPr id="7" name="Footer Placeholder 6">
            <a:extLst>
              <a:ext uri="{FF2B5EF4-FFF2-40B4-BE49-F238E27FC236}">
                <a16:creationId xmlns:a16="http://schemas.microsoft.com/office/drawing/2014/main" id="{0597F19F-EF62-7E77-D2BF-3E6E6B26A7D1}"/>
              </a:ext>
            </a:extLst>
          </p:cNvPr>
          <p:cNvSpPr>
            <a:spLocks noGrp="1"/>
          </p:cNvSpPr>
          <p:nvPr>
            <p:ph type="ftr" sz="quarter" idx="21"/>
          </p:nvPr>
        </p:nvSpPr>
        <p:spPr>
          <a:xfrm>
            <a:off x="1213920" y="8543401"/>
            <a:ext cx="4800000" cy="240000"/>
          </a:xfrm>
          <a:prstGeom prst="rect">
            <a:avLst/>
          </a:prstGeom>
        </p:spPr>
        <p:txBody>
          <a:bodyPr/>
          <a:lstStyle>
            <a:lvl1pPr>
              <a:defRPr>
                <a:solidFill>
                  <a:schemeClr val="bg1"/>
                </a:solidFill>
              </a:defRPr>
            </a:lvl1pPr>
          </a:lstStyle>
          <a:p>
            <a:pPr algn="l"/>
            <a:r>
              <a:rPr lang="en-US"/>
              <a:t>Dunoon OHL CLG</a:t>
            </a:r>
          </a:p>
        </p:txBody>
      </p:sp>
    </p:spTree>
    <p:extLst>
      <p:ext uri="{BB962C8B-B14F-4D97-AF65-F5344CB8AC3E}">
        <p14:creationId xmlns:p14="http://schemas.microsoft.com/office/powerpoint/2010/main" val="280834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0_CONTENT LAYOUT &amp; CUSTOMIZED BACKGROUND">
    <p:spTree>
      <p:nvGrpSpPr>
        <p:cNvPr id="1" name=""/>
        <p:cNvGrpSpPr/>
        <p:nvPr/>
      </p:nvGrpSpPr>
      <p:grpSpPr>
        <a:xfrm>
          <a:off x="0" y="0"/>
          <a:ext cx="0" cy="0"/>
          <a:chOff x="0" y="0"/>
          <a:chExt cx="0" cy="0"/>
        </a:xfrm>
      </p:grpSpPr>
      <p:sp>
        <p:nvSpPr>
          <p:cNvPr id="13" name="Forme libre : forme 12">
            <a:extLst>
              <a:ext uri="{FF2B5EF4-FFF2-40B4-BE49-F238E27FC236}">
                <a16:creationId xmlns:a16="http://schemas.microsoft.com/office/drawing/2014/main" id="{DADAAF2D-69E5-BB63-FAF6-4BF40690E8E3}"/>
              </a:ext>
            </a:extLst>
          </p:cNvPr>
          <p:cNvSpPr>
            <a:spLocks/>
          </p:cNvSpPr>
          <p:nvPr userDrawn="1"/>
        </p:nvSpPr>
        <p:spPr>
          <a:xfrm>
            <a:off x="2" y="0"/>
            <a:ext cx="16255999" cy="9144000"/>
          </a:xfrm>
          <a:custGeom>
            <a:avLst/>
            <a:gdLst>
              <a:gd name="connsiteX0" fmla="*/ 0 w 12191999"/>
              <a:gd name="connsiteY0" fmla="*/ 4535998 h 6858000"/>
              <a:gd name="connsiteX1" fmla="*/ 28417 w 12191999"/>
              <a:gd name="connsiteY1" fmla="*/ 4579923 h 6858000"/>
              <a:gd name="connsiteX2" fmla="*/ 2183890 w 12191999"/>
              <a:gd name="connsiteY2" fmla="*/ 6213886 h 6858000"/>
              <a:gd name="connsiteX3" fmla="*/ 2480315 w 12191999"/>
              <a:gd name="connsiteY3" fmla="*/ 6328772 h 6858000"/>
              <a:gd name="connsiteX4" fmla="*/ 2490869 w 12191999"/>
              <a:gd name="connsiteY4" fmla="*/ 6333228 h 6858000"/>
              <a:gd name="connsiteX5" fmla="*/ 2498438 w 12191999"/>
              <a:gd name="connsiteY5" fmla="*/ 6335796 h 6858000"/>
              <a:gd name="connsiteX6" fmla="*/ 2595616 w 12191999"/>
              <a:gd name="connsiteY6" fmla="*/ 6373460 h 6858000"/>
              <a:gd name="connsiteX7" fmla="*/ 2799667 w 12191999"/>
              <a:gd name="connsiteY7" fmla="*/ 6438769 h 6858000"/>
              <a:gd name="connsiteX8" fmla="*/ 2980779 w 12191999"/>
              <a:gd name="connsiteY8" fmla="*/ 6499420 h 6858000"/>
              <a:gd name="connsiteX9" fmla="*/ 2980976 w 12191999"/>
              <a:gd name="connsiteY9" fmla="*/ 6499487 h 6858000"/>
              <a:gd name="connsiteX10" fmla="*/ 3273037 w 12191999"/>
              <a:gd name="connsiteY10" fmla="*/ 6580168 h 6858000"/>
              <a:gd name="connsiteX11" fmla="*/ 3273037 w 12191999"/>
              <a:gd name="connsiteY11" fmla="*/ 6577807 h 6858000"/>
              <a:gd name="connsiteX12" fmla="*/ 3438667 w 12191999"/>
              <a:gd name="connsiteY12" fmla="*/ 6622223 h 6858000"/>
              <a:gd name="connsiteX13" fmla="*/ 5307228 w 12191999"/>
              <a:gd name="connsiteY13" fmla="*/ 6855624 h 6858000"/>
              <a:gd name="connsiteX14" fmla="*/ 5423481 w 12191999"/>
              <a:gd name="connsiteY14" fmla="*/ 6856224 h 6858000"/>
              <a:gd name="connsiteX15" fmla="*/ 5446907 w 12191999"/>
              <a:gd name="connsiteY15" fmla="*/ 6857131 h 6858000"/>
              <a:gd name="connsiteX16" fmla="*/ 5469570 w 12191999"/>
              <a:gd name="connsiteY16" fmla="*/ 6856847 h 6858000"/>
              <a:gd name="connsiteX17" fmla="*/ 5469570 w 12191999"/>
              <a:gd name="connsiteY17" fmla="*/ 6858000 h 6858000"/>
              <a:gd name="connsiteX18" fmla="*/ 4498459 w 12191999"/>
              <a:gd name="connsiteY18" fmla="*/ 6858000 h 6858000"/>
              <a:gd name="connsiteX19" fmla="*/ 3273037 w 12191999"/>
              <a:gd name="connsiteY19" fmla="*/ 6858000 h 6858000"/>
              <a:gd name="connsiteX20" fmla="*/ 0 w 12191999"/>
              <a:gd name="connsiteY20" fmla="*/ 6858000 h 6858000"/>
              <a:gd name="connsiteX21" fmla="*/ 12191999 w 12191999"/>
              <a:gd name="connsiteY21" fmla="*/ 3982881 h 6858000"/>
              <a:gd name="connsiteX22" fmla="*/ 12191999 w 12191999"/>
              <a:gd name="connsiteY22" fmla="*/ 6858000 h 6858000"/>
              <a:gd name="connsiteX23" fmla="*/ 5585790 w 12191999"/>
              <a:gd name="connsiteY23" fmla="*/ 6858000 h 6858000"/>
              <a:gd name="connsiteX24" fmla="*/ 5585790 w 12191999"/>
              <a:gd name="connsiteY24" fmla="*/ 6855393 h 6858000"/>
              <a:gd name="connsiteX25" fmla="*/ 5969989 w 12191999"/>
              <a:gd name="connsiteY25" fmla="*/ 6850584 h 6858000"/>
              <a:gd name="connsiteX26" fmla="*/ 6502285 w 12191999"/>
              <a:gd name="connsiteY26" fmla="*/ 6816793 h 6858000"/>
              <a:gd name="connsiteX27" fmla="*/ 12133650 w 12191999"/>
              <a:gd name="connsiteY27" fmla="*/ 4071036 h 6858000"/>
              <a:gd name="connsiteX28" fmla="*/ 11754775 w 12191999"/>
              <a:gd name="connsiteY28" fmla="*/ 0 h 6858000"/>
              <a:gd name="connsiteX29" fmla="*/ 12191999 w 12191999"/>
              <a:gd name="connsiteY29" fmla="*/ 0 h 6858000"/>
              <a:gd name="connsiteX30" fmla="*/ 12191999 w 12191999"/>
              <a:gd name="connsiteY30" fmla="*/ 508809 h 6858000"/>
              <a:gd name="connsiteX31" fmla="*/ 12153479 w 12191999"/>
              <a:gd name="connsiteY31" fmla="*/ 452503 h 6858000"/>
              <a:gd name="connsiteX32" fmla="*/ 11770858 w 12191999"/>
              <a:gd name="connsiteY32" fmla="*/ 14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191999" h="6858000">
                <a:moveTo>
                  <a:pt x="0" y="4535998"/>
                </a:moveTo>
                <a:lnTo>
                  <a:pt x="28417" y="4579923"/>
                </a:lnTo>
                <a:cubicBezTo>
                  <a:pt x="498530" y="5256228"/>
                  <a:pt x="1248914" y="5817616"/>
                  <a:pt x="2183890" y="6213886"/>
                </a:cubicBezTo>
                <a:lnTo>
                  <a:pt x="2480315" y="6328772"/>
                </a:lnTo>
                <a:lnTo>
                  <a:pt x="2490869" y="6333228"/>
                </a:lnTo>
                <a:lnTo>
                  <a:pt x="2498438" y="6335796"/>
                </a:lnTo>
                <a:lnTo>
                  <a:pt x="2595616" y="6373460"/>
                </a:lnTo>
                <a:lnTo>
                  <a:pt x="2799667" y="6438769"/>
                </a:lnTo>
                <a:lnTo>
                  <a:pt x="2980779" y="6499420"/>
                </a:lnTo>
                <a:lnTo>
                  <a:pt x="2980976" y="6499487"/>
                </a:lnTo>
                <a:lnTo>
                  <a:pt x="3273037" y="6580168"/>
                </a:lnTo>
                <a:lnTo>
                  <a:pt x="3273037" y="6577807"/>
                </a:lnTo>
                <a:lnTo>
                  <a:pt x="3438667" y="6622223"/>
                </a:lnTo>
                <a:cubicBezTo>
                  <a:pt x="4022919" y="6760480"/>
                  <a:pt x="4651236" y="6841117"/>
                  <a:pt x="5307228" y="6855624"/>
                </a:cubicBezTo>
                <a:lnTo>
                  <a:pt x="5423481" y="6856224"/>
                </a:lnTo>
                <a:lnTo>
                  <a:pt x="5446907" y="6857131"/>
                </a:lnTo>
                <a:lnTo>
                  <a:pt x="5469570" y="6856847"/>
                </a:lnTo>
                <a:lnTo>
                  <a:pt x="5469570" y="6858000"/>
                </a:lnTo>
                <a:lnTo>
                  <a:pt x="4498459" y="6858000"/>
                </a:lnTo>
                <a:lnTo>
                  <a:pt x="3273037" y="6858000"/>
                </a:lnTo>
                <a:lnTo>
                  <a:pt x="0" y="6858000"/>
                </a:lnTo>
                <a:close/>
                <a:moveTo>
                  <a:pt x="12191999" y="3982881"/>
                </a:moveTo>
                <a:lnTo>
                  <a:pt x="12191999" y="6858000"/>
                </a:lnTo>
                <a:lnTo>
                  <a:pt x="5585790" y="6858000"/>
                </a:lnTo>
                <a:lnTo>
                  <a:pt x="5585790" y="6855393"/>
                </a:lnTo>
                <a:lnTo>
                  <a:pt x="5969989" y="6850584"/>
                </a:lnTo>
                <a:cubicBezTo>
                  <a:pt x="6145979" y="6843910"/>
                  <a:pt x="6323504" y="6832695"/>
                  <a:pt x="6502285" y="6816793"/>
                </a:cubicBezTo>
                <a:cubicBezTo>
                  <a:pt x="9019488" y="6592893"/>
                  <a:pt x="11129000" y="5497612"/>
                  <a:pt x="12133650" y="4071036"/>
                </a:cubicBezTo>
                <a:close/>
                <a:moveTo>
                  <a:pt x="11754775" y="0"/>
                </a:moveTo>
                <a:lnTo>
                  <a:pt x="12191999" y="0"/>
                </a:lnTo>
                <a:lnTo>
                  <a:pt x="12191999" y="508809"/>
                </a:lnTo>
                <a:lnTo>
                  <a:pt x="12153479" y="452503"/>
                </a:lnTo>
                <a:cubicBezTo>
                  <a:pt x="12040003" y="300344"/>
                  <a:pt x="11912076" y="154310"/>
                  <a:pt x="11770858" y="14998"/>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2400">
              <a:noFill/>
            </a:endParaRPr>
          </a:p>
        </p:txBody>
      </p:sp>
      <p:sp>
        <p:nvSpPr>
          <p:cNvPr id="5" name="Titre 2">
            <a:extLst>
              <a:ext uri="{FF2B5EF4-FFF2-40B4-BE49-F238E27FC236}">
                <a16:creationId xmlns:a16="http://schemas.microsoft.com/office/drawing/2014/main" id="{643C36A6-FE87-3686-1F6B-DF022777C274}"/>
              </a:ext>
            </a:extLst>
          </p:cNvPr>
          <p:cNvSpPr>
            <a:spLocks noGrp="1"/>
          </p:cNvSpPr>
          <p:nvPr>
            <p:ph type="title" hasCustomPrompt="1"/>
          </p:nvPr>
        </p:nvSpPr>
        <p:spPr>
          <a:xfrm>
            <a:off x="720000" y="720000"/>
            <a:ext cx="14817600" cy="480000"/>
          </a:xfrm>
          <a:prstGeom prst="rect">
            <a:avLst/>
          </a:prstGeom>
        </p:spPr>
        <p:txBody>
          <a:bodyPr lIns="0" tIns="0" rIns="0" bIns="0" anchor="ctr" anchorCtr="0"/>
          <a:lstStyle>
            <a:lvl1pPr>
              <a:defRPr sz="3200">
                <a:solidFill>
                  <a:srgbClr val="0072CE"/>
                </a:solidFill>
              </a:defRPr>
            </a:lvl1pPr>
          </a:lstStyle>
          <a:p>
            <a:r>
              <a:rPr lang="fr-FR"/>
              <a:t>MAIN TITLE SLIDE</a:t>
            </a:r>
            <a:endParaRPr lang="en-US"/>
          </a:p>
        </p:txBody>
      </p:sp>
      <p:sp>
        <p:nvSpPr>
          <p:cNvPr id="6" name="Espace réservé du texte 4">
            <a:extLst>
              <a:ext uri="{FF2B5EF4-FFF2-40B4-BE49-F238E27FC236}">
                <a16:creationId xmlns:a16="http://schemas.microsoft.com/office/drawing/2014/main" id="{4E449AEA-6610-4E13-6F27-CD2D489812CC}"/>
              </a:ext>
            </a:extLst>
          </p:cNvPr>
          <p:cNvSpPr>
            <a:spLocks noGrp="1"/>
          </p:cNvSpPr>
          <p:nvPr>
            <p:ph type="body" sz="quarter" idx="10" hasCustomPrompt="1"/>
          </p:nvPr>
        </p:nvSpPr>
        <p:spPr>
          <a:xfrm>
            <a:off x="720000" y="1221351"/>
            <a:ext cx="14817599" cy="384000"/>
          </a:xfrm>
          <a:prstGeom prst="rect">
            <a:avLst/>
          </a:prstGeom>
        </p:spPr>
        <p:txBody>
          <a:bodyPr lIns="0" tIns="0" rIns="0" bIns="0" anchor="ctr" anchorCtr="0"/>
          <a:lstStyle>
            <a:lvl1pPr>
              <a:defRPr lang="en-US" sz="2400" b="0" dirty="0">
                <a:solidFill>
                  <a:srgbClr val="004489"/>
                </a:solidFill>
                <a:latin typeface="Vinci Sans Light" panose="02000000000000000000" pitchFamily="50" charset="0"/>
                <a:ea typeface="+mj-ea"/>
                <a:cs typeface="+mj-cs"/>
              </a:defRPr>
            </a:lvl1pPr>
          </a:lstStyle>
          <a:p>
            <a:r>
              <a:rPr lang="fr-FR"/>
              <a:t>UNDER TITLE</a:t>
            </a:r>
          </a:p>
        </p:txBody>
      </p:sp>
      <p:pic>
        <p:nvPicPr>
          <p:cNvPr id="8" name="Image 22" descr="Une image contenant Police, Graphique, texte, logo&#10;&#10;Description générée automatiquement">
            <a:extLst>
              <a:ext uri="{FF2B5EF4-FFF2-40B4-BE49-F238E27FC236}">
                <a16:creationId xmlns:a16="http://schemas.microsoft.com/office/drawing/2014/main" id="{A5F78B6C-8BC2-EFCF-7A94-C4749F4FBD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3844608" y="8307834"/>
            <a:ext cx="2020517" cy="711524"/>
          </a:xfrm>
          <a:prstGeom prst="rect">
            <a:avLst/>
          </a:prstGeom>
        </p:spPr>
      </p:pic>
      <p:sp>
        <p:nvSpPr>
          <p:cNvPr id="14" name="Espace réservé pour une image  13">
            <a:extLst>
              <a:ext uri="{FF2B5EF4-FFF2-40B4-BE49-F238E27FC236}">
                <a16:creationId xmlns:a16="http://schemas.microsoft.com/office/drawing/2014/main" id="{C7558074-3B6D-FEF1-3DAA-83D2A8405C2C}"/>
              </a:ext>
            </a:extLst>
          </p:cNvPr>
          <p:cNvSpPr>
            <a:spLocks noGrp="1"/>
          </p:cNvSpPr>
          <p:nvPr>
            <p:ph type="pic" sz="quarter" idx="13"/>
          </p:nvPr>
        </p:nvSpPr>
        <p:spPr>
          <a:xfrm>
            <a:off x="1" y="0"/>
            <a:ext cx="16255999" cy="9144000"/>
          </a:xfrm>
          <a:custGeom>
            <a:avLst/>
            <a:gdLst>
              <a:gd name="connsiteX0" fmla="*/ 1 w 12191999"/>
              <a:gd name="connsiteY0" fmla="*/ 0 h 6858000"/>
              <a:gd name="connsiteX1" fmla="*/ 10413781 w 12191999"/>
              <a:gd name="connsiteY1" fmla="*/ 0 h 6858000"/>
              <a:gd name="connsiteX2" fmla="*/ 11754776 w 12191999"/>
              <a:gd name="connsiteY2" fmla="*/ 0 h 6858000"/>
              <a:gd name="connsiteX3" fmla="*/ 11770859 w 12191999"/>
              <a:gd name="connsiteY3" fmla="*/ 14998 h 6858000"/>
              <a:gd name="connsiteX4" fmla="*/ 12153480 w 12191999"/>
              <a:gd name="connsiteY4" fmla="*/ 452503 h 6858000"/>
              <a:gd name="connsiteX5" fmla="*/ 12191999 w 12191999"/>
              <a:gd name="connsiteY5" fmla="*/ 508808 h 6858000"/>
              <a:gd name="connsiteX6" fmla="*/ 12191999 w 12191999"/>
              <a:gd name="connsiteY6" fmla="*/ 3982883 h 6858000"/>
              <a:gd name="connsiteX7" fmla="*/ 12133651 w 12191999"/>
              <a:gd name="connsiteY7" fmla="*/ 4071036 h 6858000"/>
              <a:gd name="connsiteX8" fmla="*/ 6502286 w 12191999"/>
              <a:gd name="connsiteY8" fmla="*/ 6816793 h 6858000"/>
              <a:gd name="connsiteX9" fmla="*/ 28418 w 12191999"/>
              <a:gd name="connsiteY9" fmla="*/ 4579923 h 6858000"/>
              <a:gd name="connsiteX10" fmla="*/ 0 w 12191999"/>
              <a:gd name="connsiteY10" fmla="*/ 4535996 h 6858000"/>
              <a:gd name="connsiteX11" fmla="*/ 0 w 12191999"/>
              <a:gd name="connsiteY11" fmla="*/ 4263671 h 6858000"/>
              <a:gd name="connsiteX12" fmla="*/ 1 w 12191999"/>
              <a:gd name="connsiteY12" fmla="*/ 426367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1999" h="6858000">
                <a:moveTo>
                  <a:pt x="1" y="0"/>
                </a:moveTo>
                <a:lnTo>
                  <a:pt x="10413781" y="0"/>
                </a:lnTo>
                <a:lnTo>
                  <a:pt x="11754776" y="0"/>
                </a:lnTo>
                <a:lnTo>
                  <a:pt x="11770859" y="14998"/>
                </a:lnTo>
                <a:cubicBezTo>
                  <a:pt x="11912077" y="154310"/>
                  <a:pt x="12040004" y="300344"/>
                  <a:pt x="12153480" y="452503"/>
                </a:cubicBezTo>
                <a:lnTo>
                  <a:pt x="12191999" y="508808"/>
                </a:lnTo>
                <a:lnTo>
                  <a:pt x="12191999" y="3982883"/>
                </a:lnTo>
                <a:lnTo>
                  <a:pt x="12133651" y="4071036"/>
                </a:lnTo>
                <a:cubicBezTo>
                  <a:pt x="11129001" y="5497612"/>
                  <a:pt x="9019489" y="6592893"/>
                  <a:pt x="6502286" y="6816793"/>
                </a:cubicBezTo>
                <a:cubicBezTo>
                  <a:pt x="3641782" y="7071224"/>
                  <a:pt x="1102961" y="6125762"/>
                  <a:pt x="28418" y="4579923"/>
                </a:cubicBezTo>
                <a:lnTo>
                  <a:pt x="0" y="4535996"/>
                </a:lnTo>
                <a:lnTo>
                  <a:pt x="0" y="4263671"/>
                </a:lnTo>
                <a:lnTo>
                  <a:pt x="1" y="4263673"/>
                </a:lnTo>
                <a:close/>
              </a:path>
            </a:pathLst>
          </a:custGeom>
        </p:spPr>
        <p:txBody>
          <a:bodyPr wrap="square">
            <a:noAutofit/>
          </a:bodyPr>
          <a:lstStyle>
            <a:lvl1pPr>
              <a:defRPr>
                <a:noFill/>
              </a:defRPr>
            </a:lvl1pPr>
          </a:lstStyle>
          <a:p>
            <a:endParaRPr lang="en-US"/>
          </a:p>
        </p:txBody>
      </p:sp>
      <p:sp>
        <p:nvSpPr>
          <p:cNvPr id="7" name="Espace réservé du texte 5">
            <a:extLst>
              <a:ext uri="{FF2B5EF4-FFF2-40B4-BE49-F238E27FC236}">
                <a16:creationId xmlns:a16="http://schemas.microsoft.com/office/drawing/2014/main" id="{906C4D88-FA17-A649-F99A-DB851F9120F5}"/>
              </a:ext>
            </a:extLst>
          </p:cNvPr>
          <p:cNvSpPr>
            <a:spLocks noGrp="1"/>
          </p:cNvSpPr>
          <p:nvPr>
            <p:ph type="body" sz="quarter" idx="16" hasCustomPrompt="1"/>
          </p:nvPr>
        </p:nvSpPr>
        <p:spPr>
          <a:xfrm>
            <a:off x="719999" y="2127096"/>
            <a:ext cx="14816003" cy="5760000"/>
          </a:xfrm>
          <a:prstGeom prst="rect">
            <a:avLst/>
          </a:prstGeom>
        </p:spPr>
        <p:txBody>
          <a:bodyPr lIns="0" tIns="0" rIns="0" bIns="0"/>
          <a:lstStyle>
            <a:lvl1pPr>
              <a:defRPr sz="1867">
                <a:solidFill>
                  <a:srgbClr val="004489"/>
                </a:solidFill>
                <a:latin typeface="+mn-lt"/>
              </a:defRPr>
            </a:lvl1pPr>
            <a:lvl2pPr marL="479988" indent="-239994">
              <a:lnSpc>
                <a:spcPct val="100000"/>
              </a:lnSpc>
              <a:spcBef>
                <a:spcPts val="0"/>
              </a:spcBef>
              <a:buFont typeface="Wingdings" panose="05000000000000000000" pitchFamily="2" charset="2"/>
              <a:buChar char="§"/>
              <a:defRPr sz="1600">
                <a:solidFill>
                  <a:srgbClr val="004489"/>
                </a:solidFill>
                <a:latin typeface="+mn-lt"/>
              </a:defRPr>
            </a:lvl2pPr>
            <a:lvl3pPr marL="719982" indent="-239994">
              <a:lnSpc>
                <a:spcPct val="100000"/>
              </a:lnSpc>
              <a:spcBef>
                <a:spcPts val="0"/>
              </a:spcBef>
              <a:buFont typeface="Wingdings" panose="05000000000000000000" pitchFamily="2" charset="2"/>
              <a:buChar char="§"/>
              <a:defRPr sz="1600">
                <a:solidFill>
                  <a:srgbClr val="004489"/>
                </a:solidFill>
                <a:latin typeface="+mn-lt"/>
              </a:defRPr>
            </a:lvl3pPr>
            <a:lvl4pPr marL="959976" indent="-239994">
              <a:lnSpc>
                <a:spcPct val="100000"/>
              </a:lnSpc>
              <a:spcBef>
                <a:spcPts val="0"/>
              </a:spcBef>
              <a:buFont typeface="Wingdings" panose="05000000000000000000" pitchFamily="2" charset="2"/>
              <a:buChar char="§"/>
              <a:defRPr sz="1600">
                <a:solidFill>
                  <a:srgbClr val="004489"/>
                </a:solidFill>
                <a:latin typeface="+mn-lt"/>
              </a:defRPr>
            </a:lvl4pPr>
            <a:lvl5pPr marL="1199970" indent="-239994">
              <a:lnSpc>
                <a:spcPct val="100000"/>
              </a:lnSpc>
              <a:spcBef>
                <a:spcPts val="0"/>
              </a:spcBef>
              <a:buFont typeface="Wingdings" panose="05000000000000000000" pitchFamily="2" charset="2"/>
              <a:buChar char="§"/>
              <a:defRPr sz="1600">
                <a:solidFill>
                  <a:srgbClr val="004489"/>
                </a:solidFill>
                <a:latin typeface="+mn-lt"/>
              </a:defRPr>
            </a:lvl5pPr>
          </a:lstStyle>
          <a:p>
            <a:pPr lvl="0"/>
            <a:r>
              <a:rPr lang="fr-FR"/>
              <a:t>Click to </a:t>
            </a:r>
            <a:r>
              <a:rPr lang="fr-FR" err="1"/>
              <a:t>modify</a:t>
            </a:r>
            <a:r>
              <a:rPr lang="fr-FR"/>
              <a:t> the </a:t>
            </a:r>
            <a:r>
              <a:rPr lang="fr-FR" err="1"/>
              <a:t>text</a:t>
            </a:r>
            <a:r>
              <a:rPr lang="fr-FR"/>
              <a:t> styles</a:t>
            </a:r>
          </a:p>
          <a:p>
            <a:pPr lvl="1"/>
            <a:r>
              <a:rPr lang="fr-FR"/>
              <a:t>Second </a:t>
            </a:r>
            <a:r>
              <a:rPr lang="fr-FR" err="1"/>
              <a:t>level</a:t>
            </a:r>
            <a:endParaRPr lang="fr-FR"/>
          </a:p>
          <a:p>
            <a:pPr lvl="2"/>
            <a:r>
              <a:rPr lang="fr-FR" err="1"/>
              <a:t>Third</a:t>
            </a:r>
            <a:r>
              <a:rPr lang="fr-FR"/>
              <a:t> </a:t>
            </a:r>
            <a:r>
              <a:rPr lang="fr-FR" err="1"/>
              <a:t>level</a:t>
            </a:r>
            <a:endParaRPr lang="fr-FR"/>
          </a:p>
          <a:p>
            <a:pPr lvl="3"/>
            <a:r>
              <a:rPr lang="fr-FR" err="1"/>
              <a:t>Fourth</a:t>
            </a:r>
            <a:r>
              <a:rPr lang="fr-FR"/>
              <a:t> </a:t>
            </a:r>
            <a:r>
              <a:rPr lang="fr-FR" err="1"/>
              <a:t>level</a:t>
            </a:r>
            <a:endParaRPr lang="fr-FR"/>
          </a:p>
          <a:p>
            <a:pPr lvl="4"/>
            <a:r>
              <a:rPr lang="fr-FR" err="1"/>
              <a:t>Fitfh</a:t>
            </a:r>
            <a:r>
              <a:rPr lang="fr-FR"/>
              <a:t> </a:t>
            </a:r>
            <a:r>
              <a:rPr lang="fr-FR" err="1"/>
              <a:t>level</a:t>
            </a:r>
            <a:endParaRPr lang="fr-FR"/>
          </a:p>
        </p:txBody>
      </p:sp>
      <p:sp>
        <p:nvSpPr>
          <p:cNvPr id="3" name="Espace réservé du numéro de diapositive 4">
            <a:extLst>
              <a:ext uri="{FF2B5EF4-FFF2-40B4-BE49-F238E27FC236}">
                <a16:creationId xmlns:a16="http://schemas.microsoft.com/office/drawing/2014/main" id="{75B36BFE-AA5C-E3AC-AC0B-3E807901F2E7}"/>
              </a:ext>
            </a:extLst>
          </p:cNvPr>
          <p:cNvSpPr>
            <a:spLocks noGrp="1"/>
          </p:cNvSpPr>
          <p:nvPr>
            <p:ph type="sldNum" sz="quarter" idx="4"/>
          </p:nvPr>
        </p:nvSpPr>
        <p:spPr>
          <a:xfrm>
            <a:off x="480000" y="8544000"/>
            <a:ext cx="532624" cy="240000"/>
          </a:xfrm>
          <a:prstGeom prst="rect">
            <a:avLst/>
          </a:prstGeom>
        </p:spPr>
        <p:txBody>
          <a:bodyPr lIns="0" tIns="0" rIns="0" bIns="0" anchor="ctr" anchorCtr="0"/>
          <a:lstStyle>
            <a:lvl1pPr algn="ctr">
              <a:defRPr sz="1333">
                <a:solidFill>
                  <a:schemeClr val="bg1"/>
                </a:solidFill>
                <a:latin typeface="+mj-lt"/>
              </a:defRPr>
            </a:lvl1pPr>
          </a:lstStyle>
          <a:p>
            <a:fld id="{9A9D9850-EB0A-43F7-8805-7278E1ABB367}" type="slidenum">
              <a:rPr lang="en-GB" smtClean="0"/>
              <a:pPr/>
              <a:t>‹#›</a:t>
            </a:fld>
            <a:endParaRPr lang="en-GB"/>
          </a:p>
        </p:txBody>
      </p:sp>
      <p:sp>
        <p:nvSpPr>
          <p:cNvPr id="9" name="Footer Placeholder 6">
            <a:extLst>
              <a:ext uri="{FF2B5EF4-FFF2-40B4-BE49-F238E27FC236}">
                <a16:creationId xmlns:a16="http://schemas.microsoft.com/office/drawing/2014/main" id="{C9A7F9D1-2414-EEF2-D6FF-9B00936B1D70}"/>
              </a:ext>
            </a:extLst>
          </p:cNvPr>
          <p:cNvSpPr>
            <a:spLocks noGrp="1"/>
          </p:cNvSpPr>
          <p:nvPr>
            <p:ph type="ftr" sz="quarter" idx="21"/>
          </p:nvPr>
        </p:nvSpPr>
        <p:spPr>
          <a:xfrm>
            <a:off x="1213920" y="8543401"/>
            <a:ext cx="4800000" cy="240000"/>
          </a:xfrm>
          <a:prstGeom prst="rect">
            <a:avLst/>
          </a:prstGeom>
        </p:spPr>
        <p:txBody>
          <a:bodyPr/>
          <a:lstStyle>
            <a:lvl1pPr>
              <a:defRPr>
                <a:solidFill>
                  <a:schemeClr val="bg1"/>
                </a:solidFill>
              </a:defRPr>
            </a:lvl1pPr>
          </a:lstStyle>
          <a:p>
            <a:pPr algn="l"/>
            <a:r>
              <a:rPr lang="en-US"/>
              <a:t>Dunoon OHL CLG</a:t>
            </a:r>
          </a:p>
        </p:txBody>
      </p:sp>
    </p:spTree>
    <p:extLst>
      <p:ext uri="{BB962C8B-B14F-4D97-AF65-F5344CB8AC3E}">
        <p14:creationId xmlns:p14="http://schemas.microsoft.com/office/powerpoint/2010/main" val="2088437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0.xml"/><Relationship Id="rId7" Type="http://schemas.openxmlformats.org/officeDocument/2006/relationships/image" Target="../media/image1.pn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theme" Target="../theme/theme4.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 Id="rId9" Type="http://schemas.openxmlformats.org/officeDocument/2006/relationships/image" Target="../media/image5.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image" Target="../media/image5.png"/><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6.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F9E5E3-50B6-4FBB-92A3-9FF023DDE2C5}"/>
              </a:ext>
            </a:extLst>
          </p:cNvPr>
          <p:cNvSpPr>
            <a:spLocks noGrp="1"/>
          </p:cNvSpPr>
          <p:nvPr>
            <p:ph type="title"/>
          </p:nvPr>
        </p:nvSpPr>
        <p:spPr>
          <a:xfrm>
            <a:off x="1117600" y="486834"/>
            <a:ext cx="14020800" cy="1767417"/>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CD748E6F-0121-4691-8E7F-4F7004A7CAA4}"/>
              </a:ext>
            </a:extLst>
          </p:cNvPr>
          <p:cNvSpPr>
            <a:spLocks noGrp="1"/>
          </p:cNvSpPr>
          <p:nvPr>
            <p:ph type="body" idx="1"/>
          </p:nvPr>
        </p:nvSpPr>
        <p:spPr>
          <a:xfrm>
            <a:off x="1117600" y="2434167"/>
            <a:ext cx="14020800" cy="580178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8121471A-7154-4906-9EED-8439E1F67AD7}"/>
              </a:ext>
            </a:extLst>
          </p:cNvPr>
          <p:cNvSpPr>
            <a:spLocks noGrp="1"/>
          </p:cNvSpPr>
          <p:nvPr>
            <p:ph type="ftr" sz="quarter" idx="3"/>
          </p:nvPr>
        </p:nvSpPr>
        <p:spPr>
          <a:xfrm>
            <a:off x="1647280" y="8475134"/>
            <a:ext cx="5486400" cy="486833"/>
          </a:xfrm>
          <a:prstGeom prst="rect">
            <a:avLst/>
          </a:prstGeom>
        </p:spPr>
        <p:txBody>
          <a:bodyPr vert="horz" lIns="91440" tIns="45720" rIns="91440" bIns="45720" rtlCol="0" anchor="ctr"/>
          <a:lstStyle>
            <a:lvl1pPr algn="l">
              <a:defRPr sz="1600">
                <a:solidFill>
                  <a:schemeClr val="tx1">
                    <a:tint val="75000"/>
                  </a:schemeClr>
                </a:solidFill>
              </a:defRPr>
            </a:lvl1pPr>
          </a:lstStyle>
          <a:p>
            <a:r>
              <a:rPr lang="en-GB"/>
              <a:t>Dunoon OHL CLG</a:t>
            </a:r>
          </a:p>
        </p:txBody>
      </p:sp>
      <p:sp>
        <p:nvSpPr>
          <p:cNvPr id="6" name="Slide Number Placeholder 5">
            <a:extLst>
              <a:ext uri="{FF2B5EF4-FFF2-40B4-BE49-F238E27FC236}">
                <a16:creationId xmlns:a16="http://schemas.microsoft.com/office/drawing/2014/main" id="{3A8A9797-5DEC-46FF-970C-F76D33D71274}"/>
              </a:ext>
            </a:extLst>
          </p:cNvPr>
          <p:cNvSpPr>
            <a:spLocks noGrp="1"/>
          </p:cNvSpPr>
          <p:nvPr>
            <p:ph type="sldNum" sz="quarter" idx="4"/>
          </p:nvPr>
        </p:nvSpPr>
        <p:spPr>
          <a:xfrm>
            <a:off x="1117600" y="8475134"/>
            <a:ext cx="529680" cy="486833"/>
          </a:xfrm>
          <a:prstGeom prst="rect">
            <a:avLst/>
          </a:prstGeom>
        </p:spPr>
        <p:txBody>
          <a:bodyPr vert="horz" lIns="91440" tIns="45720" rIns="91440" bIns="45720" rtlCol="0" anchor="ctr"/>
          <a:lstStyle>
            <a:lvl1pPr algn="r">
              <a:defRPr sz="1600">
                <a:solidFill>
                  <a:schemeClr val="tx1">
                    <a:tint val="75000"/>
                  </a:schemeClr>
                </a:solidFill>
              </a:defRPr>
            </a:lvl1pPr>
          </a:lstStyle>
          <a:p>
            <a:fld id="{40FC62D0-A2F2-4BF8-8DAC-E86C11000EC3}" type="slidenum">
              <a:rPr lang="en-GB" smtClean="0"/>
              <a:t>‹#›</a:t>
            </a:fld>
            <a:endParaRPr lang="en-GB"/>
          </a:p>
        </p:txBody>
      </p:sp>
      <p:pic>
        <p:nvPicPr>
          <p:cNvPr id="7" name="Graphic 6">
            <a:extLst>
              <a:ext uri="{FF2B5EF4-FFF2-40B4-BE49-F238E27FC236}">
                <a16:creationId xmlns:a16="http://schemas.microsoft.com/office/drawing/2014/main" id="{D5E8A882-A903-F718-6638-0E264CE131B5}"/>
              </a:ext>
            </a:extLst>
          </p:cNvPr>
          <p:cNvPicPr>
            <a:picLocks noChangeAspect="1"/>
          </p:cNvPicPr>
          <p:nvPr userDrawn="1"/>
        </p:nvPicPr>
        <p:blipFill>
          <a:blip r:embed="rId13" cstate="email">
            <a:extLst>
              <a:ext uri="{28A0092B-C50C-407E-A947-70E740481C1C}">
                <a14:useLocalDpi xmlns:a14="http://schemas.microsoft.com/office/drawing/2010/main" val="0"/>
              </a:ext>
            </a:extLst>
          </a:blip>
          <a:srcRect/>
          <a:stretch/>
        </p:blipFill>
        <p:spPr>
          <a:xfrm>
            <a:off x="13014961" y="8344747"/>
            <a:ext cx="2042160" cy="624971"/>
          </a:xfrm>
          <a:prstGeom prst="rect">
            <a:avLst/>
          </a:prstGeom>
        </p:spPr>
      </p:pic>
    </p:spTree>
    <p:extLst>
      <p:ext uri="{BB962C8B-B14F-4D97-AF65-F5344CB8AC3E}">
        <p14:creationId xmlns:p14="http://schemas.microsoft.com/office/powerpoint/2010/main" val="3919549632"/>
      </p:ext>
    </p:extLst>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4210" r:id="rId5"/>
    <p:sldLayoutId id="2147484211" r:id="rId6"/>
    <p:sldLayoutId id="2147484212" r:id="rId7"/>
    <p:sldLayoutId id="2147484213" r:id="rId8"/>
    <p:sldLayoutId id="2147484214" r:id="rId9"/>
    <p:sldLayoutId id="2147484215" r:id="rId10"/>
    <p:sldLayoutId id="2147484216" r:id="rId11"/>
  </p:sldLayoutIdLst>
  <p:hf hdr="0" dt="0"/>
  <p:txStyles>
    <p:titleStyle>
      <a:lvl1pPr algn="l" defTabSz="1219170" rtl="0" eaLnBrk="1" latinLnBrk="0" hangingPunct="1">
        <a:lnSpc>
          <a:spcPct val="90000"/>
        </a:lnSpc>
        <a:spcBef>
          <a:spcPct val="0"/>
        </a:spcBef>
        <a:buNone/>
        <a:defRPr sz="4400" b="1" kern="1200">
          <a:solidFill>
            <a:schemeClr val="tx2"/>
          </a:solidFill>
          <a:latin typeface="Arial Black" panose="020B0A04020102020204" pitchFamily="34" charset="0"/>
          <a:ea typeface="+mj-ea"/>
          <a:cs typeface="Arial" panose="020B0604020202020204" pitchFamily="34" charset="0"/>
        </a:defRPr>
      </a:lvl1pPr>
    </p:titleStyle>
    <p:bodyStyle>
      <a:lvl1pPr marL="304792" indent="-304792" algn="l" defTabSz="1219170" rtl="0" eaLnBrk="1" latinLnBrk="0" hangingPunct="1">
        <a:lnSpc>
          <a:spcPct val="100000"/>
        </a:lnSpc>
        <a:spcBef>
          <a:spcPts val="1333"/>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F9E5E3-50B6-4FBB-92A3-9FF023DDE2C5}"/>
              </a:ext>
            </a:extLst>
          </p:cNvPr>
          <p:cNvSpPr>
            <a:spLocks noGrp="1"/>
          </p:cNvSpPr>
          <p:nvPr>
            <p:ph type="title"/>
          </p:nvPr>
        </p:nvSpPr>
        <p:spPr>
          <a:xfrm>
            <a:off x="1117600" y="486834"/>
            <a:ext cx="14020800" cy="1767417"/>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CD748E6F-0121-4691-8E7F-4F7004A7CAA4}"/>
              </a:ext>
            </a:extLst>
          </p:cNvPr>
          <p:cNvSpPr>
            <a:spLocks noGrp="1"/>
          </p:cNvSpPr>
          <p:nvPr>
            <p:ph type="body" idx="1"/>
          </p:nvPr>
        </p:nvSpPr>
        <p:spPr>
          <a:xfrm>
            <a:off x="1117600" y="2434167"/>
            <a:ext cx="14020800" cy="580178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8121471A-7154-4906-9EED-8439E1F67AD7}"/>
              </a:ext>
            </a:extLst>
          </p:cNvPr>
          <p:cNvSpPr>
            <a:spLocks noGrp="1"/>
          </p:cNvSpPr>
          <p:nvPr>
            <p:ph type="ftr" sz="quarter" idx="3"/>
          </p:nvPr>
        </p:nvSpPr>
        <p:spPr>
          <a:xfrm>
            <a:off x="1647280" y="8475134"/>
            <a:ext cx="5486400" cy="486833"/>
          </a:xfrm>
          <a:prstGeom prst="rect">
            <a:avLst/>
          </a:prstGeom>
        </p:spPr>
        <p:txBody>
          <a:bodyPr vert="horz" lIns="91440" tIns="45720" rIns="91440" bIns="45720" rtlCol="0" anchor="ctr"/>
          <a:lstStyle>
            <a:lvl1pPr algn="l">
              <a:defRPr sz="1600">
                <a:solidFill>
                  <a:schemeClr val="tx1">
                    <a:tint val="75000"/>
                  </a:schemeClr>
                </a:solidFill>
              </a:defRPr>
            </a:lvl1pPr>
          </a:lstStyle>
          <a:p>
            <a:r>
              <a:rPr lang="en-GB"/>
              <a:t>Dunoon OHL CLG</a:t>
            </a:r>
          </a:p>
        </p:txBody>
      </p:sp>
      <p:sp>
        <p:nvSpPr>
          <p:cNvPr id="6" name="Slide Number Placeholder 5">
            <a:extLst>
              <a:ext uri="{FF2B5EF4-FFF2-40B4-BE49-F238E27FC236}">
                <a16:creationId xmlns:a16="http://schemas.microsoft.com/office/drawing/2014/main" id="{3A8A9797-5DEC-46FF-970C-F76D33D71274}"/>
              </a:ext>
            </a:extLst>
          </p:cNvPr>
          <p:cNvSpPr>
            <a:spLocks noGrp="1"/>
          </p:cNvSpPr>
          <p:nvPr>
            <p:ph type="sldNum" sz="quarter" idx="4"/>
          </p:nvPr>
        </p:nvSpPr>
        <p:spPr>
          <a:xfrm>
            <a:off x="1117600" y="8475134"/>
            <a:ext cx="529680" cy="486833"/>
          </a:xfrm>
          <a:prstGeom prst="rect">
            <a:avLst/>
          </a:prstGeom>
        </p:spPr>
        <p:txBody>
          <a:bodyPr vert="horz" lIns="91440" tIns="45720" rIns="91440" bIns="45720" rtlCol="0" anchor="ctr"/>
          <a:lstStyle>
            <a:lvl1pPr algn="r">
              <a:defRPr sz="1600">
                <a:solidFill>
                  <a:schemeClr val="tx1">
                    <a:tint val="75000"/>
                  </a:schemeClr>
                </a:solidFill>
              </a:defRPr>
            </a:lvl1pPr>
          </a:lstStyle>
          <a:p>
            <a:fld id="{40FC62D0-A2F2-4BF8-8DAC-E86C11000EC3}" type="slidenum">
              <a:rPr lang="en-GB" smtClean="0"/>
              <a:t>‹#›</a:t>
            </a:fld>
            <a:endParaRPr lang="en-GB"/>
          </a:p>
        </p:txBody>
      </p:sp>
      <p:pic>
        <p:nvPicPr>
          <p:cNvPr id="9" name="Graphic 6">
            <a:extLst>
              <a:ext uri="{FF2B5EF4-FFF2-40B4-BE49-F238E27FC236}">
                <a16:creationId xmlns:a16="http://schemas.microsoft.com/office/drawing/2014/main" id="{F8F87B25-30D3-A0AA-1031-19E23C9B69F9}"/>
              </a:ext>
            </a:extLst>
          </p:cNvPr>
          <p:cNvPicPr>
            <a:picLocks noChangeAspect="1"/>
          </p:cNvPicPr>
          <p:nvPr userDrawn="1"/>
        </p:nvPicPr>
        <p:blipFill>
          <a:blip r:embed="rId8" cstate="email">
            <a:extLst>
              <a:ext uri="{28A0092B-C50C-407E-A947-70E740481C1C}">
                <a14:useLocalDpi xmlns:a14="http://schemas.microsoft.com/office/drawing/2010/main" val="0"/>
              </a:ext>
            </a:extLst>
          </a:blip>
          <a:srcRect/>
          <a:stretch/>
        </p:blipFill>
        <p:spPr>
          <a:xfrm>
            <a:off x="13014961" y="8344747"/>
            <a:ext cx="2042160" cy="624971"/>
          </a:xfrm>
          <a:prstGeom prst="rect">
            <a:avLst/>
          </a:prstGeom>
        </p:spPr>
      </p:pic>
    </p:spTree>
    <p:extLst>
      <p:ext uri="{BB962C8B-B14F-4D97-AF65-F5344CB8AC3E}">
        <p14:creationId xmlns:p14="http://schemas.microsoft.com/office/powerpoint/2010/main" val="914004750"/>
      </p:ext>
    </p:extLst>
  </p:cSld>
  <p:clrMap bg1="lt1" tx1="dk1" bg2="lt2" tx2="dk2" accent1="accent1" accent2="accent2" accent3="accent3" accent4="accent4" accent5="accent5" accent6="accent6" hlink="hlink" folHlink="folHlink"/>
  <p:sldLayoutIdLst>
    <p:sldLayoutId id="2147483903" r:id="rId1"/>
    <p:sldLayoutId id="2147483904" r:id="rId2"/>
    <p:sldLayoutId id="2147483905" r:id="rId3"/>
    <p:sldLayoutId id="2147483906" r:id="rId4"/>
    <p:sldLayoutId id="2147483907" r:id="rId5"/>
    <p:sldLayoutId id="2147483908" r:id="rId6"/>
  </p:sldLayoutIdLst>
  <p:hf hdr="0" dt="0"/>
  <p:txStyles>
    <p:titleStyle>
      <a:lvl1pPr algn="l" defTabSz="1219170" rtl="0" eaLnBrk="1" latinLnBrk="0" hangingPunct="1">
        <a:lnSpc>
          <a:spcPct val="90000"/>
        </a:lnSpc>
        <a:spcBef>
          <a:spcPct val="0"/>
        </a:spcBef>
        <a:buNone/>
        <a:defRPr sz="4400" b="1" kern="1200">
          <a:solidFill>
            <a:schemeClr val="tx2"/>
          </a:solidFill>
          <a:latin typeface="Arial Black" panose="020B0A04020102020204" pitchFamily="34" charset="0"/>
          <a:ea typeface="+mj-ea"/>
          <a:cs typeface="Arial" panose="020B0604020202020204" pitchFamily="34" charset="0"/>
        </a:defRPr>
      </a:lvl1pPr>
    </p:titleStyle>
    <p:bodyStyle>
      <a:lvl1pPr marL="304792" indent="-304792" algn="l" defTabSz="1219170" rtl="0" eaLnBrk="1" latinLnBrk="0" hangingPunct="1">
        <a:lnSpc>
          <a:spcPct val="100000"/>
        </a:lnSpc>
        <a:spcBef>
          <a:spcPts val="1333"/>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F9E5E3-50B6-4FBB-92A3-9FF023DDE2C5}"/>
              </a:ext>
            </a:extLst>
          </p:cNvPr>
          <p:cNvSpPr>
            <a:spLocks noGrp="1"/>
          </p:cNvSpPr>
          <p:nvPr>
            <p:ph type="title"/>
          </p:nvPr>
        </p:nvSpPr>
        <p:spPr>
          <a:xfrm>
            <a:off x="1117600" y="486834"/>
            <a:ext cx="14020800" cy="1767417"/>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CD748E6F-0121-4691-8E7F-4F7004A7CAA4}"/>
              </a:ext>
            </a:extLst>
          </p:cNvPr>
          <p:cNvSpPr>
            <a:spLocks noGrp="1"/>
          </p:cNvSpPr>
          <p:nvPr>
            <p:ph type="body" idx="1"/>
          </p:nvPr>
        </p:nvSpPr>
        <p:spPr>
          <a:xfrm>
            <a:off x="1117600" y="2434167"/>
            <a:ext cx="14020800" cy="580178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8121471A-7154-4906-9EED-8439E1F67AD7}"/>
              </a:ext>
            </a:extLst>
          </p:cNvPr>
          <p:cNvSpPr>
            <a:spLocks noGrp="1"/>
          </p:cNvSpPr>
          <p:nvPr>
            <p:ph type="ftr" sz="quarter" idx="3"/>
          </p:nvPr>
        </p:nvSpPr>
        <p:spPr>
          <a:xfrm>
            <a:off x="1647280" y="8475134"/>
            <a:ext cx="5486400" cy="486833"/>
          </a:xfrm>
          <a:prstGeom prst="rect">
            <a:avLst/>
          </a:prstGeom>
        </p:spPr>
        <p:txBody>
          <a:bodyPr vert="horz" lIns="91440" tIns="45720" rIns="91440" bIns="45720" rtlCol="0" anchor="ctr"/>
          <a:lstStyle>
            <a:lvl1pPr algn="l">
              <a:defRPr sz="1600">
                <a:solidFill>
                  <a:schemeClr val="tx1">
                    <a:tint val="75000"/>
                  </a:schemeClr>
                </a:solidFill>
              </a:defRPr>
            </a:lvl1pPr>
          </a:lstStyle>
          <a:p>
            <a:r>
              <a:rPr lang="en-GB"/>
              <a:t>Dunoon OHL CLG</a:t>
            </a:r>
          </a:p>
        </p:txBody>
      </p:sp>
      <p:sp>
        <p:nvSpPr>
          <p:cNvPr id="6" name="Slide Number Placeholder 5">
            <a:extLst>
              <a:ext uri="{FF2B5EF4-FFF2-40B4-BE49-F238E27FC236}">
                <a16:creationId xmlns:a16="http://schemas.microsoft.com/office/drawing/2014/main" id="{3A8A9797-5DEC-46FF-970C-F76D33D71274}"/>
              </a:ext>
            </a:extLst>
          </p:cNvPr>
          <p:cNvSpPr>
            <a:spLocks noGrp="1"/>
          </p:cNvSpPr>
          <p:nvPr>
            <p:ph type="sldNum" sz="quarter" idx="4"/>
          </p:nvPr>
        </p:nvSpPr>
        <p:spPr>
          <a:xfrm>
            <a:off x="1117600" y="8475134"/>
            <a:ext cx="529680" cy="486833"/>
          </a:xfrm>
          <a:prstGeom prst="rect">
            <a:avLst/>
          </a:prstGeom>
        </p:spPr>
        <p:txBody>
          <a:bodyPr vert="horz" lIns="91440" tIns="45720" rIns="91440" bIns="45720" rtlCol="0" anchor="ctr"/>
          <a:lstStyle>
            <a:lvl1pPr algn="r">
              <a:defRPr sz="1600">
                <a:solidFill>
                  <a:schemeClr val="tx1">
                    <a:tint val="75000"/>
                  </a:schemeClr>
                </a:solidFill>
              </a:defRPr>
            </a:lvl1pPr>
          </a:lstStyle>
          <a:p>
            <a:fld id="{40FC62D0-A2F2-4BF8-8DAC-E86C11000EC3}" type="slidenum">
              <a:rPr lang="en-GB" smtClean="0"/>
              <a:t>‹#›</a:t>
            </a:fld>
            <a:endParaRPr lang="en-GB"/>
          </a:p>
        </p:txBody>
      </p:sp>
      <p:pic>
        <p:nvPicPr>
          <p:cNvPr id="8" name="Graphic 6">
            <a:extLst>
              <a:ext uri="{FF2B5EF4-FFF2-40B4-BE49-F238E27FC236}">
                <a16:creationId xmlns:a16="http://schemas.microsoft.com/office/drawing/2014/main" id="{0F81C0F0-2D88-4E13-8021-429293F2D01D}"/>
              </a:ext>
            </a:extLst>
          </p:cNvPr>
          <p:cNvPicPr>
            <a:picLocks noChangeAspect="1"/>
          </p:cNvPicPr>
          <p:nvPr userDrawn="1"/>
        </p:nvPicPr>
        <p:blipFill>
          <a:blip r:embed="rId7" cstate="email">
            <a:extLst>
              <a:ext uri="{28A0092B-C50C-407E-A947-70E740481C1C}">
                <a14:useLocalDpi xmlns:a14="http://schemas.microsoft.com/office/drawing/2010/main" val="0"/>
              </a:ext>
            </a:extLst>
          </a:blip>
          <a:srcRect/>
          <a:stretch/>
        </p:blipFill>
        <p:spPr>
          <a:xfrm>
            <a:off x="13014961" y="8344747"/>
            <a:ext cx="2042160" cy="624971"/>
          </a:xfrm>
          <a:prstGeom prst="rect">
            <a:avLst/>
          </a:prstGeom>
        </p:spPr>
      </p:pic>
    </p:spTree>
    <p:extLst>
      <p:ext uri="{BB962C8B-B14F-4D97-AF65-F5344CB8AC3E}">
        <p14:creationId xmlns:p14="http://schemas.microsoft.com/office/powerpoint/2010/main" val="2387270148"/>
      </p:ext>
    </p:extLst>
  </p:cSld>
  <p:clrMap bg1="lt1" tx1="dk1" bg2="lt2" tx2="dk2" accent1="accent1" accent2="accent2" accent3="accent3" accent4="accent4" accent5="accent5" accent6="accent6" hlink="hlink" folHlink="folHlink"/>
  <p:sldLayoutIdLst>
    <p:sldLayoutId id="2147483936" r:id="rId1"/>
    <p:sldLayoutId id="2147483934" r:id="rId2"/>
    <p:sldLayoutId id="2147484090" r:id="rId3"/>
    <p:sldLayoutId id="2147483935" r:id="rId4"/>
    <p:sldLayoutId id="2147483950" r:id="rId5"/>
  </p:sldLayoutIdLst>
  <p:hf hdr="0" dt="0"/>
  <p:txStyles>
    <p:titleStyle>
      <a:lvl1pPr algn="l" defTabSz="1219170" rtl="0" eaLnBrk="1" latinLnBrk="0" hangingPunct="1">
        <a:lnSpc>
          <a:spcPct val="90000"/>
        </a:lnSpc>
        <a:spcBef>
          <a:spcPct val="0"/>
        </a:spcBef>
        <a:buNone/>
        <a:defRPr sz="4400" b="1" kern="1200">
          <a:solidFill>
            <a:schemeClr val="tx2"/>
          </a:solidFill>
          <a:latin typeface="Arial Black" panose="020B0A04020102020204" pitchFamily="34" charset="0"/>
          <a:ea typeface="+mj-ea"/>
          <a:cs typeface="Arial" panose="020B0604020202020204" pitchFamily="34" charset="0"/>
        </a:defRPr>
      </a:lvl1pPr>
    </p:titleStyle>
    <p:bodyStyle>
      <a:lvl1pPr marL="304792" indent="-304792" algn="l" defTabSz="1219170" rtl="0" eaLnBrk="1" latinLnBrk="0" hangingPunct="1">
        <a:lnSpc>
          <a:spcPct val="100000"/>
        </a:lnSpc>
        <a:spcBef>
          <a:spcPts val="1333"/>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523962"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2133547"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743131" indent="-304792" algn="l" defTabSz="1219170" rtl="0" eaLnBrk="1" latinLnBrk="0" hangingPunct="1">
        <a:lnSpc>
          <a:spcPct val="100000"/>
        </a:lnSpc>
        <a:spcBef>
          <a:spcPts val="667"/>
        </a:spcBef>
        <a:buClr>
          <a:schemeClr val="accent1"/>
        </a:buClr>
        <a:buFont typeface="Arial" panose="020B0604020202020204" pitchFamily="34" charset="0"/>
        <a:buChar char="•"/>
        <a:defRPr sz="26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8602158"/>
      </p:ext>
    </p:extLst>
  </p:cSld>
  <p:clrMap bg1="lt1" tx1="dk1" bg2="lt2" tx2="dk2" accent1="accent1" accent2="accent2" accent3="accent3" accent4="accent4" accent5="accent5" accent6="accent6" hlink="hlink" folHlink="folHlink"/>
  <p:sldLayoutIdLst>
    <p:sldLayoutId id="2147484218" r:id="rId1"/>
    <p:sldLayoutId id="2147484219" r:id="rId2"/>
    <p:sldLayoutId id="2147484220" r:id="rId3"/>
    <p:sldLayoutId id="2147484221" r:id="rId4"/>
    <p:sldLayoutId id="2147484222" r:id="rId5"/>
    <p:sldLayoutId id="2147484223" r:id="rId6"/>
    <p:sldLayoutId id="2147484233" r:id="rId7"/>
    <p:sldLayoutId id="2147484234" r:id="rId8"/>
    <p:sldLayoutId id="2147484235" r:id="rId9"/>
    <p:sldLayoutId id="2147484236" r:id="rId10"/>
    <p:sldLayoutId id="2147484237" r:id="rId11"/>
    <p:sldLayoutId id="2147484238" r:id="rId12"/>
    <p:sldLayoutId id="2147484252" r:id="rId13"/>
    <p:sldLayoutId id="2147484253" r:id="rId14"/>
    <p:sldLayoutId id="2147484254" r:id="rId15"/>
    <p:sldLayoutId id="2147484255" r:id="rId16"/>
    <p:sldLayoutId id="2147484256" r:id="rId17"/>
    <p:sldLayoutId id="2147484257" r:id="rId18"/>
    <p:sldLayoutId id="2147484258" r:id="rId19"/>
    <p:sldLayoutId id="2147484259" r:id="rId20"/>
    <p:sldLayoutId id="2147484260" r:id="rId21"/>
    <p:sldLayoutId id="2147484261" r:id="rId2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1219170" rtl="0" eaLnBrk="1" latinLnBrk="0" hangingPunct="1">
        <a:lnSpc>
          <a:spcPct val="100000"/>
        </a:lnSpc>
        <a:spcBef>
          <a:spcPct val="0"/>
        </a:spcBef>
        <a:buNone/>
        <a:defRPr sz="2667" b="1" kern="1200">
          <a:solidFill>
            <a:srgbClr val="2B71B8"/>
          </a:solidFill>
          <a:latin typeface="+mj-lt"/>
          <a:ea typeface="+mj-ea"/>
          <a:cs typeface="+mj-cs"/>
        </a:defRPr>
      </a:lvl1pPr>
    </p:titleStyle>
    <p:bodyStyle>
      <a:lvl1pPr marL="0" indent="0" algn="l" defTabSz="1219170" rtl="0" eaLnBrk="1" latinLnBrk="0" hangingPunct="1">
        <a:lnSpc>
          <a:spcPct val="100000"/>
        </a:lnSpc>
        <a:spcBef>
          <a:spcPts val="0"/>
        </a:spcBef>
        <a:buFont typeface="Arial" panose="020B0604020202020204" pitchFamily="34" charset="0"/>
        <a:buNone/>
        <a:defRPr sz="1867" kern="1200">
          <a:solidFill>
            <a:schemeClr val="tx1">
              <a:lumMod val="50000"/>
              <a:lumOff val="50000"/>
            </a:schemeClr>
          </a:solidFill>
          <a:latin typeface="Vinci Sans Light" panose="02000000000000000000" pitchFamily="2" charset="0"/>
          <a:ea typeface="+mn-ea"/>
          <a:cs typeface="+mn-cs"/>
        </a:defRPr>
      </a:lvl1pPr>
      <a:lvl2pPr marL="609585" indent="0" algn="l" defTabSz="1219170" rtl="0" eaLnBrk="1" latinLnBrk="0" hangingPunct="1">
        <a:lnSpc>
          <a:spcPct val="90000"/>
        </a:lnSpc>
        <a:spcBef>
          <a:spcPts val="667"/>
        </a:spcBef>
        <a:buFont typeface="Arial" panose="020B0604020202020204" pitchFamily="34" charset="0"/>
        <a:buNone/>
        <a:defRPr sz="2133" kern="1200">
          <a:solidFill>
            <a:schemeClr val="tx1">
              <a:lumMod val="50000"/>
              <a:lumOff val="50000"/>
            </a:schemeClr>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133" kern="1200">
          <a:solidFill>
            <a:schemeClr val="tx1">
              <a:lumMod val="50000"/>
              <a:lumOff val="50000"/>
            </a:schemeClr>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133" kern="1200">
          <a:solidFill>
            <a:schemeClr val="tx1">
              <a:lumMod val="50000"/>
              <a:lumOff val="50000"/>
            </a:schemeClr>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133" kern="1200">
          <a:solidFill>
            <a:schemeClr val="tx1">
              <a:lumMod val="50000"/>
              <a:lumOff val="50000"/>
            </a:schemeClr>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Espace réservé du numéro de diapositive 4">
            <a:extLst>
              <a:ext uri="{FF2B5EF4-FFF2-40B4-BE49-F238E27FC236}">
                <a16:creationId xmlns:a16="http://schemas.microsoft.com/office/drawing/2014/main" id="{FC4A7C25-0A03-B6D3-D461-E1C95111A6C3}"/>
              </a:ext>
            </a:extLst>
          </p:cNvPr>
          <p:cNvSpPr>
            <a:spLocks noGrp="1" noRot="1" noMove="1" noResize="1" noEditPoints="1" noAdjustHandles="1" noChangeArrowheads="1" noChangeShapeType="1"/>
          </p:cNvSpPr>
          <p:nvPr>
            <p:ph type="sldNum" sz="quarter" idx="4"/>
          </p:nvPr>
        </p:nvSpPr>
        <p:spPr>
          <a:xfrm>
            <a:off x="480000" y="8544000"/>
            <a:ext cx="532624" cy="240000"/>
          </a:xfrm>
          <a:prstGeom prst="rect">
            <a:avLst/>
          </a:prstGeom>
        </p:spPr>
        <p:txBody>
          <a:bodyPr lIns="0" tIns="0" rIns="0" bIns="0" anchor="ctr" anchorCtr="0"/>
          <a:lstStyle>
            <a:lvl1pPr algn="ctr">
              <a:defRPr sz="1333">
                <a:solidFill>
                  <a:schemeClr val="tx1">
                    <a:lumMod val="50000"/>
                    <a:lumOff val="50000"/>
                  </a:schemeClr>
                </a:solidFill>
              </a:defRPr>
            </a:lvl1pPr>
          </a:lstStyle>
          <a:p>
            <a:fld id="{9A9D9850-EB0A-43F7-8805-7278E1ABB367}" type="slidenum">
              <a:rPr lang="en-GB" smtClean="0"/>
              <a:pPr/>
              <a:t>‹#›</a:t>
            </a:fld>
            <a:endParaRPr lang="en-GB"/>
          </a:p>
        </p:txBody>
      </p:sp>
      <p:pic>
        <p:nvPicPr>
          <p:cNvPr id="4" name="Image 1" descr="Une image contenant Police, Graphique, logo, graphisme&#10;&#10;Description générée automatiquement">
            <a:extLst>
              <a:ext uri="{FF2B5EF4-FFF2-40B4-BE49-F238E27FC236}">
                <a16:creationId xmlns:a16="http://schemas.microsoft.com/office/drawing/2014/main" id="{75BC807C-4063-6B52-AB4B-FD1E8B2227C7}"/>
              </a:ext>
            </a:extLst>
          </p:cNvPr>
          <p:cNvPicPr>
            <a:picLocks noGrp="1" noRot="1" noMove="1" noResize="1" noEditPoints="1" noAdjustHandles="1" noChangeArrowheads="1" noChangeShapeType="1" noCrop="1"/>
          </p:cNvPicPr>
          <p:nvPr userDrawn="1"/>
        </p:nvPicPr>
        <p:blipFill rotWithShape="1">
          <a:blip r:embed="rId9">
            <a:extLst>
              <a:ext uri="{28A0092B-C50C-407E-A947-70E740481C1C}">
                <a14:useLocalDpi xmlns:a14="http://schemas.microsoft.com/office/drawing/2010/main" val="0"/>
              </a:ext>
            </a:extLst>
          </a:blip>
          <a:srcRect l="7525" t="28916" r="6685" b="27390"/>
          <a:stretch/>
        </p:blipFill>
        <p:spPr>
          <a:xfrm>
            <a:off x="13935075" y="8544000"/>
            <a:ext cx="1840925" cy="240000"/>
          </a:xfrm>
          <a:prstGeom prst="rect">
            <a:avLst/>
          </a:prstGeom>
        </p:spPr>
      </p:pic>
      <p:sp>
        <p:nvSpPr>
          <p:cNvPr id="7" name="Footer Placeholder 2">
            <a:extLst>
              <a:ext uri="{FF2B5EF4-FFF2-40B4-BE49-F238E27FC236}">
                <a16:creationId xmlns:a16="http://schemas.microsoft.com/office/drawing/2014/main" id="{6D595B1E-57BC-170B-AB7D-7F6D201FDA43}"/>
              </a:ext>
            </a:extLst>
          </p:cNvPr>
          <p:cNvSpPr>
            <a:spLocks noGrp="1"/>
          </p:cNvSpPr>
          <p:nvPr>
            <p:ph type="ftr" sz="quarter" idx="3"/>
          </p:nvPr>
        </p:nvSpPr>
        <p:spPr>
          <a:xfrm>
            <a:off x="1213920" y="8543401"/>
            <a:ext cx="4800000" cy="240000"/>
          </a:xfrm>
          <a:prstGeom prst="rect">
            <a:avLst/>
          </a:prstGeom>
        </p:spPr>
        <p:txBody>
          <a:bodyPr vert="horz" lIns="91440" tIns="45720" rIns="91440" bIns="45720" rtlCol="0" anchor="ctr"/>
          <a:lstStyle>
            <a:lvl1pPr algn="ctr">
              <a:defRPr sz="1333">
                <a:solidFill>
                  <a:schemeClr val="tx1">
                    <a:tint val="75000"/>
                  </a:schemeClr>
                </a:solidFill>
              </a:defRPr>
            </a:lvl1pPr>
          </a:lstStyle>
          <a:p>
            <a:pPr algn="l"/>
            <a:r>
              <a:rPr lang="en-US"/>
              <a:t>Dunoon OHL CLG</a:t>
            </a:r>
          </a:p>
        </p:txBody>
      </p:sp>
    </p:spTree>
    <p:extLst>
      <p:ext uri="{BB962C8B-B14F-4D97-AF65-F5344CB8AC3E}">
        <p14:creationId xmlns:p14="http://schemas.microsoft.com/office/powerpoint/2010/main" val="2704145562"/>
      </p:ext>
    </p:extLst>
  </p:cSld>
  <p:clrMap bg1="lt1" tx1="dk1" bg2="lt2" tx2="dk2" accent1="accent1" accent2="accent2" accent3="accent3" accent4="accent4" accent5="accent5" accent6="accent6" hlink="hlink" folHlink="folHlink"/>
  <p:sldLayoutIdLst>
    <p:sldLayoutId id="2147484225" r:id="rId1"/>
    <p:sldLayoutId id="2147484226" r:id="rId2"/>
    <p:sldLayoutId id="2147484227" r:id="rId3"/>
    <p:sldLayoutId id="2147484228" r:id="rId4"/>
    <p:sldLayoutId id="2147484229" r:id="rId5"/>
    <p:sldLayoutId id="2147484230" r:id="rId6"/>
    <p:sldLayoutId id="2147484231" r:id="rId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1219170" rtl="0" eaLnBrk="1" latinLnBrk="0" hangingPunct="1">
        <a:lnSpc>
          <a:spcPct val="100000"/>
        </a:lnSpc>
        <a:spcBef>
          <a:spcPct val="0"/>
        </a:spcBef>
        <a:buNone/>
        <a:defRPr sz="2667" b="1" kern="1200">
          <a:solidFill>
            <a:srgbClr val="2B71B8"/>
          </a:solidFill>
          <a:latin typeface="+mj-lt"/>
          <a:ea typeface="+mj-ea"/>
          <a:cs typeface="+mj-cs"/>
        </a:defRPr>
      </a:lvl1pPr>
    </p:titleStyle>
    <p:bodyStyle>
      <a:lvl1pPr marL="0" indent="0" algn="l" defTabSz="1219170" rtl="0" eaLnBrk="1" latinLnBrk="0" hangingPunct="1">
        <a:lnSpc>
          <a:spcPct val="100000"/>
        </a:lnSpc>
        <a:spcBef>
          <a:spcPts val="0"/>
        </a:spcBef>
        <a:buFont typeface="Arial" panose="020B0604020202020204" pitchFamily="34" charset="0"/>
        <a:buNone/>
        <a:defRPr sz="1867" kern="1200">
          <a:solidFill>
            <a:schemeClr val="tx1">
              <a:lumMod val="50000"/>
              <a:lumOff val="50000"/>
            </a:schemeClr>
          </a:solidFill>
          <a:latin typeface="Vinci Sans Light" panose="02000000000000000000" pitchFamily="2" charset="0"/>
          <a:ea typeface="+mn-ea"/>
          <a:cs typeface="+mn-cs"/>
        </a:defRPr>
      </a:lvl1pPr>
      <a:lvl2pPr marL="609585" indent="0" algn="l" defTabSz="1219170" rtl="0" eaLnBrk="1" latinLnBrk="0" hangingPunct="1">
        <a:lnSpc>
          <a:spcPct val="90000"/>
        </a:lnSpc>
        <a:spcBef>
          <a:spcPts val="667"/>
        </a:spcBef>
        <a:buFont typeface="Arial" panose="020B0604020202020204" pitchFamily="34" charset="0"/>
        <a:buNone/>
        <a:defRPr sz="2133" kern="1200">
          <a:solidFill>
            <a:schemeClr val="tx1">
              <a:lumMod val="50000"/>
              <a:lumOff val="50000"/>
            </a:schemeClr>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133" kern="1200">
          <a:solidFill>
            <a:schemeClr val="tx1">
              <a:lumMod val="50000"/>
              <a:lumOff val="50000"/>
            </a:schemeClr>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133" kern="1200">
          <a:solidFill>
            <a:schemeClr val="tx1">
              <a:lumMod val="50000"/>
              <a:lumOff val="50000"/>
            </a:schemeClr>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133" kern="1200">
          <a:solidFill>
            <a:schemeClr val="tx1">
              <a:lumMod val="50000"/>
              <a:lumOff val="50000"/>
            </a:schemeClr>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Image 1" descr="Une image contenant Police, Graphique, logo, graphisme&#10;&#10;Description générée automatiquement">
            <a:extLst>
              <a:ext uri="{FF2B5EF4-FFF2-40B4-BE49-F238E27FC236}">
                <a16:creationId xmlns:a16="http://schemas.microsoft.com/office/drawing/2014/main" id="{ECB3F8FA-48B2-1001-3284-B389A4D6DFFF}"/>
              </a:ext>
            </a:extLst>
          </p:cNvPr>
          <p:cNvPicPr>
            <a:picLocks noGrp="1" noRot="1" noChangeAspect="1" noMove="1" noResize="1" noEditPoints="1" noAdjustHandles="1" noChangeArrowheads="1" noChangeShapeType="1" noCrop="1"/>
          </p:cNvPicPr>
          <p:nvPr userDrawn="1"/>
        </p:nvPicPr>
        <p:blipFill rotWithShape="1">
          <a:blip r:embed="rId13">
            <a:extLst>
              <a:ext uri="{28A0092B-C50C-407E-A947-70E740481C1C}">
                <a14:useLocalDpi xmlns:a14="http://schemas.microsoft.com/office/drawing/2010/main" val="0"/>
              </a:ext>
            </a:extLst>
          </a:blip>
          <a:srcRect l="7525" t="28916" r="6685" b="27390"/>
          <a:stretch/>
        </p:blipFill>
        <p:spPr>
          <a:xfrm>
            <a:off x="13935075" y="8544000"/>
            <a:ext cx="1840925" cy="240000"/>
          </a:xfrm>
          <a:prstGeom prst="rect">
            <a:avLst/>
          </a:prstGeom>
        </p:spPr>
      </p:pic>
      <p:sp>
        <p:nvSpPr>
          <p:cNvPr id="4" name="Espace réservé du numéro de diapositive 4">
            <a:extLst>
              <a:ext uri="{FF2B5EF4-FFF2-40B4-BE49-F238E27FC236}">
                <a16:creationId xmlns:a16="http://schemas.microsoft.com/office/drawing/2014/main" id="{56E9FEA1-9526-535C-8CE3-2874F8036635}"/>
              </a:ext>
            </a:extLst>
          </p:cNvPr>
          <p:cNvSpPr>
            <a:spLocks noGrp="1"/>
          </p:cNvSpPr>
          <p:nvPr>
            <p:ph type="sldNum" sz="quarter" idx="4"/>
          </p:nvPr>
        </p:nvSpPr>
        <p:spPr>
          <a:xfrm>
            <a:off x="480000" y="8544000"/>
            <a:ext cx="532624" cy="240000"/>
          </a:xfrm>
          <a:prstGeom prst="rect">
            <a:avLst/>
          </a:prstGeom>
        </p:spPr>
        <p:txBody>
          <a:bodyPr lIns="0" tIns="0" rIns="0" bIns="0" anchor="ctr" anchorCtr="0"/>
          <a:lstStyle>
            <a:lvl1pPr algn="ctr">
              <a:defRPr sz="1333">
                <a:solidFill>
                  <a:schemeClr val="tx1">
                    <a:lumMod val="50000"/>
                    <a:lumOff val="50000"/>
                  </a:schemeClr>
                </a:solidFill>
                <a:latin typeface="+mj-lt"/>
              </a:defRPr>
            </a:lvl1pPr>
          </a:lstStyle>
          <a:p>
            <a:fld id="{9A9D9850-EB0A-43F7-8805-7278E1ABB367}" type="slidenum">
              <a:rPr lang="en-GB" smtClean="0"/>
              <a:pPr/>
              <a:t>‹#›</a:t>
            </a:fld>
            <a:endParaRPr lang="en-GB"/>
          </a:p>
        </p:txBody>
      </p:sp>
      <p:sp>
        <p:nvSpPr>
          <p:cNvPr id="6" name="Espace réservé du numéro de diapositive 4">
            <a:extLst>
              <a:ext uri="{FF2B5EF4-FFF2-40B4-BE49-F238E27FC236}">
                <a16:creationId xmlns:a16="http://schemas.microsoft.com/office/drawing/2014/main" id="{4C6FD344-EE61-CC1F-401B-C00B833EDFE5}"/>
              </a:ext>
            </a:extLst>
          </p:cNvPr>
          <p:cNvSpPr txBox="1">
            <a:spLocks/>
          </p:cNvSpPr>
          <p:nvPr userDrawn="1"/>
        </p:nvSpPr>
        <p:spPr>
          <a:xfrm>
            <a:off x="480000" y="8544000"/>
            <a:ext cx="532624" cy="240000"/>
          </a:xfrm>
          <a:prstGeom prst="rect">
            <a:avLst/>
          </a:prstGeom>
        </p:spPr>
        <p:txBody>
          <a:bodyPr lIns="0" tIns="0" rIns="0" bIns="0" anchor="ctr" anchorCtr="0"/>
          <a:lstStyle>
            <a:defPPr>
              <a:defRPr lang="fr-FR"/>
            </a:defPPr>
            <a:lvl1pPr marL="0" algn="ctr" defTabSz="914400" rtl="0" eaLnBrk="1" latinLnBrk="0" hangingPunct="1">
              <a:defRPr sz="1000" kern="1200">
                <a:solidFill>
                  <a:schemeClr val="tx1">
                    <a:lumMod val="50000"/>
                    <a:lumOff val="50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A9D9850-EB0A-43F7-8805-7278E1ABB367}" type="slidenum">
              <a:rPr lang="en-GB" sz="1333" smtClean="0"/>
              <a:pPr/>
              <a:t>‹#›</a:t>
            </a:fld>
            <a:endParaRPr lang="en-GB" sz="1333"/>
          </a:p>
        </p:txBody>
      </p:sp>
      <p:sp>
        <p:nvSpPr>
          <p:cNvPr id="7" name="Footer Placeholder 4">
            <a:extLst>
              <a:ext uri="{FF2B5EF4-FFF2-40B4-BE49-F238E27FC236}">
                <a16:creationId xmlns:a16="http://schemas.microsoft.com/office/drawing/2014/main" id="{528056BA-35BE-BF09-7416-C7E777EFB9F4}"/>
              </a:ext>
            </a:extLst>
          </p:cNvPr>
          <p:cNvSpPr>
            <a:spLocks noGrp="1"/>
          </p:cNvSpPr>
          <p:nvPr>
            <p:ph type="ftr" sz="quarter" idx="3"/>
          </p:nvPr>
        </p:nvSpPr>
        <p:spPr>
          <a:xfrm>
            <a:off x="1213920" y="8543401"/>
            <a:ext cx="4800000" cy="240000"/>
          </a:xfrm>
          <a:prstGeom prst="rect">
            <a:avLst/>
          </a:prstGeom>
        </p:spPr>
        <p:txBody>
          <a:bodyPr vert="horz" lIns="91440" tIns="45720" rIns="91440" bIns="45720" rtlCol="0" anchor="ctr"/>
          <a:lstStyle>
            <a:lvl1pPr>
              <a:defRPr lang="en-US" sz="1333" smtClean="0">
                <a:solidFill>
                  <a:schemeClr val="tx1">
                    <a:tint val="75000"/>
                  </a:schemeClr>
                </a:solidFill>
              </a:defRPr>
            </a:lvl1pPr>
          </a:lstStyle>
          <a:p>
            <a:r>
              <a:rPr lang="en-GB"/>
              <a:t>Dunoon OHL CLG</a:t>
            </a:r>
          </a:p>
        </p:txBody>
      </p:sp>
    </p:spTree>
    <p:extLst>
      <p:ext uri="{BB962C8B-B14F-4D97-AF65-F5344CB8AC3E}">
        <p14:creationId xmlns:p14="http://schemas.microsoft.com/office/powerpoint/2010/main" val="1984595906"/>
      </p:ext>
    </p:extLst>
  </p:cSld>
  <p:clrMap bg1="lt1" tx1="dk1" bg2="lt2" tx2="dk2" accent1="accent1" accent2="accent2" accent3="accent3" accent4="accent4" accent5="accent5" accent6="accent6" hlink="hlink" folHlink="folHlink"/>
  <p:sldLayoutIdLst>
    <p:sldLayoutId id="2147484240" r:id="rId1"/>
    <p:sldLayoutId id="2147484241" r:id="rId2"/>
    <p:sldLayoutId id="2147484242" r:id="rId3"/>
    <p:sldLayoutId id="2147484243" r:id="rId4"/>
    <p:sldLayoutId id="2147484244" r:id="rId5"/>
    <p:sldLayoutId id="2147484245" r:id="rId6"/>
    <p:sldLayoutId id="2147484246" r:id="rId7"/>
    <p:sldLayoutId id="2147484247" r:id="rId8"/>
    <p:sldLayoutId id="2147484248" r:id="rId9"/>
    <p:sldLayoutId id="2147484249" r:id="rId10"/>
    <p:sldLayoutId id="2147484250"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1219170" rtl="0" eaLnBrk="1" latinLnBrk="0" hangingPunct="1">
        <a:lnSpc>
          <a:spcPct val="100000"/>
        </a:lnSpc>
        <a:spcBef>
          <a:spcPct val="0"/>
        </a:spcBef>
        <a:buNone/>
        <a:defRPr sz="2667" b="1" kern="1200">
          <a:solidFill>
            <a:srgbClr val="2B71B8"/>
          </a:solidFill>
          <a:latin typeface="+mj-lt"/>
          <a:ea typeface="+mj-ea"/>
          <a:cs typeface="+mj-cs"/>
        </a:defRPr>
      </a:lvl1pPr>
    </p:titleStyle>
    <p:bodyStyle>
      <a:lvl1pPr marL="0" indent="0" algn="l" defTabSz="1219170" rtl="0" eaLnBrk="1" latinLnBrk="0" hangingPunct="1">
        <a:lnSpc>
          <a:spcPct val="100000"/>
        </a:lnSpc>
        <a:spcBef>
          <a:spcPts val="0"/>
        </a:spcBef>
        <a:buFont typeface="Arial" panose="020B0604020202020204" pitchFamily="34" charset="0"/>
        <a:buNone/>
        <a:defRPr sz="1867" kern="1200">
          <a:solidFill>
            <a:schemeClr val="tx1">
              <a:lumMod val="50000"/>
              <a:lumOff val="50000"/>
            </a:schemeClr>
          </a:solidFill>
          <a:latin typeface="Vinci Sans Light" panose="02000000000000000000" pitchFamily="2" charset="0"/>
          <a:ea typeface="+mn-ea"/>
          <a:cs typeface="+mn-cs"/>
        </a:defRPr>
      </a:lvl1pPr>
      <a:lvl2pPr marL="609585" indent="0" algn="l" defTabSz="1219170" rtl="0" eaLnBrk="1" latinLnBrk="0" hangingPunct="1">
        <a:lnSpc>
          <a:spcPct val="90000"/>
        </a:lnSpc>
        <a:spcBef>
          <a:spcPts val="667"/>
        </a:spcBef>
        <a:buFont typeface="Arial" panose="020B0604020202020204" pitchFamily="34" charset="0"/>
        <a:buNone/>
        <a:defRPr sz="2133" kern="1200">
          <a:solidFill>
            <a:schemeClr val="tx1">
              <a:lumMod val="50000"/>
              <a:lumOff val="50000"/>
            </a:schemeClr>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133" kern="1200">
          <a:solidFill>
            <a:schemeClr val="tx1">
              <a:lumMod val="50000"/>
              <a:lumOff val="50000"/>
            </a:schemeClr>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133" kern="1200">
          <a:solidFill>
            <a:schemeClr val="tx1">
              <a:lumMod val="50000"/>
              <a:lumOff val="50000"/>
            </a:schemeClr>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133" kern="1200">
          <a:solidFill>
            <a:schemeClr val="tx1">
              <a:lumMod val="50000"/>
              <a:lumOff val="50000"/>
            </a:schemeClr>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4.xml.rels><?xml version="1.0" encoding="UTF-8" standalone="yes"?>
<Relationships xmlns="http://schemas.openxmlformats.org/package/2006/relationships"><Relationship Id="rId2" Type="http://schemas.openxmlformats.org/officeDocument/2006/relationships/hyperlink" Target="mailto:Martha.E.Smart@sse.com" TargetMode="Externa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slideLayout" Target="../slideLayouts/slideLayout5.xml"/><Relationship Id="rId4" Type="http://schemas.openxmlformats.org/officeDocument/2006/relationships/image" Target="../media/image45.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1.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46.png"/><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4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7.png"/><Relationship Id="rId9" Type="http://schemas.microsoft.com/office/2007/relationships/diagramDrawing" Target="../diagrams/drawing1.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46.png"/><Relationship Id="rId7"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47.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48.png"/><Relationship Id="rId9" Type="http://schemas.microsoft.com/office/2007/relationships/diagramDrawing" Target="../diagrams/drawing2.xml"/></Relationships>
</file>

<file path=ppt/slides/_rels/slide1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46.pn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4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4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xml"/><Relationship Id="rId1" Type="http://schemas.openxmlformats.org/officeDocument/2006/relationships/slideLayout" Target="../slideLayouts/slideLayout57.xml"/></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xml"/><Relationship Id="rId1" Type="http://schemas.openxmlformats.org/officeDocument/2006/relationships/slideLayout" Target="../slideLayouts/slideLayout5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5.xml"/><Relationship Id="rId5" Type="http://schemas.openxmlformats.org/officeDocument/2006/relationships/image" Target="../media/image55.png"/><Relationship Id="rId4" Type="http://schemas.openxmlformats.org/officeDocument/2006/relationships/image" Target="../media/image54.png"/></Relationships>
</file>

<file path=ppt/slides/_rels/slide2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sv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 Placeholder 36">
            <a:extLst>
              <a:ext uri="{FF2B5EF4-FFF2-40B4-BE49-F238E27FC236}">
                <a16:creationId xmlns:a16="http://schemas.microsoft.com/office/drawing/2014/main" id="{1817F0F9-084E-2DBE-7D48-0A13F354275B}"/>
              </a:ext>
            </a:extLst>
          </p:cNvPr>
          <p:cNvSpPr>
            <a:spLocks noGrp="1"/>
          </p:cNvSpPr>
          <p:nvPr>
            <p:ph type="body" sz="quarter" idx="18"/>
          </p:nvPr>
        </p:nvSpPr>
        <p:spPr>
          <a:xfrm>
            <a:off x="972801" y="4078018"/>
            <a:ext cx="6375400" cy="987963"/>
          </a:xfrm>
        </p:spPr>
        <p:txBody>
          <a:bodyPr vert="horz" lIns="91440" tIns="45720" rIns="91440" bIns="45720" rtlCol="0" anchor="t">
            <a:normAutofit/>
          </a:bodyPr>
          <a:lstStyle/>
          <a:p>
            <a:r>
              <a:rPr lang="en-GB" sz="2800">
                <a:latin typeface="Arial"/>
                <a:cs typeface="Arial"/>
              </a:rPr>
              <a:t>29 September 6-7:30pm</a:t>
            </a:r>
          </a:p>
        </p:txBody>
      </p:sp>
      <p:sp>
        <p:nvSpPr>
          <p:cNvPr id="35" name="Title 34">
            <a:extLst>
              <a:ext uri="{FF2B5EF4-FFF2-40B4-BE49-F238E27FC236}">
                <a16:creationId xmlns:a16="http://schemas.microsoft.com/office/drawing/2014/main" id="{3022F6F2-597E-3685-4576-848E0CE44DB1}"/>
              </a:ext>
            </a:extLst>
          </p:cNvPr>
          <p:cNvSpPr>
            <a:spLocks noGrp="1"/>
          </p:cNvSpPr>
          <p:nvPr>
            <p:ph type="title"/>
          </p:nvPr>
        </p:nvSpPr>
        <p:spPr>
          <a:xfrm>
            <a:off x="849971" y="1874324"/>
            <a:ext cx="8583961" cy="1517643"/>
          </a:xfrm>
        </p:spPr>
        <p:txBody>
          <a:bodyPr>
            <a:normAutofit fontScale="90000"/>
          </a:bodyPr>
          <a:lstStyle/>
          <a:p>
            <a:r>
              <a:rPr lang="en-GB">
                <a:solidFill>
                  <a:srgbClr val="FFFFFF"/>
                </a:solidFill>
                <a:latin typeface="Arial Black"/>
                <a:cs typeface="Arial"/>
              </a:rPr>
              <a:t>Dunoon Overhead Line Rebuild Project</a:t>
            </a:r>
            <a:r>
              <a:rPr lang="en-GB" sz="6000">
                <a:latin typeface="Arial Black"/>
                <a:cs typeface="Arial"/>
              </a:rPr>
              <a:t> </a:t>
            </a:r>
            <a:br>
              <a:rPr lang="en-GB"/>
            </a:br>
            <a:br>
              <a:rPr lang="en-GB"/>
            </a:br>
            <a:r>
              <a:rPr lang="en-GB" sz="3600">
                <a:latin typeface="Arial Black"/>
                <a:cs typeface="Arial"/>
              </a:rPr>
              <a:t>Community Liaison Group Kick-off Meeting</a:t>
            </a:r>
            <a:endParaRPr lang="en-GB">
              <a:latin typeface="Arial Black"/>
              <a:cs typeface="Arial"/>
            </a:endParaRPr>
          </a:p>
        </p:txBody>
      </p:sp>
    </p:spTree>
    <p:extLst>
      <p:ext uri="{BB962C8B-B14F-4D97-AF65-F5344CB8AC3E}">
        <p14:creationId xmlns:p14="http://schemas.microsoft.com/office/powerpoint/2010/main" val="455098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1501A2D-2877-1974-602E-76B708F8C938}"/>
              </a:ext>
            </a:extLst>
          </p:cNvPr>
          <p:cNvSpPr>
            <a:spLocks noGrp="1"/>
          </p:cNvSpPr>
          <p:nvPr>
            <p:ph type="body" sz="quarter" idx="18"/>
          </p:nvPr>
        </p:nvSpPr>
        <p:spPr>
          <a:xfrm>
            <a:off x="1117600" y="4421874"/>
            <a:ext cx="6375400" cy="987963"/>
          </a:xfrm>
        </p:spPr>
        <p:txBody>
          <a:bodyPr>
            <a:normAutofit/>
          </a:bodyPr>
          <a:lstStyle/>
          <a:p>
            <a:r>
              <a:rPr lang="en-GB"/>
              <a:t>SSEN Transmission make safety their number one priority on all projects.</a:t>
            </a:r>
          </a:p>
        </p:txBody>
      </p:sp>
      <p:sp>
        <p:nvSpPr>
          <p:cNvPr id="4" name="Title 3">
            <a:extLst>
              <a:ext uri="{FF2B5EF4-FFF2-40B4-BE49-F238E27FC236}">
                <a16:creationId xmlns:a16="http://schemas.microsoft.com/office/drawing/2014/main" id="{ECBB94A5-C016-8867-8A6A-9D49E7763B78}"/>
              </a:ext>
            </a:extLst>
          </p:cNvPr>
          <p:cNvSpPr>
            <a:spLocks noGrp="1"/>
          </p:cNvSpPr>
          <p:nvPr>
            <p:ph type="title"/>
          </p:nvPr>
        </p:nvSpPr>
        <p:spPr/>
        <p:txBody>
          <a:bodyPr/>
          <a:lstStyle/>
          <a:p>
            <a:r>
              <a:rPr lang="en-GB"/>
              <a:t>Safety Moment!</a:t>
            </a:r>
          </a:p>
        </p:txBody>
      </p:sp>
    </p:spTree>
    <p:extLst>
      <p:ext uri="{BB962C8B-B14F-4D97-AF65-F5344CB8AC3E}">
        <p14:creationId xmlns:p14="http://schemas.microsoft.com/office/powerpoint/2010/main" val="1781921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BF037C5-8C9E-5880-BACC-C9467772D76D}"/>
              </a:ext>
            </a:extLst>
          </p:cNvPr>
          <p:cNvSpPr>
            <a:spLocks noGrp="1"/>
          </p:cNvSpPr>
          <p:nvPr>
            <p:ph type="sldNum" sz="quarter" idx="4"/>
          </p:nvPr>
        </p:nvSpPr>
        <p:spPr/>
        <p:txBody>
          <a:bodyPr/>
          <a:lstStyle/>
          <a:p>
            <a:fld id="{40FC62D0-A2F2-4BF8-8DAC-E86C11000EC3}" type="slidenum">
              <a:rPr lang="en-GB" smtClean="0"/>
              <a:pPr/>
              <a:t>3</a:t>
            </a:fld>
            <a:endParaRPr lang="en-GB"/>
          </a:p>
        </p:txBody>
      </p:sp>
      <p:sp>
        <p:nvSpPr>
          <p:cNvPr id="10" name="Title 9">
            <a:extLst>
              <a:ext uri="{FF2B5EF4-FFF2-40B4-BE49-F238E27FC236}">
                <a16:creationId xmlns:a16="http://schemas.microsoft.com/office/drawing/2014/main" id="{56F3B9BF-B22A-8DF8-8DA3-CAA2F0B21ABB}"/>
              </a:ext>
            </a:extLst>
          </p:cNvPr>
          <p:cNvSpPr>
            <a:spLocks noGrp="1"/>
          </p:cNvSpPr>
          <p:nvPr>
            <p:ph type="title"/>
          </p:nvPr>
        </p:nvSpPr>
        <p:spPr/>
        <p:txBody>
          <a:bodyPr/>
          <a:lstStyle/>
          <a:p>
            <a:r>
              <a:rPr lang="en-GB"/>
              <a:t>Agenda </a:t>
            </a:r>
          </a:p>
        </p:txBody>
      </p:sp>
      <p:sp>
        <p:nvSpPr>
          <p:cNvPr id="14" name="Content Placeholder 13">
            <a:extLst>
              <a:ext uri="{FF2B5EF4-FFF2-40B4-BE49-F238E27FC236}">
                <a16:creationId xmlns:a16="http://schemas.microsoft.com/office/drawing/2014/main" id="{F1A9AFD7-0868-5731-14DD-99EAB5276B5D}"/>
              </a:ext>
            </a:extLst>
          </p:cNvPr>
          <p:cNvSpPr>
            <a:spLocks noGrp="1"/>
          </p:cNvSpPr>
          <p:nvPr>
            <p:ph sz="quarter" idx="13"/>
          </p:nvPr>
        </p:nvSpPr>
        <p:spPr>
          <a:xfrm>
            <a:off x="837274" y="1873846"/>
            <a:ext cx="11808208" cy="5396307"/>
          </a:xfrm>
        </p:spPr>
        <p:txBody>
          <a:bodyPr vert="horz" lIns="91440" tIns="45720" rIns="91440" bIns="45720" rtlCol="0" anchor="t">
            <a:normAutofit fontScale="92500" lnSpcReduction="10000"/>
          </a:bodyPr>
          <a:lstStyle/>
          <a:p>
            <a:pPr marL="457200" marR="0" lvl="1" indent="0" algn="l" defTabSz="914400" rtl="0" eaLnBrk="1" fontAlgn="auto" latinLnBrk="0" hangingPunct="1">
              <a:lnSpc>
                <a:spcPct val="100000"/>
              </a:lnSpc>
              <a:spcBef>
                <a:spcPts val="0"/>
              </a:spcBef>
              <a:spcAft>
                <a:spcPts val="0"/>
              </a:spcAft>
              <a:buClr>
                <a:srgbClr val="954F72"/>
              </a:buClr>
              <a:buSzTx/>
              <a:buFontTx/>
              <a:buNone/>
              <a:tabLst/>
              <a:defRPr/>
            </a:pPr>
            <a:endParaRPr kumimoji="0" lang="en-GB" altLang="en-US" sz="5400" b="1" i="0" u="none" strike="noStrike" kern="1200" cap="none" spc="0" normalizeH="0" baseline="0" noProof="0">
              <a:ln>
                <a:noFill/>
              </a:ln>
              <a:solidFill>
                <a:srgbClr val="004687"/>
              </a:solidFill>
              <a:effectLst/>
              <a:uLnTx/>
              <a:uFillTx/>
              <a:latin typeface="Calibri" panose="020F0502020204030204" pitchFamily="34" charset="0"/>
              <a:ea typeface="+mn-ea"/>
              <a:cs typeface="+mn-cs"/>
            </a:endParaRPr>
          </a:p>
          <a:p>
            <a:pPr marL="533400" marR="0" lvl="1" indent="-342900" algn="l" defTabSz="914400" rtl="0" eaLnBrk="1" fontAlgn="auto" latinLnBrk="0" hangingPunct="1">
              <a:lnSpc>
                <a:spcPct val="100000"/>
              </a:lnSpc>
              <a:spcBef>
                <a:spcPts val="0"/>
              </a:spcBef>
              <a:spcAft>
                <a:spcPts val="0"/>
              </a:spcAft>
              <a:buClr>
                <a:srgbClr val="004687"/>
              </a:buClr>
              <a:buSzTx/>
              <a:buFontTx/>
              <a:buAutoNum type="arabicPeriod"/>
              <a:tabLst/>
              <a:defRPr/>
            </a:pPr>
            <a:r>
              <a:rPr kumimoji="0" lang="en-GB" altLang="en-US" sz="3600" b="0" i="0" u="none" strike="noStrike" kern="1200" cap="none" spc="0" normalizeH="0" baseline="0" noProof="0">
                <a:ln>
                  <a:noFill/>
                </a:ln>
                <a:solidFill>
                  <a:srgbClr val="004687"/>
                </a:solidFill>
                <a:effectLst/>
                <a:uLnTx/>
                <a:uFillTx/>
                <a:latin typeface="Calibri" panose="020F0502020204030204"/>
                <a:ea typeface="+mn-ea"/>
                <a:cs typeface="+mn-cs"/>
              </a:rPr>
              <a:t>Introductions</a:t>
            </a:r>
          </a:p>
          <a:p>
            <a:pPr marL="533400" lvl="1" indent="-342900" defTabSz="914400">
              <a:spcBef>
                <a:spcPts val="0"/>
              </a:spcBef>
              <a:buClr>
                <a:srgbClr val="004687"/>
              </a:buClr>
              <a:buFontTx/>
              <a:buAutoNum type="arabicPeriod"/>
              <a:defRPr/>
            </a:pPr>
            <a:r>
              <a:rPr lang="en-GB" altLang="en-US" sz="3600">
                <a:solidFill>
                  <a:srgbClr val="004687"/>
                </a:solidFill>
                <a:latin typeface="Calibri" panose="020F0502020204030204"/>
                <a:ea typeface="Calibri"/>
                <a:cs typeface="Calibri"/>
              </a:rPr>
              <a:t>About SSEN Transmission</a:t>
            </a:r>
            <a:endParaRPr lang="en-GB" altLang="en-US" sz="3600">
              <a:solidFill>
                <a:srgbClr val="004687"/>
              </a:solidFill>
              <a:latin typeface="Calibri" panose="020F0502020204030204"/>
              <a:cs typeface="+mn-cs"/>
            </a:endParaRPr>
          </a:p>
          <a:p>
            <a:pPr marL="533400" marR="0" lvl="1" indent="-342900" algn="l" defTabSz="914400" rtl="0" eaLnBrk="1" fontAlgn="auto" latinLnBrk="0" hangingPunct="1">
              <a:lnSpc>
                <a:spcPct val="100000"/>
              </a:lnSpc>
              <a:spcBef>
                <a:spcPts val="0"/>
              </a:spcBef>
              <a:spcAft>
                <a:spcPts val="0"/>
              </a:spcAft>
              <a:buClr>
                <a:srgbClr val="004687"/>
              </a:buClr>
              <a:buSzTx/>
              <a:buFontTx/>
              <a:buAutoNum type="arabicPeriod"/>
              <a:tabLst/>
              <a:defRPr/>
            </a:pPr>
            <a:r>
              <a:rPr lang="en-GB" sz="3600">
                <a:solidFill>
                  <a:srgbClr val="004687"/>
                </a:solidFill>
                <a:latin typeface="Calibri" panose="020F0502020204030204"/>
                <a:ea typeface="Calibri"/>
                <a:cs typeface="Calibri"/>
              </a:rPr>
              <a:t>Terms of Reference</a:t>
            </a:r>
            <a:endParaRPr lang="en-GB" sz="3600">
              <a:solidFill>
                <a:srgbClr val="1D1D1D"/>
              </a:solidFill>
              <a:latin typeface="Calibri" panose="020F0502020204030204"/>
              <a:ea typeface="Calibri"/>
              <a:cs typeface="Calibri"/>
            </a:endParaRPr>
          </a:p>
          <a:p>
            <a:pPr marL="533400" lvl="1" indent="-342900" defTabSz="914400">
              <a:spcBef>
                <a:spcPts val="0"/>
              </a:spcBef>
              <a:buClr>
                <a:srgbClr val="004687"/>
              </a:buClr>
              <a:buFontTx/>
              <a:buAutoNum type="arabicPeriod"/>
              <a:defRPr/>
            </a:pPr>
            <a:r>
              <a:rPr lang="en-GB" altLang="en-US" sz="3600">
                <a:solidFill>
                  <a:srgbClr val="004687"/>
                </a:solidFill>
                <a:latin typeface="Calibri" panose="020F0502020204030204"/>
                <a:ea typeface="Calibri"/>
                <a:cs typeface="Calibri"/>
              </a:rPr>
              <a:t>Appointment of Facilitator </a:t>
            </a:r>
          </a:p>
          <a:p>
            <a:pPr marL="533400" marR="0" lvl="1" indent="-342900" algn="l" defTabSz="914400" rtl="0" eaLnBrk="1" fontAlgn="auto" latinLnBrk="0" hangingPunct="1">
              <a:lnSpc>
                <a:spcPct val="100000"/>
              </a:lnSpc>
              <a:spcBef>
                <a:spcPts val="0"/>
              </a:spcBef>
              <a:spcAft>
                <a:spcPts val="0"/>
              </a:spcAft>
              <a:buClr>
                <a:srgbClr val="004687"/>
              </a:buClr>
              <a:buSzTx/>
              <a:buFontTx/>
              <a:buAutoNum type="arabicPeriod"/>
              <a:tabLst/>
              <a:defRPr/>
            </a:pPr>
            <a:r>
              <a:rPr kumimoji="0" lang="en-GB" sz="3600" b="0" i="0" u="none" strike="noStrike" kern="1200" cap="none" spc="0" normalizeH="0" baseline="0" noProof="0">
                <a:ln>
                  <a:noFill/>
                </a:ln>
                <a:solidFill>
                  <a:srgbClr val="004687"/>
                </a:solidFill>
                <a:effectLst/>
                <a:uLnTx/>
                <a:uFillTx/>
                <a:latin typeface="Calibri" panose="020F0502020204030204"/>
                <a:ea typeface="+mn-ea"/>
                <a:cs typeface="+mn-cs"/>
              </a:rPr>
              <a:t>Project Overview</a:t>
            </a:r>
            <a:endParaRPr lang="en-GB" sz="3600" b="0" i="0" u="none" strike="noStrike" kern="1200" cap="none" spc="0" normalizeH="0" baseline="0" noProof="0">
              <a:ln>
                <a:noFill/>
              </a:ln>
              <a:solidFill>
                <a:srgbClr val="004687"/>
              </a:solidFill>
              <a:effectLst/>
              <a:uLnTx/>
              <a:uFillTx/>
              <a:latin typeface="Calibri" panose="020F0502020204030204"/>
              <a:ea typeface="Calibri"/>
              <a:cs typeface="Calibri"/>
            </a:endParaRPr>
          </a:p>
          <a:p>
            <a:pPr marL="533400" lvl="1" indent="-342900" defTabSz="914400">
              <a:spcBef>
                <a:spcPts val="0"/>
              </a:spcBef>
              <a:buClr>
                <a:srgbClr val="004687"/>
              </a:buClr>
              <a:buFontTx/>
              <a:buAutoNum type="arabicPeriod"/>
              <a:defRPr/>
            </a:pPr>
            <a:r>
              <a:rPr lang="en-GB" sz="3600">
                <a:solidFill>
                  <a:srgbClr val="004687"/>
                </a:solidFill>
                <a:latin typeface="Calibri" panose="020F0502020204030204"/>
                <a:ea typeface="Calibri"/>
                <a:cs typeface="Calibri"/>
              </a:rPr>
              <a:t>Forestry works </a:t>
            </a:r>
            <a:endParaRPr lang="en-GB" sz="3600">
              <a:solidFill>
                <a:srgbClr val="004687"/>
              </a:solidFill>
              <a:latin typeface="Calibri" panose="020F0502020204030204"/>
              <a:cs typeface="+mn-cs"/>
            </a:endParaRPr>
          </a:p>
          <a:p>
            <a:pPr marL="533400" lvl="1" indent="-342900" defTabSz="914400">
              <a:spcBef>
                <a:spcPts val="0"/>
              </a:spcBef>
              <a:buClr>
                <a:srgbClr val="004687"/>
              </a:buClr>
              <a:buFontTx/>
              <a:buAutoNum type="arabicPeriod"/>
              <a:defRPr/>
            </a:pPr>
            <a:r>
              <a:rPr lang="en-GB" sz="3600">
                <a:solidFill>
                  <a:srgbClr val="004687"/>
                </a:solidFill>
                <a:latin typeface="Calibri" panose="020F0502020204030204"/>
                <a:ea typeface="Calibri"/>
                <a:cs typeface="Calibri"/>
              </a:rPr>
              <a:t>Principal Contractor Works </a:t>
            </a:r>
            <a:endParaRPr lang="en-GB" sz="3600">
              <a:solidFill>
                <a:srgbClr val="004687"/>
              </a:solidFill>
              <a:latin typeface="Calibri" panose="020F0502020204030204"/>
              <a:cs typeface="+mn-cs"/>
            </a:endParaRPr>
          </a:p>
          <a:p>
            <a:pPr marL="533400" marR="0" lvl="1" indent="-342900" algn="l" defTabSz="914400" rtl="0" eaLnBrk="1" fontAlgn="auto" latinLnBrk="0" hangingPunct="1">
              <a:lnSpc>
                <a:spcPct val="100000"/>
              </a:lnSpc>
              <a:spcBef>
                <a:spcPts val="0"/>
              </a:spcBef>
              <a:spcAft>
                <a:spcPts val="0"/>
              </a:spcAft>
              <a:buClr>
                <a:srgbClr val="004687"/>
              </a:buClr>
              <a:buSzTx/>
              <a:buFontTx/>
              <a:buAutoNum type="arabicPeriod"/>
              <a:tabLst/>
              <a:defRPr/>
            </a:pPr>
            <a:r>
              <a:rPr kumimoji="0" lang="en-GB" altLang="en-US" sz="3600" b="0" i="0" u="none" strike="noStrike" kern="1200" cap="none" spc="0" normalizeH="0" baseline="0" noProof="0">
                <a:ln>
                  <a:noFill/>
                </a:ln>
                <a:solidFill>
                  <a:srgbClr val="004687"/>
                </a:solidFill>
                <a:effectLst/>
                <a:uLnTx/>
                <a:uFillTx/>
                <a:latin typeface="Calibri" panose="020F0502020204030204"/>
                <a:ea typeface="+mn-ea"/>
                <a:cs typeface="+mn-cs"/>
              </a:rPr>
              <a:t>Community Queries</a:t>
            </a:r>
            <a:endParaRPr lang="en-GB" altLang="en-US" sz="3600" b="0" i="0" u="none" strike="noStrike" kern="1200" cap="none" spc="0" normalizeH="0" baseline="0" noProof="0">
              <a:ln>
                <a:noFill/>
              </a:ln>
              <a:solidFill>
                <a:srgbClr val="004687"/>
              </a:solidFill>
              <a:effectLst/>
              <a:uLnTx/>
              <a:uFillTx/>
              <a:latin typeface="Calibri" panose="020F0502020204030204"/>
              <a:ea typeface="Calibri"/>
              <a:cs typeface="Calibri"/>
            </a:endParaRPr>
          </a:p>
          <a:p>
            <a:pPr marL="533400" marR="0" lvl="1" indent="-342900" algn="l" defTabSz="914400" rtl="0" eaLnBrk="1" fontAlgn="auto" latinLnBrk="0" hangingPunct="1">
              <a:lnSpc>
                <a:spcPct val="100000"/>
              </a:lnSpc>
              <a:spcBef>
                <a:spcPts val="0"/>
              </a:spcBef>
              <a:spcAft>
                <a:spcPts val="0"/>
              </a:spcAft>
              <a:buClr>
                <a:srgbClr val="004687"/>
              </a:buClr>
              <a:buSzTx/>
              <a:buFontTx/>
              <a:buAutoNum type="arabicPeriod"/>
              <a:tabLst/>
              <a:defRPr/>
            </a:pPr>
            <a:r>
              <a:rPr kumimoji="0" lang="en-GB" altLang="en-US" sz="3600" b="0" i="0" u="none" strike="noStrike" kern="1200" cap="none" spc="0" normalizeH="0" baseline="0" noProof="0">
                <a:ln>
                  <a:noFill/>
                </a:ln>
                <a:solidFill>
                  <a:srgbClr val="004687"/>
                </a:solidFill>
                <a:effectLst/>
                <a:uLnTx/>
                <a:uFillTx/>
                <a:latin typeface="Calibri" panose="020F0502020204030204"/>
                <a:ea typeface="+mn-ea"/>
                <a:cs typeface="+mn-cs"/>
              </a:rPr>
              <a:t>AOB</a:t>
            </a:r>
            <a:endParaRPr lang="en-GB" altLang="en-US" sz="3600" b="0" i="0" u="none" strike="noStrike" kern="1200" cap="none" spc="0" normalizeH="0" baseline="0" noProof="0">
              <a:ln>
                <a:noFill/>
              </a:ln>
              <a:solidFill>
                <a:srgbClr val="004687"/>
              </a:solidFill>
              <a:effectLst/>
              <a:uLnTx/>
              <a:uFillTx/>
              <a:latin typeface="Calibri" panose="020F0502020204030204"/>
              <a:ea typeface="Calibri"/>
              <a:cs typeface="Calibri"/>
            </a:endParaRPr>
          </a:p>
          <a:p>
            <a:pPr marL="533400" lvl="1" indent="-342900" defTabSz="914400">
              <a:spcBef>
                <a:spcPts val="0"/>
              </a:spcBef>
              <a:buClr>
                <a:srgbClr val="004687"/>
              </a:buClr>
              <a:buFontTx/>
              <a:buAutoNum type="arabicPeriod"/>
              <a:defRPr/>
            </a:pPr>
            <a:r>
              <a:rPr kumimoji="0" lang="en-GB" altLang="en-US" sz="3600" b="0" i="0" u="none" strike="noStrike" kern="1200" cap="none" spc="0" normalizeH="0" baseline="0" noProof="0">
                <a:ln>
                  <a:noFill/>
                </a:ln>
                <a:solidFill>
                  <a:srgbClr val="004687"/>
                </a:solidFill>
                <a:effectLst/>
                <a:uLnTx/>
                <a:uFillTx/>
                <a:latin typeface="Calibri" panose="020F0502020204030204"/>
                <a:ea typeface="+mn-ea"/>
                <a:cs typeface="+mn-cs"/>
              </a:rPr>
              <a:t>Next Meeting</a:t>
            </a:r>
            <a:r>
              <a:rPr lang="en-GB" altLang="en-US" sz="3600">
                <a:solidFill>
                  <a:srgbClr val="004687"/>
                </a:solidFill>
                <a:latin typeface="Calibri" panose="020F0502020204030204"/>
                <a:cs typeface="+mn-cs"/>
              </a:rPr>
              <a:t>  </a:t>
            </a:r>
            <a:endParaRPr lang="en-GB" sz="3600"/>
          </a:p>
        </p:txBody>
      </p:sp>
      <p:pic>
        <p:nvPicPr>
          <p:cNvPr id="6" name="Picture 5">
            <a:extLst>
              <a:ext uri="{FF2B5EF4-FFF2-40B4-BE49-F238E27FC236}">
                <a16:creationId xmlns:a16="http://schemas.microsoft.com/office/drawing/2014/main" id="{37F58CEB-7C7B-C09F-3B0F-AD2ABF2EE4E3}"/>
              </a:ext>
            </a:extLst>
          </p:cNvPr>
          <p:cNvPicPr>
            <a:picLocks noChangeAspect="1"/>
          </p:cNvPicPr>
          <p:nvPr/>
        </p:nvPicPr>
        <p:blipFill>
          <a:blip r:embed="rId2"/>
          <a:stretch>
            <a:fillRect/>
          </a:stretch>
        </p:blipFill>
        <p:spPr>
          <a:xfrm>
            <a:off x="7176064" y="1848128"/>
            <a:ext cx="6644762" cy="4429842"/>
          </a:xfrm>
          <a:prstGeom prst="rect">
            <a:avLst/>
          </a:prstGeom>
        </p:spPr>
      </p:pic>
      <p:pic>
        <p:nvPicPr>
          <p:cNvPr id="7" name="Picture 6">
            <a:extLst>
              <a:ext uri="{FF2B5EF4-FFF2-40B4-BE49-F238E27FC236}">
                <a16:creationId xmlns:a16="http://schemas.microsoft.com/office/drawing/2014/main" id="{BB8C8F7D-98C4-AA59-E5F5-2A27CEFBE7FC}"/>
              </a:ext>
            </a:extLst>
          </p:cNvPr>
          <p:cNvPicPr>
            <a:picLocks noChangeAspect="1"/>
          </p:cNvPicPr>
          <p:nvPr/>
        </p:nvPicPr>
        <p:blipFill>
          <a:blip r:embed="rId3"/>
          <a:srcRect l="12850" r="12850"/>
          <a:stretch>
            <a:fillRect/>
          </a:stretch>
        </p:blipFill>
        <p:spPr>
          <a:xfrm flipV="1">
            <a:off x="5841243" y="1547588"/>
            <a:ext cx="3138612" cy="652515"/>
          </a:xfrm>
          <a:prstGeom prst="rect">
            <a:avLst/>
          </a:prstGeom>
        </p:spPr>
      </p:pic>
      <p:pic>
        <p:nvPicPr>
          <p:cNvPr id="8" name="Picture 7">
            <a:extLst>
              <a:ext uri="{FF2B5EF4-FFF2-40B4-BE49-F238E27FC236}">
                <a16:creationId xmlns:a16="http://schemas.microsoft.com/office/drawing/2014/main" id="{D75EA043-A729-0FA8-5F02-9BD5E0920E67}"/>
              </a:ext>
            </a:extLst>
          </p:cNvPr>
          <p:cNvPicPr>
            <a:picLocks noChangeAspect="1"/>
          </p:cNvPicPr>
          <p:nvPr/>
        </p:nvPicPr>
        <p:blipFill>
          <a:blip r:embed="rId4"/>
          <a:stretch>
            <a:fillRect/>
          </a:stretch>
        </p:blipFill>
        <p:spPr>
          <a:xfrm>
            <a:off x="12348905" y="6101170"/>
            <a:ext cx="2743438" cy="353599"/>
          </a:xfrm>
          <a:prstGeom prst="rect">
            <a:avLst/>
          </a:prstGeom>
        </p:spPr>
      </p:pic>
      <p:sp>
        <p:nvSpPr>
          <p:cNvPr id="4" name="Footer Placeholder 3">
            <a:extLst>
              <a:ext uri="{FF2B5EF4-FFF2-40B4-BE49-F238E27FC236}">
                <a16:creationId xmlns:a16="http://schemas.microsoft.com/office/drawing/2014/main" id="{608DD845-718A-6E04-9D8C-F0E8947457AF}"/>
              </a:ext>
            </a:extLst>
          </p:cNvPr>
          <p:cNvSpPr>
            <a:spLocks noGrp="1"/>
          </p:cNvSpPr>
          <p:nvPr>
            <p:ph type="ftr" sz="quarter" idx="3"/>
          </p:nvPr>
        </p:nvSpPr>
        <p:spPr/>
        <p:txBody>
          <a:bodyPr/>
          <a:lstStyle/>
          <a:p>
            <a:r>
              <a:rPr lang="en-GB"/>
              <a:t>Dunoon OHL CLG</a:t>
            </a:r>
          </a:p>
        </p:txBody>
      </p:sp>
    </p:spTree>
    <p:extLst>
      <p:ext uri="{BB962C8B-B14F-4D97-AF65-F5344CB8AC3E}">
        <p14:creationId xmlns:p14="http://schemas.microsoft.com/office/powerpoint/2010/main" val="3819669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2">
            <a:extLst>
              <a:ext uri="{FF2B5EF4-FFF2-40B4-BE49-F238E27FC236}">
                <a16:creationId xmlns:a16="http://schemas.microsoft.com/office/drawing/2014/main" id="{3B9AD346-0A2E-F809-58B4-BCC53206EA8B}"/>
              </a:ext>
            </a:extLst>
          </p:cNvPr>
          <p:cNvSpPr>
            <a:spLocks noGrp="1"/>
          </p:cNvSpPr>
          <p:nvPr>
            <p:ph type="sldNum" sz="quarter" idx="4"/>
          </p:nvPr>
        </p:nvSpPr>
        <p:spPr/>
        <p:txBody>
          <a:bodyPr/>
          <a:lstStyle/>
          <a:p>
            <a:fld id="{40FC62D0-A2F2-4BF8-8DAC-E86C11000EC3}" type="slidenum">
              <a:rPr lang="en-GB" smtClean="0"/>
              <a:pPr/>
              <a:t>4</a:t>
            </a:fld>
            <a:endParaRPr lang="en-GB"/>
          </a:p>
        </p:txBody>
      </p:sp>
      <p:sp>
        <p:nvSpPr>
          <p:cNvPr id="19" name="Title 9">
            <a:extLst>
              <a:ext uri="{FF2B5EF4-FFF2-40B4-BE49-F238E27FC236}">
                <a16:creationId xmlns:a16="http://schemas.microsoft.com/office/drawing/2014/main" id="{982C4E8B-95CF-0EE1-1C9A-E55E513416D3}"/>
              </a:ext>
            </a:extLst>
          </p:cNvPr>
          <p:cNvSpPr txBox="1">
            <a:spLocks/>
          </p:cNvSpPr>
          <p:nvPr/>
        </p:nvSpPr>
        <p:spPr>
          <a:xfrm>
            <a:off x="463458" y="180944"/>
            <a:ext cx="7664542" cy="1935495"/>
          </a:xfrm>
          <a:prstGeom prst="rect">
            <a:avLst/>
          </a:prstGeom>
        </p:spPr>
        <p:txBody>
          <a:bodyPr vert="horz" lIns="91440" tIns="45720" rIns="91440" bIns="45720" rtlCol="0" anchor="ctr">
            <a:normAutofit/>
          </a:bodyPr>
          <a:lstStyle>
            <a:lvl1pPr algn="l" defTabSz="1219170" rtl="0" eaLnBrk="1" latinLnBrk="0" hangingPunct="1">
              <a:lnSpc>
                <a:spcPct val="90000"/>
              </a:lnSpc>
              <a:spcBef>
                <a:spcPct val="0"/>
              </a:spcBef>
              <a:buNone/>
              <a:defRPr sz="4400" b="1" kern="1200" cap="none" baseline="0">
                <a:solidFill>
                  <a:schemeClr val="tx2"/>
                </a:solidFill>
                <a:latin typeface="Arial Black" panose="020B0A04020102020204" pitchFamily="34" charset="0"/>
                <a:ea typeface="+mj-ea"/>
                <a:cs typeface="Arial" panose="020B0604020202020204" pitchFamily="34" charset="0"/>
              </a:defRPr>
            </a:lvl1pPr>
          </a:lstStyle>
          <a:p>
            <a:r>
              <a:rPr lang="en-GB" sz="6000"/>
              <a:t>Introductions</a:t>
            </a:r>
            <a:endParaRPr lang="en-GB"/>
          </a:p>
        </p:txBody>
      </p:sp>
      <p:sp>
        <p:nvSpPr>
          <p:cNvPr id="22" name="Slide Number Placeholder 2">
            <a:extLst>
              <a:ext uri="{FF2B5EF4-FFF2-40B4-BE49-F238E27FC236}">
                <a16:creationId xmlns:a16="http://schemas.microsoft.com/office/drawing/2014/main" id="{4FA6FA68-8C24-13CF-FC77-D4E1A5A72D5A}"/>
              </a:ext>
            </a:extLst>
          </p:cNvPr>
          <p:cNvSpPr txBox="1">
            <a:spLocks/>
          </p:cNvSpPr>
          <p:nvPr/>
        </p:nvSpPr>
        <p:spPr>
          <a:xfrm>
            <a:off x="1182905" y="8445500"/>
            <a:ext cx="478461" cy="486833"/>
          </a:xfrm>
          <a:prstGeom prst="rect">
            <a:avLst/>
          </a:prstGeom>
        </p:spPr>
        <p:txBody>
          <a:bodyPr vert="horz" lIns="91440" tIns="45720" rIns="91440" bIns="45720" rtlCol="0" anchor="ctr"/>
          <a:lstStyle>
            <a:defPPr>
              <a:defRPr lang="en-US"/>
            </a:defPPr>
            <a:lvl1pPr marL="0" algn="l" defTabSz="914400" rtl="0" eaLnBrk="1" latinLnBrk="0" hangingPunct="1">
              <a:defRPr sz="16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0FC62D0-A2F2-4BF8-8DAC-E86C11000EC3}" type="slidenum">
              <a:rPr lang="en-GB" smtClean="0"/>
              <a:pPr/>
              <a:t>4</a:t>
            </a:fld>
            <a:endParaRPr lang="en-GB"/>
          </a:p>
        </p:txBody>
      </p:sp>
      <p:sp>
        <p:nvSpPr>
          <p:cNvPr id="12" name="Rectangle: Rounded Corners 11">
            <a:extLst>
              <a:ext uri="{FF2B5EF4-FFF2-40B4-BE49-F238E27FC236}">
                <a16:creationId xmlns:a16="http://schemas.microsoft.com/office/drawing/2014/main" id="{5A5FB30C-028C-ADF1-5DBF-ADC3B41BDA1A}"/>
              </a:ext>
            </a:extLst>
          </p:cNvPr>
          <p:cNvSpPr/>
          <p:nvPr/>
        </p:nvSpPr>
        <p:spPr>
          <a:xfrm>
            <a:off x="4228730" y="4219249"/>
            <a:ext cx="3033032" cy="181124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accent2"/>
              </a:solidFill>
            </a:endParaRPr>
          </a:p>
          <a:p>
            <a:pPr algn="ctr"/>
            <a:endParaRPr lang="en-GB" sz="2000" b="1">
              <a:solidFill>
                <a:schemeClr val="accent2"/>
              </a:solidFill>
            </a:endParaRPr>
          </a:p>
          <a:p>
            <a:pPr algn="ctr"/>
            <a:endParaRPr lang="en-GB" sz="2000" b="1">
              <a:solidFill>
                <a:schemeClr val="accent2"/>
              </a:solidFill>
            </a:endParaRPr>
          </a:p>
          <a:p>
            <a:pPr algn="ctr"/>
            <a:r>
              <a:rPr lang="en-GB" b="1">
                <a:solidFill>
                  <a:schemeClr val="accent2"/>
                </a:solidFill>
              </a:rPr>
              <a:t>Martha Smart</a:t>
            </a:r>
          </a:p>
          <a:p>
            <a:pPr algn="ctr"/>
            <a:r>
              <a:rPr lang="en-GB" b="1">
                <a:solidFill>
                  <a:schemeClr val="accent2"/>
                </a:solidFill>
              </a:rPr>
              <a:t>Community Liaison Manager</a:t>
            </a:r>
          </a:p>
          <a:p>
            <a:pPr algn="ctr"/>
            <a:r>
              <a:rPr lang="en-GB" u="sng">
                <a:solidFill>
                  <a:schemeClr val="accent2"/>
                </a:solidFill>
                <a:effectLst/>
                <a:latin typeface="Calibri" panose="020F0502020204030204" pitchFamily="34" charset="0"/>
                <a:ea typeface="Calibri" panose="020F0502020204030204" pitchFamily="34" charset="0"/>
                <a:hlinkClick r:id="rId2">
                  <a:extLst>
                    <a:ext uri="{A12FA001-AC4F-418D-AE19-62706E023703}">
                      <ahyp:hlinkClr xmlns:ahyp="http://schemas.microsoft.com/office/drawing/2018/hyperlinkcolor" val="tx"/>
                    </a:ext>
                  </a:extLst>
                </a:hlinkClick>
              </a:rPr>
              <a:t>Martha.E.Smart@sse.com</a:t>
            </a:r>
            <a:endParaRPr lang="en-GB">
              <a:solidFill>
                <a:schemeClr val="accent2"/>
              </a:solidFill>
              <a:latin typeface="Calibri" panose="020F0502020204030204" pitchFamily="34" charset="0"/>
              <a:ea typeface="Calibri" panose="020F0502020204030204" pitchFamily="34" charset="0"/>
            </a:endParaRPr>
          </a:p>
          <a:p>
            <a:pPr algn="ctr"/>
            <a:r>
              <a:rPr lang="en-GB">
                <a:solidFill>
                  <a:schemeClr val="accent2"/>
                </a:solidFill>
                <a:effectLst/>
                <a:latin typeface="Calibri" panose="020F0502020204030204" pitchFamily="34" charset="0"/>
                <a:ea typeface="Calibri" panose="020F0502020204030204" pitchFamily="34" charset="0"/>
              </a:rPr>
              <a:t>07880998846  </a:t>
            </a:r>
          </a:p>
          <a:p>
            <a:pPr algn="ctr"/>
            <a:endParaRPr lang="en-GB" sz="2000">
              <a:solidFill>
                <a:schemeClr val="accent2"/>
              </a:solidFill>
              <a:latin typeface="Calibri" panose="020F0502020204030204" pitchFamily="34" charset="0"/>
              <a:ea typeface="Calibri" panose="020F0502020204030204" pitchFamily="34" charset="0"/>
            </a:endParaRPr>
          </a:p>
          <a:p>
            <a:pPr algn="ctr"/>
            <a:endParaRPr lang="en-GB" sz="2000">
              <a:solidFill>
                <a:schemeClr val="accent2"/>
              </a:solidFill>
              <a:effectLst/>
              <a:latin typeface="Calibri" panose="020F0502020204030204" pitchFamily="34" charset="0"/>
              <a:ea typeface="Calibri" panose="020F0502020204030204" pitchFamily="34" charset="0"/>
            </a:endParaRPr>
          </a:p>
          <a:p>
            <a:pPr algn="ctr"/>
            <a:endParaRPr lang="en-GB"/>
          </a:p>
        </p:txBody>
      </p:sp>
      <p:sp>
        <p:nvSpPr>
          <p:cNvPr id="36" name="TextBox 35">
            <a:extLst>
              <a:ext uri="{FF2B5EF4-FFF2-40B4-BE49-F238E27FC236}">
                <a16:creationId xmlns:a16="http://schemas.microsoft.com/office/drawing/2014/main" id="{7E6858D4-8B0A-0AAF-3D0D-4277632F0CFC}"/>
              </a:ext>
            </a:extLst>
          </p:cNvPr>
          <p:cNvSpPr txBox="1"/>
          <p:nvPr/>
        </p:nvSpPr>
        <p:spPr>
          <a:xfrm>
            <a:off x="2013633" y="5005612"/>
            <a:ext cx="2609952" cy="369332"/>
          </a:xfrm>
          <a:prstGeom prst="rect">
            <a:avLst/>
          </a:prstGeom>
          <a:noFill/>
        </p:spPr>
        <p:txBody>
          <a:bodyPr wrap="square" rtlCol="0">
            <a:spAutoFit/>
          </a:bodyPr>
          <a:lstStyle/>
          <a:p>
            <a:pPr algn="ctr"/>
            <a:r>
              <a:rPr lang="en-GB" b="1">
                <a:solidFill>
                  <a:schemeClr val="accent2"/>
                </a:solidFill>
              </a:rPr>
              <a:t>Key Contact:</a:t>
            </a:r>
          </a:p>
        </p:txBody>
      </p:sp>
      <p:sp>
        <p:nvSpPr>
          <p:cNvPr id="7" name="Rectangle: Rounded Corners 6">
            <a:extLst>
              <a:ext uri="{FF2B5EF4-FFF2-40B4-BE49-F238E27FC236}">
                <a16:creationId xmlns:a16="http://schemas.microsoft.com/office/drawing/2014/main" id="{AB4DC232-5CD4-C2FB-1AFB-53164B47B31D}"/>
              </a:ext>
            </a:extLst>
          </p:cNvPr>
          <p:cNvSpPr/>
          <p:nvPr/>
        </p:nvSpPr>
        <p:spPr>
          <a:xfrm>
            <a:off x="4228730" y="3072654"/>
            <a:ext cx="3033032" cy="10156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a:t>Paul Fergson</a:t>
            </a:r>
          </a:p>
          <a:p>
            <a:pPr algn="ctr"/>
            <a:r>
              <a:rPr lang="en-GB" sz="2000"/>
              <a:t>Project Manager </a:t>
            </a:r>
          </a:p>
        </p:txBody>
      </p:sp>
      <p:sp>
        <p:nvSpPr>
          <p:cNvPr id="11" name="Rectangle: Rounded Corners 10">
            <a:extLst>
              <a:ext uri="{FF2B5EF4-FFF2-40B4-BE49-F238E27FC236}">
                <a16:creationId xmlns:a16="http://schemas.microsoft.com/office/drawing/2014/main" id="{1642548A-4820-2393-8F84-92BD4E045B7D}"/>
              </a:ext>
            </a:extLst>
          </p:cNvPr>
          <p:cNvSpPr/>
          <p:nvPr/>
        </p:nvSpPr>
        <p:spPr>
          <a:xfrm>
            <a:off x="7477724" y="3072653"/>
            <a:ext cx="3033032" cy="101566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a:t>Julie Larkin</a:t>
            </a:r>
          </a:p>
          <a:p>
            <a:pPr algn="ctr"/>
            <a:r>
              <a:rPr lang="en-GB" sz="2000"/>
              <a:t>Project Manager</a:t>
            </a:r>
            <a:endParaRPr lang="en-GB"/>
          </a:p>
        </p:txBody>
      </p:sp>
      <p:sp>
        <p:nvSpPr>
          <p:cNvPr id="18" name="Rectangle: Rounded Corners 17">
            <a:extLst>
              <a:ext uri="{FF2B5EF4-FFF2-40B4-BE49-F238E27FC236}">
                <a16:creationId xmlns:a16="http://schemas.microsoft.com/office/drawing/2014/main" id="{E138EC3B-BCE7-E316-F0B6-7B886C8F5F59}"/>
              </a:ext>
            </a:extLst>
          </p:cNvPr>
          <p:cNvSpPr/>
          <p:nvPr/>
        </p:nvSpPr>
        <p:spPr>
          <a:xfrm>
            <a:off x="10726718" y="3072653"/>
            <a:ext cx="3033032" cy="101566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a:t>Andrew Cooper      </a:t>
            </a:r>
            <a:r>
              <a:rPr lang="en-GB" sz="2000"/>
              <a:t>Forestry Manager</a:t>
            </a:r>
            <a:endParaRPr lang="en-GB"/>
          </a:p>
        </p:txBody>
      </p:sp>
      <p:sp>
        <p:nvSpPr>
          <p:cNvPr id="27" name="Rectangle: Rounded Corners 26">
            <a:extLst>
              <a:ext uri="{FF2B5EF4-FFF2-40B4-BE49-F238E27FC236}">
                <a16:creationId xmlns:a16="http://schemas.microsoft.com/office/drawing/2014/main" id="{605C4F9A-5F6F-745A-E0B2-8F667B25F991}"/>
              </a:ext>
            </a:extLst>
          </p:cNvPr>
          <p:cNvSpPr/>
          <p:nvPr/>
        </p:nvSpPr>
        <p:spPr>
          <a:xfrm>
            <a:off x="7477724" y="4210249"/>
            <a:ext cx="3033032" cy="10156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a:t>Lewis Kane</a:t>
            </a:r>
          </a:p>
          <a:p>
            <a:pPr algn="ctr"/>
            <a:r>
              <a:rPr lang="en-GB" sz="2000"/>
              <a:t>Project Engineer</a:t>
            </a:r>
            <a:endParaRPr lang="en-GB"/>
          </a:p>
        </p:txBody>
      </p:sp>
      <p:sp>
        <p:nvSpPr>
          <p:cNvPr id="29" name="TextBox 28">
            <a:extLst>
              <a:ext uri="{FF2B5EF4-FFF2-40B4-BE49-F238E27FC236}">
                <a16:creationId xmlns:a16="http://schemas.microsoft.com/office/drawing/2014/main" id="{03A490ED-D749-E139-0780-59B10CC64B45}"/>
              </a:ext>
            </a:extLst>
          </p:cNvPr>
          <p:cNvSpPr txBox="1"/>
          <p:nvPr/>
        </p:nvSpPr>
        <p:spPr>
          <a:xfrm>
            <a:off x="11135535" y="2238441"/>
            <a:ext cx="1988457" cy="923330"/>
          </a:xfrm>
          <a:prstGeom prst="rect">
            <a:avLst/>
          </a:prstGeom>
          <a:noFill/>
        </p:spPr>
        <p:txBody>
          <a:bodyPr wrap="square" rtlCol="0">
            <a:spAutoFit/>
          </a:bodyPr>
          <a:lstStyle/>
          <a:p>
            <a:pPr algn="ctr"/>
            <a:r>
              <a:rPr lang="en-GB" b="1"/>
              <a:t>SCOTTISH WOODLANDS</a:t>
            </a:r>
          </a:p>
          <a:p>
            <a:endParaRPr lang="en-GB"/>
          </a:p>
        </p:txBody>
      </p:sp>
      <p:sp>
        <p:nvSpPr>
          <p:cNvPr id="31" name="TextBox 30">
            <a:extLst>
              <a:ext uri="{FF2B5EF4-FFF2-40B4-BE49-F238E27FC236}">
                <a16:creationId xmlns:a16="http://schemas.microsoft.com/office/drawing/2014/main" id="{A4C095CC-1DD1-5CF8-9735-C90F06036FFF}"/>
              </a:ext>
            </a:extLst>
          </p:cNvPr>
          <p:cNvSpPr txBox="1"/>
          <p:nvPr/>
        </p:nvSpPr>
        <p:spPr>
          <a:xfrm>
            <a:off x="7879560" y="2088357"/>
            <a:ext cx="1988457" cy="923330"/>
          </a:xfrm>
          <a:prstGeom prst="rect">
            <a:avLst/>
          </a:prstGeom>
          <a:noFill/>
        </p:spPr>
        <p:txBody>
          <a:bodyPr wrap="square" rtlCol="0">
            <a:spAutoFit/>
          </a:bodyPr>
          <a:lstStyle/>
          <a:p>
            <a:pPr algn="ctr"/>
            <a:r>
              <a:rPr lang="en-GB" b="1"/>
              <a:t>OMEXOM (PRINCIPAL CONTRACTOR)    </a:t>
            </a:r>
          </a:p>
        </p:txBody>
      </p:sp>
      <p:sp>
        <p:nvSpPr>
          <p:cNvPr id="33" name="TextBox 32">
            <a:extLst>
              <a:ext uri="{FF2B5EF4-FFF2-40B4-BE49-F238E27FC236}">
                <a16:creationId xmlns:a16="http://schemas.microsoft.com/office/drawing/2014/main" id="{9C1D923A-F226-496B-2EFD-AFB6C2638FEF}"/>
              </a:ext>
            </a:extLst>
          </p:cNvPr>
          <p:cNvSpPr txBox="1"/>
          <p:nvPr/>
        </p:nvSpPr>
        <p:spPr>
          <a:xfrm>
            <a:off x="4623585" y="2222306"/>
            <a:ext cx="1988457" cy="646331"/>
          </a:xfrm>
          <a:prstGeom prst="rect">
            <a:avLst/>
          </a:prstGeom>
          <a:noFill/>
        </p:spPr>
        <p:txBody>
          <a:bodyPr wrap="square" rtlCol="0">
            <a:spAutoFit/>
          </a:bodyPr>
          <a:lstStyle/>
          <a:p>
            <a:pPr algn="ctr"/>
            <a:r>
              <a:rPr lang="en-GB" b="1"/>
              <a:t>SSEN</a:t>
            </a:r>
          </a:p>
          <a:p>
            <a:pPr algn="ctr"/>
            <a:r>
              <a:rPr lang="en-GB" b="1"/>
              <a:t>TRANSMISSION</a:t>
            </a:r>
            <a:endParaRPr lang="en-GB"/>
          </a:p>
        </p:txBody>
      </p:sp>
      <p:sp>
        <p:nvSpPr>
          <p:cNvPr id="34" name="Footer Placeholder 33">
            <a:extLst>
              <a:ext uri="{FF2B5EF4-FFF2-40B4-BE49-F238E27FC236}">
                <a16:creationId xmlns:a16="http://schemas.microsoft.com/office/drawing/2014/main" id="{50EC62AF-D910-A6DD-523E-984AC127278A}"/>
              </a:ext>
            </a:extLst>
          </p:cNvPr>
          <p:cNvSpPr>
            <a:spLocks noGrp="1"/>
          </p:cNvSpPr>
          <p:nvPr>
            <p:ph type="ftr" sz="quarter" idx="3"/>
          </p:nvPr>
        </p:nvSpPr>
        <p:spPr>
          <a:xfrm>
            <a:off x="1552529" y="8432834"/>
            <a:ext cx="5486400" cy="486833"/>
          </a:xfrm>
        </p:spPr>
        <p:txBody>
          <a:bodyPr/>
          <a:lstStyle/>
          <a:p>
            <a:r>
              <a:rPr lang="en-GB"/>
              <a:t>Dunoon OHL CLG</a:t>
            </a:r>
          </a:p>
        </p:txBody>
      </p:sp>
    </p:spTree>
    <p:extLst>
      <p:ext uri="{BB962C8B-B14F-4D97-AF65-F5344CB8AC3E}">
        <p14:creationId xmlns:p14="http://schemas.microsoft.com/office/powerpoint/2010/main" val="3423579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F31D8CD-5929-8871-C576-7F13FA4319B3}"/>
              </a:ext>
            </a:extLst>
          </p:cNvPr>
          <p:cNvSpPr>
            <a:spLocks noGrp="1"/>
          </p:cNvSpPr>
          <p:nvPr>
            <p:ph type="sldNum" sz="quarter" idx="4"/>
          </p:nvPr>
        </p:nvSpPr>
        <p:spPr/>
        <p:txBody>
          <a:bodyPr/>
          <a:lstStyle/>
          <a:p>
            <a:fld id="{40FC62D0-A2F2-4BF8-8DAC-E86C11000EC3}" type="slidenum">
              <a:rPr lang="en-GB" smtClean="0"/>
              <a:pPr/>
              <a:t>5</a:t>
            </a:fld>
            <a:endParaRPr lang="en-GB"/>
          </a:p>
        </p:txBody>
      </p:sp>
      <p:sp>
        <p:nvSpPr>
          <p:cNvPr id="4" name="Title 3">
            <a:extLst>
              <a:ext uri="{FF2B5EF4-FFF2-40B4-BE49-F238E27FC236}">
                <a16:creationId xmlns:a16="http://schemas.microsoft.com/office/drawing/2014/main" id="{2F4733DC-655B-AF52-0A4F-2B9DA053AF15}"/>
              </a:ext>
            </a:extLst>
          </p:cNvPr>
          <p:cNvSpPr>
            <a:spLocks noGrp="1"/>
          </p:cNvSpPr>
          <p:nvPr>
            <p:ph type="title"/>
          </p:nvPr>
        </p:nvSpPr>
        <p:spPr>
          <a:xfrm>
            <a:off x="1117600" y="1680036"/>
            <a:ext cx="14020800" cy="1146048"/>
          </a:xfrm>
        </p:spPr>
        <p:txBody>
          <a:bodyPr>
            <a:normAutofit fontScale="90000"/>
          </a:bodyPr>
          <a:lstStyle/>
          <a:p>
            <a:r>
              <a:rPr lang="en-GB"/>
              <a:t>About SSEN Transmission</a:t>
            </a:r>
            <a:br>
              <a:rPr lang="en-GB" b="0" i="0">
                <a:solidFill>
                  <a:srgbClr val="333333"/>
                </a:solidFill>
                <a:effectLst/>
                <a:latin typeface="Museo Sans"/>
              </a:rPr>
            </a:br>
            <a:br>
              <a:rPr lang="en-GB" b="0" i="0">
                <a:solidFill>
                  <a:srgbClr val="333333"/>
                </a:solidFill>
                <a:effectLst/>
                <a:latin typeface="Museo Sans"/>
              </a:rPr>
            </a:br>
            <a:r>
              <a:rPr lang="en-GB" sz="3100" b="0">
                <a:solidFill>
                  <a:schemeClr val="accent2"/>
                </a:solidFill>
                <a:effectLst/>
                <a:latin typeface="Museo Sans"/>
              </a:rPr>
              <a:t>We are SSEN Transmission, the trading name for Scottish Hydro Electric Transmission.</a:t>
            </a:r>
            <a:br>
              <a:rPr lang="en-GB" sz="3100" b="0">
                <a:solidFill>
                  <a:schemeClr val="accent2"/>
                </a:solidFill>
                <a:effectLst/>
                <a:latin typeface="Museo Sans"/>
              </a:rPr>
            </a:br>
            <a:r>
              <a:rPr lang="en-GB" sz="3100" b="0">
                <a:latin typeface="Museo Sans"/>
              </a:rPr>
              <a:t>We are </a:t>
            </a:r>
            <a:r>
              <a:rPr lang="en-GB" sz="3100">
                <a:latin typeface="Museo Sans"/>
              </a:rPr>
              <a:t>responsible for the electricity transmission network in the north of Scotland, maintaining and investing in the high voltage 132kV, 220kV, 275kV and 400kV electricity transmission network.</a:t>
            </a:r>
            <a:br>
              <a:rPr lang="en-GB" sz="4400">
                <a:latin typeface="Museo Sans"/>
              </a:rPr>
            </a:br>
            <a:br>
              <a:rPr lang="en-GB" b="0" i="0">
                <a:solidFill>
                  <a:srgbClr val="333333"/>
                </a:solidFill>
                <a:effectLst/>
                <a:latin typeface="Museo Sans"/>
              </a:rPr>
            </a:br>
            <a:endParaRPr lang="en-GB"/>
          </a:p>
        </p:txBody>
      </p:sp>
      <p:sp>
        <p:nvSpPr>
          <p:cNvPr id="5" name="Content Placeholder 4">
            <a:extLst>
              <a:ext uri="{FF2B5EF4-FFF2-40B4-BE49-F238E27FC236}">
                <a16:creationId xmlns:a16="http://schemas.microsoft.com/office/drawing/2014/main" id="{07038628-4B64-D9B4-9256-2B8502D61464}"/>
              </a:ext>
            </a:extLst>
          </p:cNvPr>
          <p:cNvSpPr>
            <a:spLocks noGrp="1"/>
          </p:cNvSpPr>
          <p:nvPr>
            <p:ph sz="quarter" idx="13"/>
          </p:nvPr>
        </p:nvSpPr>
        <p:spPr>
          <a:xfrm>
            <a:off x="1182905" y="3159918"/>
            <a:ext cx="14020800" cy="5067856"/>
          </a:xfrm>
        </p:spPr>
        <p:txBody>
          <a:bodyPr numCol="2" spcCol="144000">
            <a:normAutofit fontScale="77500" lnSpcReduction="20000"/>
          </a:bodyPr>
          <a:lstStyle/>
          <a:p>
            <a:pPr marL="0" indent="0">
              <a:lnSpc>
                <a:spcPct val="120000"/>
              </a:lnSpc>
              <a:buNone/>
            </a:pPr>
            <a:r>
              <a:rPr lang="en-GB" sz="2900" b="1">
                <a:solidFill>
                  <a:schemeClr val="accent2"/>
                </a:solidFill>
                <a:latin typeface="Museo Sans"/>
              </a:rPr>
              <a:t>Who we are</a:t>
            </a:r>
          </a:p>
          <a:p>
            <a:pPr marL="0" indent="0">
              <a:lnSpc>
                <a:spcPct val="120000"/>
              </a:lnSpc>
              <a:buNone/>
            </a:pPr>
            <a:r>
              <a:rPr lang="en-GB" sz="2900">
                <a:latin typeface="Museo Sans"/>
              </a:rPr>
              <a:t>We’re part of SSE plc, one of the world’s leading energy</a:t>
            </a:r>
          </a:p>
          <a:p>
            <a:pPr marL="0" indent="0">
              <a:lnSpc>
                <a:spcPct val="120000"/>
              </a:lnSpc>
              <a:buNone/>
            </a:pPr>
            <a:r>
              <a:rPr lang="en-GB" sz="2900">
                <a:latin typeface="Museo Sans"/>
              </a:rPr>
              <a:t>companies with a rich heritage in Scotland that dates</a:t>
            </a:r>
          </a:p>
          <a:p>
            <a:pPr marL="0" indent="0">
              <a:lnSpc>
                <a:spcPct val="120000"/>
              </a:lnSpc>
              <a:buNone/>
            </a:pPr>
            <a:r>
              <a:rPr lang="en-GB" sz="2900">
                <a:latin typeface="Museo Sans"/>
              </a:rPr>
              <a:t>back more than 80 years. We are also closely regulated</a:t>
            </a:r>
          </a:p>
          <a:p>
            <a:pPr marL="0" indent="0">
              <a:lnSpc>
                <a:spcPct val="120000"/>
              </a:lnSpc>
              <a:buNone/>
            </a:pPr>
            <a:r>
              <a:rPr lang="en-GB" sz="2900">
                <a:latin typeface="Museo Sans"/>
              </a:rPr>
              <a:t>by the </a:t>
            </a:r>
            <a:r>
              <a:rPr lang="en-GB" sz="2900" b="1">
                <a:latin typeface="Museo Sans"/>
              </a:rPr>
              <a:t>GB energy regulator Ofgem</a:t>
            </a:r>
            <a:r>
              <a:rPr lang="en-GB" sz="2900">
                <a:latin typeface="Museo Sans"/>
              </a:rPr>
              <a:t>, who determines how</a:t>
            </a:r>
          </a:p>
          <a:p>
            <a:pPr marL="0" indent="0">
              <a:lnSpc>
                <a:spcPct val="120000"/>
              </a:lnSpc>
              <a:buNone/>
            </a:pPr>
            <a:r>
              <a:rPr lang="en-GB" sz="2900">
                <a:latin typeface="Museo Sans"/>
              </a:rPr>
              <a:t>much revenue we are allowed to earn for constructing,</a:t>
            </a:r>
          </a:p>
          <a:p>
            <a:pPr marL="0" indent="0">
              <a:lnSpc>
                <a:spcPct val="120000"/>
              </a:lnSpc>
              <a:buNone/>
            </a:pPr>
            <a:r>
              <a:rPr lang="en-GB" sz="2900">
                <a:latin typeface="Museo Sans"/>
              </a:rPr>
              <a:t>maintaining and renovating our transmission network.</a:t>
            </a:r>
          </a:p>
          <a:p>
            <a:pPr marL="0" indent="0">
              <a:lnSpc>
                <a:spcPct val="120000"/>
              </a:lnSpc>
              <a:buNone/>
            </a:pPr>
            <a:endParaRPr lang="en-GB" sz="2900">
              <a:latin typeface="Museo Sans"/>
            </a:endParaRPr>
          </a:p>
          <a:p>
            <a:pPr marL="0" indent="0">
              <a:lnSpc>
                <a:spcPct val="120000"/>
              </a:lnSpc>
              <a:buNone/>
            </a:pPr>
            <a:endParaRPr lang="en-GB" sz="2900">
              <a:latin typeface="Museo Sans"/>
            </a:endParaRPr>
          </a:p>
          <a:p>
            <a:pPr marL="0" indent="0">
              <a:lnSpc>
                <a:spcPct val="120000"/>
              </a:lnSpc>
              <a:buNone/>
            </a:pPr>
            <a:endParaRPr lang="en-GB" sz="2900">
              <a:solidFill>
                <a:schemeClr val="accent2"/>
              </a:solidFill>
              <a:latin typeface="Museo Sans"/>
            </a:endParaRPr>
          </a:p>
          <a:p>
            <a:pPr marL="0" indent="0">
              <a:lnSpc>
                <a:spcPct val="120000"/>
              </a:lnSpc>
              <a:buNone/>
            </a:pPr>
            <a:r>
              <a:rPr lang="en-GB" sz="2900" b="1">
                <a:solidFill>
                  <a:schemeClr val="accent2"/>
                </a:solidFill>
                <a:latin typeface="Museo Sans"/>
              </a:rPr>
              <a:t>What we do</a:t>
            </a:r>
          </a:p>
          <a:p>
            <a:pPr marL="0" indent="0">
              <a:lnSpc>
                <a:spcPct val="120000"/>
              </a:lnSpc>
              <a:buNone/>
            </a:pPr>
            <a:r>
              <a:rPr lang="en-GB" sz="2900">
                <a:latin typeface="Museo Sans"/>
              </a:rPr>
              <a:t>We move electricity all over the UK. We manage the</a:t>
            </a:r>
          </a:p>
          <a:p>
            <a:pPr marL="0" indent="0">
              <a:lnSpc>
                <a:spcPct val="120000"/>
              </a:lnSpc>
              <a:buNone/>
            </a:pPr>
            <a:r>
              <a:rPr lang="en-GB" sz="2900">
                <a:latin typeface="Museo Sans"/>
              </a:rPr>
              <a:t>electricity network across over a quarter of the UK’s land</a:t>
            </a:r>
          </a:p>
          <a:p>
            <a:pPr marL="0" indent="0">
              <a:lnSpc>
                <a:spcPct val="120000"/>
              </a:lnSpc>
              <a:buNone/>
            </a:pPr>
            <a:r>
              <a:rPr lang="en-GB" sz="2900">
                <a:latin typeface="Museo Sans"/>
              </a:rPr>
              <a:t>mass, crossing some of the country’s most challenging</a:t>
            </a:r>
          </a:p>
          <a:p>
            <a:pPr marL="0" indent="0">
              <a:lnSpc>
                <a:spcPct val="120000"/>
              </a:lnSpc>
              <a:buNone/>
            </a:pPr>
            <a:r>
              <a:rPr lang="en-GB" sz="2900">
                <a:latin typeface="Museo Sans"/>
              </a:rPr>
              <a:t>terrain. We connect renewable energy sources to our</a:t>
            </a:r>
          </a:p>
          <a:p>
            <a:pPr marL="0" indent="0">
              <a:lnSpc>
                <a:spcPct val="120000"/>
              </a:lnSpc>
              <a:buNone/>
            </a:pPr>
            <a:r>
              <a:rPr lang="en-GB" sz="2900">
                <a:latin typeface="Museo Sans"/>
              </a:rPr>
              <a:t>network in the north of Scotland and then transport it to</a:t>
            </a:r>
          </a:p>
          <a:p>
            <a:pPr marL="0" indent="0">
              <a:lnSpc>
                <a:spcPct val="120000"/>
              </a:lnSpc>
              <a:buNone/>
            </a:pPr>
            <a:r>
              <a:rPr lang="en-GB" sz="2900">
                <a:latin typeface="Museo Sans"/>
              </a:rPr>
              <a:t>where it needs to be. </a:t>
            </a:r>
            <a:r>
              <a:rPr lang="en-GB" sz="2900" b="1">
                <a:latin typeface="Museo Sans"/>
              </a:rPr>
              <a:t>From underground subsea cables</a:t>
            </a:r>
          </a:p>
          <a:p>
            <a:pPr marL="0" indent="0">
              <a:lnSpc>
                <a:spcPct val="120000"/>
              </a:lnSpc>
              <a:buNone/>
            </a:pPr>
            <a:r>
              <a:rPr lang="en-GB" sz="2900" b="1">
                <a:latin typeface="Museo Sans"/>
              </a:rPr>
              <a:t>and overhead lines to electricity substations, our network</a:t>
            </a:r>
          </a:p>
          <a:p>
            <a:pPr marL="0" indent="0">
              <a:lnSpc>
                <a:spcPct val="120000"/>
              </a:lnSpc>
              <a:buNone/>
            </a:pPr>
            <a:r>
              <a:rPr lang="en-GB" sz="2900" b="1">
                <a:latin typeface="Museo Sans"/>
              </a:rPr>
              <a:t>keeps your lights on all year round.</a:t>
            </a:r>
          </a:p>
          <a:p>
            <a:pPr marL="0" indent="0">
              <a:buNone/>
            </a:pPr>
            <a:endParaRPr lang="en-GB"/>
          </a:p>
        </p:txBody>
      </p:sp>
      <p:sp>
        <p:nvSpPr>
          <p:cNvPr id="6" name="Footer Placeholder 5">
            <a:extLst>
              <a:ext uri="{FF2B5EF4-FFF2-40B4-BE49-F238E27FC236}">
                <a16:creationId xmlns:a16="http://schemas.microsoft.com/office/drawing/2014/main" id="{685F5716-0D92-63FE-2991-2EC2C27525DF}"/>
              </a:ext>
            </a:extLst>
          </p:cNvPr>
          <p:cNvSpPr>
            <a:spLocks noGrp="1"/>
          </p:cNvSpPr>
          <p:nvPr>
            <p:ph type="ftr" sz="quarter" idx="3"/>
          </p:nvPr>
        </p:nvSpPr>
        <p:spPr/>
        <p:txBody>
          <a:bodyPr/>
          <a:lstStyle/>
          <a:p>
            <a:r>
              <a:rPr lang="en-GB"/>
              <a:t>Dunoon OHL CLG</a:t>
            </a:r>
          </a:p>
        </p:txBody>
      </p:sp>
    </p:spTree>
    <p:extLst>
      <p:ext uri="{BB962C8B-B14F-4D97-AF65-F5344CB8AC3E}">
        <p14:creationId xmlns:p14="http://schemas.microsoft.com/office/powerpoint/2010/main" val="39204557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51725EE-3AEF-A9C7-C31F-BE9290D8433B}"/>
              </a:ext>
            </a:extLst>
          </p:cNvPr>
          <p:cNvSpPr>
            <a:spLocks noGrp="1"/>
          </p:cNvSpPr>
          <p:nvPr>
            <p:ph type="sldNum" sz="quarter" idx="4"/>
          </p:nvPr>
        </p:nvSpPr>
        <p:spPr/>
        <p:txBody>
          <a:bodyPr/>
          <a:lstStyle/>
          <a:p>
            <a:fld id="{40FC62D0-A2F2-4BF8-8DAC-E86C11000EC3}" type="slidenum">
              <a:rPr lang="en-GB" smtClean="0"/>
              <a:pPr/>
              <a:t>6</a:t>
            </a:fld>
            <a:endParaRPr lang="en-GB"/>
          </a:p>
        </p:txBody>
      </p:sp>
      <p:sp>
        <p:nvSpPr>
          <p:cNvPr id="4" name="Title 3">
            <a:extLst>
              <a:ext uri="{FF2B5EF4-FFF2-40B4-BE49-F238E27FC236}">
                <a16:creationId xmlns:a16="http://schemas.microsoft.com/office/drawing/2014/main" id="{53F5021D-50F8-2B9D-8134-478320502860}"/>
              </a:ext>
            </a:extLst>
          </p:cNvPr>
          <p:cNvSpPr>
            <a:spLocks noGrp="1"/>
          </p:cNvSpPr>
          <p:nvPr>
            <p:ph type="title"/>
          </p:nvPr>
        </p:nvSpPr>
        <p:spPr/>
        <p:txBody>
          <a:bodyPr/>
          <a:lstStyle/>
          <a:p>
            <a:r>
              <a:rPr lang="en-GB">
                <a:latin typeface="Arial Black"/>
                <a:cs typeface="Arial"/>
              </a:rPr>
              <a:t>Terms of Reference </a:t>
            </a:r>
            <a:endParaRPr lang="en-GB"/>
          </a:p>
        </p:txBody>
      </p:sp>
      <p:sp>
        <p:nvSpPr>
          <p:cNvPr id="5" name="Content Placeholder 4">
            <a:extLst>
              <a:ext uri="{FF2B5EF4-FFF2-40B4-BE49-F238E27FC236}">
                <a16:creationId xmlns:a16="http://schemas.microsoft.com/office/drawing/2014/main" id="{01B10A21-F674-8808-D8AB-384C2E8C97A8}"/>
              </a:ext>
            </a:extLst>
          </p:cNvPr>
          <p:cNvSpPr>
            <a:spLocks noGrp="1"/>
          </p:cNvSpPr>
          <p:nvPr>
            <p:ph sz="quarter" idx="13"/>
          </p:nvPr>
        </p:nvSpPr>
        <p:spPr>
          <a:xfrm>
            <a:off x="683080" y="1538513"/>
            <a:ext cx="14864447" cy="6647543"/>
          </a:xfrm>
        </p:spPr>
        <p:txBody>
          <a:bodyPr numCol="2">
            <a:normAutofit fontScale="25000" lnSpcReduction="20000"/>
          </a:bodyPr>
          <a:lstStyle/>
          <a:p>
            <a:pPr fontAlgn="t">
              <a:buNone/>
            </a:pPr>
            <a:r>
              <a:rPr lang="en-GB" sz="7200" b="1" u="sng"/>
              <a:t>The Community Liaison Group (CLG)</a:t>
            </a:r>
          </a:p>
          <a:p>
            <a:pPr marL="342900" indent="-342900" fontAlgn="t"/>
            <a:r>
              <a:rPr lang="en-GB" sz="6400" b="1"/>
              <a:t>Voluntary forum for constructive discussion, has no statutory powers</a:t>
            </a:r>
          </a:p>
          <a:p>
            <a:pPr marL="342900" lvl="0" indent="-342900" fontAlgn="t"/>
            <a:r>
              <a:rPr lang="en-GB" sz="6400" b="1"/>
              <a:t>Brings together the community, SSEN Transmission and contractors</a:t>
            </a:r>
          </a:p>
          <a:p>
            <a:pPr marL="342900" lvl="0" indent="-342900" fontAlgn="t"/>
            <a:r>
              <a:rPr lang="en-GB" sz="6400"/>
              <a:t>Provides project updates, considers local views and capitalise on opportunities </a:t>
            </a:r>
          </a:p>
          <a:p>
            <a:pPr marL="342900" lvl="0" indent="-342900" fontAlgn="t"/>
            <a:endParaRPr lang="en-GB" sz="6400"/>
          </a:p>
          <a:p>
            <a:pPr fontAlgn="t">
              <a:buNone/>
            </a:pPr>
            <a:r>
              <a:rPr lang="en-GB" sz="7200" b="1" u="sng"/>
              <a:t>Our Aim</a:t>
            </a:r>
          </a:p>
          <a:p>
            <a:pPr marL="342900" lvl="0" indent="-342900" fontAlgn="t"/>
            <a:r>
              <a:rPr lang="en-GB" sz="6400"/>
              <a:t>Support meaningful community engagement</a:t>
            </a:r>
          </a:p>
          <a:p>
            <a:pPr marL="342900" lvl="0" indent="-342900" fontAlgn="t"/>
            <a:r>
              <a:rPr lang="en-GB" sz="6400" b="1"/>
              <a:t>Share updates on construction stages and activities</a:t>
            </a:r>
          </a:p>
          <a:p>
            <a:pPr marL="342900" lvl="0" indent="-342900" fontAlgn="t"/>
            <a:r>
              <a:rPr lang="en-GB" sz="6400" b="1"/>
              <a:t>Provide a forum to raise concerns, ask questions and give feedback</a:t>
            </a:r>
          </a:p>
          <a:p>
            <a:pPr marL="342900" lvl="0" indent="-342900" fontAlgn="t"/>
            <a:r>
              <a:rPr lang="en-GB" sz="6400"/>
              <a:t>Discuss how local issues are being addressed</a:t>
            </a:r>
          </a:p>
          <a:p>
            <a:pPr marL="342900" lvl="0" indent="-342900" fontAlgn="t"/>
            <a:endParaRPr lang="en-GB" sz="6400"/>
          </a:p>
          <a:p>
            <a:pPr fontAlgn="t">
              <a:buNone/>
            </a:pPr>
            <a:r>
              <a:rPr lang="en-GB" sz="7200" b="1" u="sng"/>
              <a:t>Meetings</a:t>
            </a:r>
          </a:p>
          <a:p>
            <a:pPr marL="342900" lvl="0" indent="-342900" fontAlgn="t"/>
            <a:r>
              <a:rPr lang="en-GB" sz="6400" b="1"/>
              <a:t>Held quarterly, with additional meetings if required</a:t>
            </a:r>
          </a:p>
          <a:p>
            <a:pPr marL="342900" lvl="0" indent="-342900" fontAlgn="t"/>
            <a:r>
              <a:rPr lang="en-GB" sz="6400" b="1"/>
              <a:t>In-person, online or hybrid format</a:t>
            </a:r>
          </a:p>
          <a:p>
            <a:pPr marL="342900" lvl="0" indent="-342900" fontAlgn="t"/>
            <a:r>
              <a:rPr lang="en-GB" sz="6400"/>
              <a:t>Agendas issued in advance</a:t>
            </a:r>
          </a:p>
          <a:p>
            <a:pPr marL="342900" lvl="0" indent="-342900" fontAlgn="t"/>
            <a:r>
              <a:rPr lang="en-GB" sz="6400" b="1"/>
              <a:t>Attendees confirmed in advance via CLM</a:t>
            </a:r>
          </a:p>
          <a:p>
            <a:pPr marL="342900" lvl="0" indent="-342900" fontAlgn="t"/>
            <a:endParaRPr lang="en-GB" sz="6400"/>
          </a:p>
          <a:p>
            <a:pPr marL="342900" lvl="0" indent="-342900" fontAlgn="t"/>
            <a:endParaRPr lang="en-GB" sz="6400"/>
          </a:p>
          <a:p>
            <a:pPr marL="342900" lvl="0" indent="-342900" fontAlgn="t"/>
            <a:endParaRPr lang="en-GB" sz="6400"/>
          </a:p>
          <a:p>
            <a:pPr fontAlgn="t">
              <a:buNone/>
            </a:pPr>
            <a:r>
              <a:rPr lang="en-GB" sz="7200" b="1" u="sng"/>
              <a:t>Code of Conduct</a:t>
            </a:r>
          </a:p>
          <a:p>
            <a:pPr marL="342900" lvl="0" indent="-342900" fontAlgn="t"/>
            <a:r>
              <a:rPr lang="en-GB" sz="6400" b="1"/>
              <a:t>Open, constructive and respectful discussion</a:t>
            </a:r>
          </a:p>
          <a:p>
            <a:pPr marL="342900" lvl="0" indent="-342900" fontAlgn="t"/>
            <a:r>
              <a:rPr lang="en-GB" sz="6400"/>
              <a:t>All views and differences to be treated with consideration</a:t>
            </a:r>
          </a:p>
          <a:p>
            <a:pPr marL="342900" lvl="0" indent="-342900" fontAlgn="t"/>
            <a:r>
              <a:rPr lang="en-GB" sz="6400" b="1"/>
              <a:t>Inappropriate behaviour may result in removal or the meeting ending</a:t>
            </a:r>
          </a:p>
          <a:p>
            <a:pPr marL="342900" lvl="0" indent="-342900" fontAlgn="t"/>
            <a:r>
              <a:rPr lang="en-GB" sz="6400" b="1"/>
              <a:t>Recording requests must be agreed in advance</a:t>
            </a:r>
          </a:p>
          <a:p>
            <a:pPr marL="342900" lvl="0" indent="-342900" fontAlgn="t"/>
            <a:endParaRPr lang="en-GB" sz="6400"/>
          </a:p>
          <a:p>
            <a:pPr fontAlgn="t">
              <a:buNone/>
            </a:pPr>
            <a:r>
              <a:rPr lang="en-GB" sz="7200" b="1" u="sng"/>
              <a:t>The Group Set-up</a:t>
            </a:r>
          </a:p>
          <a:p>
            <a:pPr marL="342900" lvl="0" indent="-342900" fontAlgn="t"/>
            <a:r>
              <a:rPr lang="en-GB" sz="6400" b="1"/>
              <a:t>Facilitator selected by members at the first meeting</a:t>
            </a:r>
          </a:p>
          <a:p>
            <a:pPr marL="342900" lvl="0" indent="-342900" fontAlgn="t"/>
            <a:r>
              <a:rPr lang="en-GB" sz="6400" b="1"/>
              <a:t>Membership includes SSEN Transmission, contractors and local representatives, </a:t>
            </a:r>
            <a:r>
              <a:rPr lang="en-GB" sz="6400" err="1"/>
              <a:t>inc</a:t>
            </a:r>
            <a:r>
              <a:rPr lang="en-GB" sz="6400" b="1"/>
              <a:t>  </a:t>
            </a:r>
            <a:r>
              <a:rPr lang="en-GB" sz="6400"/>
              <a:t>elected members</a:t>
            </a:r>
            <a:r>
              <a:rPr lang="en-GB" sz="6400" b="1"/>
              <a:t>, </a:t>
            </a:r>
            <a:r>
              <a:rPr lang="en-GB" sz="6400"/>
              <a:t>residents, businesses and interest groups </a:t>
            </a:r>
          </a:p>
          <a:p>
            <a:pPr marL="342900" lvl="0" indent="-342900" fontAlgn="t"/>
            <a:r>
              <a:rPr lang="en-GB" sz="6400" b="1"/>
              <a:t>Membership may be reviewed to keep discussions focused, SSENT will ensure the correct project reps are present </a:t>
            </a:r>
          </a:p>
          <a:p>
            <a:pPr marL="0" lvl="0" indent="0" fontAlgn="t">
              <a:buNone/>
            </a:pPr>
            <a:endParaRPr lang="en-GB" sz="6400"/>
          </a:p>
          <a:p>
            <a:pPr fontAlgn="t">
              <a:buNone/>
            </a:pPr>
            <a:r>
              <a:rPr lang="en-GB" sz="7200" b="1" u="sng"/>
              <a:t>Communications</a:t>
            </a:r>
          </a:p>
          <a:p>
            <a:pPr marL="342900" lvl="0" indent="-342900" fontAlgn="t"/>
            <a:r>
              <a:rPr lang="en-GB" sz="6400" b="1"/>
              <a:t>Meeting information, agendas and minutes shared by email by CLM</a:t>
            </a:r>
          </a:p>
          <a:p>
            <a:pPr marL="342900" lvl="0" indent="-342900" fontAlgn="t"/>
            <a:r>
              <a:rPr lang="en-GB" sz="6400" b="1"/>
              <a:t>Draft minutes issued for approval</a:t>
            </a:r>
            <a:r>
              <a:rPr lang="en-GB" sz="6400"/>
              <a:t>, within one week</a:t>
            </a:r>
          </a:p>
          <a:p>
            <a:pPr marL="342900" lvl="0" indent="-342900" fontAlgn="t"/>
            <a:r>
              <a:rPr lang="en-GB" sz="6400" b="1"/>
              <a:t>Agreed minutes published on the project webpage</a:t>
            </a:r>
          </a:p>
          <a:p>
            <a:pPr marL="342900" lvl="0" indent="-342900" fontAlgn="t"/>
            <a:r>
              <a:rPr lang="en-GB" sz="6400" b="1"/>
              <a:t>SSEN Transmission can attend Community Council meetings when requested</a:t>
            </a:r>
          </a:p>
          <a:p>
            <a:endParaRPr lang="en-GB"/>
          </a:p>
        </p:txBody>
      </p:sp>
      <p:sp>
        <p:nvSpPr>
          <p:cNvPr id="6" name="Footer Placeholder 5">
            <a:extLst>
              <a:ext uri="{FF2B5EF4-FFF2-40B4-BE49-F238E27FC236}">
                <a16:creationId xmlns:a16="http://schemas.microsoft.com/office/drawing/2014/main" id="{DC52AD98-011A-1521-54E8-4D5BFF817F2C}"/>
              </a:ext>
            </a:extLst>
          </p:cNvPr>
          <p:cNvSpPr>
            <a:spLocks noGrp="1"/>
          </p:cNvSpPr>
          <p:nvPr>
            <p:ph type="ftr" sz="quarter" idx="3"/>
          </p:nvPr>
        </p:nvSpPr>
        <p:spPr/>
        <p:txBody>
          <a:bodyPr/>
          <a:lstStyle/>
          <a:p>
            <a:r>
              <a:rPr lang="en-GB"/>
              <a:t>Dunoon OHL CLG</a:t>
            </a:r>
          </a:p>
        </p:txBody>
      </p:sp>
    </p:spTree>
    <p:extLst>
      <p:ext uri="{BB962C8B-B14F-4D97-AF65-F5344CB8AC3E}">
        <p14:creationId xmlns:p14="http://schemas.microsoft.com/office/powerpoint/2010/main" val="659025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304C419-E644-AB68-5ECD-4C182178ED3E}"/>
              </a:ext>
            </a:extLst>
          </p:cNvPr>
          <p:cNvSpPr>
            <a:spLocks noGrp="1"/>
          </p:cNvSpPr>
          <p:nvPr>
            <p:ph type="sldNum" sz="quarter" idx="4"/>
          </p:nvPr>
        </p:nvSpPr>
        <p:spPr/>
        <p:txBody>
          <a:bodyPr/>
          <a:lstStyle/>
          <a:p>
            <a:fld id="{40FC62D0-A2F2-4BF8-8DAC-E86C11000EC3}" type="slidenum">
              <a:rPr lang="en-GB" smtClean="0"/>
              <a:pPr/>
              <a:t>7</a:t>
            </a:fld>
            <a:endParaRPr lang="en-GB"/>
          </a:p>
        </p:txBody>
      </p:sp>
      <p:sp>
        <p:nvSpPr>
          <p:cNvPr id="4" name="Title 3">
            <a:extLst>
              <a:ext uri="{FF2B5EF4-FFF2-40B4-BE49-F238E27FC236}">
                <a16:creationId xmlns:a16="http://schemas.microsoft.com/office/drawing/2014/main" id="{37289666-87AB-8B40-CFDF-D5F124E804EE}"/>
              </a:ext>
            </a:extLst>
          </p:cNvPr>
          <p:cNvSpPr>
            <a:spLocks noGrp="1"/>
          </p:cNvSpPr>
          <p:nvPr>
            <p:ph type="title"/>
          </p:nvPr>
        </p:nvSpPr>
        <p:spPr>
          <a:xfrm>
            <a:off x="3738337" y="3425952"/>
            <a:ext cx="8779325" cy="1146048"/>
          </a:xfrm>
        </p:spPr>
        <p:txBody>
          <a:bodyPr>
            <a:normAutofit fontScale="90000"/>
          </a:bodyPr>
          <a:lstStyle/>
          <a:p>
            <a:pPr algn="ctr"/>
            <a:r>
              <a:rPr lang="en-GB"/>
              <a:t>Appointment of Facilitator</a:t>
            </a:r>
            <a:br>
              <a:rPr lang="en-GB"/>
            </a:br>
            <a:br>
              <a:rPr lang="en-GB" sz="4000"/>
            </a:br>
            <a:r>
              <a:rPr lang="en-GB" sz="2200" b="0" i="1">
                <a:solidFill>
                  <a:schemeClr val="tx1"/>
                </a:solidFill>
              </a:rPr>
              <a:t>Key responsibilities: </a:t>
            </a:r>
            <a:br>
              <a:rPr lang="en-GB" sz="2200" b="0" i="1">
                <a:solidFill>
                  <a:schemeClr val="tx1"/>
                </a:solidFill>
              </a:rPr>
            </a:br>
            <a:r>
              <a:rPr lang="en-GB" sz="2200" b="0" i="1">
                <a:solidFill>
                  <a:schemeClr val="tx1"/>
                </a:solidFill>
              </a:rPr>
              <a:t>Lead the meeting, keep time, ensure code of conduct is maintained, make sure everyone's needs are met </a:t>
            </a:r>
            <a:br>
              <a:rPr lang="en-GB" sz="2200" b="0" i="1">
                <a:solidFill>
                  <a:schemeClr val="tx1"/>
                </a:solidFill>
              </a:rPr>
            </a:br>
            <a:br>
              <a:rPr lang="en-GB" sz="2200" b="0" i="1">
                <a:solidFill>
                  <a:schemeClr val="tx1"/>
                </a:solidFill>
              </a:rPr>
            </a:br>
            <a:r>
              <a:rPr lang="en-GB" sz="2200" b="0" i="1">
                <a:solidFill>
                  <a:schemeClr val="tx1"/>
                </a:solidFill>
              </a:rPr>
              <a:t>Proposal:</a:t>
            </a:r>
            <a:br>
              <a:rPr lang="en-GB" sz="2200" b="0" i="1">
                <a:solidFill>
                  <a:schemeClr val="tx1"/>
                </a:solidFill>
              </a:rPr>
            </a:br>
            <a:r>
              <a:rPr lang="en-GB" sz="2200" b="0" i="1">
                <a:solidFill>
                  <a:schemeClr val="tx1"/>
                </a:solidFill>
              </a:rPr>
              <a:t>CLM or Community Council Rep</a:t>
            </a:r>
            <a:br>
              <a:rPr lang="en-GB" sz="4000" b="0"/>
            </a:br>
            <a:endParaRPr lang="en-GB" b="0"/>
          </a:p>
        </p:txBody>
      </p:sp>
      <p:sp>
        <p:nvSpPr>
          <p:cNvPr id="6" name="Footer Placeholder 5">
            <a:extLst>
              <a:ext uri="{FF2B5EF4-FFF2-40B4-BE49-F238E27FC236}">
                <a16:creationId xmlns:a16="http://schemas.microsoft.com/office/drawing/2014/main" id="{E50A9827-20F2-F096-4DF3-B7D67EEB4591}"/>
              </a:ext>
            </a:extLst>
          </p:cNvPr>
          <p:cNvSpPr>
            <a:spLocks noGrp="1"/>
          </p:cNvSpPr>
          <p:nvPr>
            <p:ph type="ftr" sz="quarter" idx="3"/>
          </p:nvPr>
        </p:nvSpPr>
        <p:spPr/>
        <p:txBody>
          <a:bodyPr/>
          <a:lstStyle/>
          <a:p>
            <a:r>
              <a:rPr lang="en-GB"/>
              <a:t>Dunoon OHL CLG</a:t>
            </a:r>
          </a:p>
        </p:txBody>
      </p:sp>
    </p:spTree>
    <p:extLst>
      <p:ext uri="{BB962C8B-B14F-4D97-AF65-F5344CB8AC3E}">
        <p14:creationId xmlns:p14="http://schemas.microsoft.com/office/powerpoint/2010/main" val="1525170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DF32290-1B3F-6578-7358-B89C518DEE8D}"/>
              </a:ext>
            </a:extLst>
          </p:cNvPr>
          <p:cNvSpPr>
            <a:spLocks noGrp="1"/>
          </p:cNvSpPr>
          <p:nvPr>
            <p:ph type="sldNum" sz="quarter" idx="4"/>
          </p:nvPr>
        </p:nvSpPr>
        <p:spPr/>
        <p:txBody>
          <a:bodyPr/>
          <a:lstStyle/>
          <a:p>
            <a:fld id="{40FC62D0-A2F2-4BF8-8DAC-E86C11000EC3}" type="slidenum">
              <a:rPr lang="en-GB" smtClean="0"/>
              <a:pPr/>
              <a:t>8</a:t>
            </a:fld>
            <a:endParaRPr lang="en-GB"/>
          </a:p>
        </p:txBody>
      </p:sp>
      <p:sp>
        <p:nvSpPr>
          <p:cNvPr id="4" name="Title 3">
            <a:extLst>
              <a:ext uri="{FF2B5EF4-FFF2-40B4-BE49-F238E27FC236}">
                <a16:creationId xmlns:a16="http://schemas.microsoft.com/office/drawing/2014/main" id="{88C698FA-4787-099C-3EB6-E1845F7FA358}"/>
              </a:ext>
            </a:extLst>
          </p:cNvPr>
          <p:cNvSpPr>
            <a:spLocks noGrp="1"/>
          </p:cNvSpPr>
          <p:nvPr>
            <p:ph type="title"/>
          </p:nvPr>
        </p:nvSpPr>
        <p:spPr>
          <a:xfrm>
            <a:off x="130629" y="445467"/>
            <a:ext cx="11205029" cy="1146048"/>
          </a:xfrm>
        </p:spPr>
        <p:txBody>
          <a:bodyPr>
            <a:normAutofit fontScale="90000"/>
          </a:bodyPr>
          <a:lstStyle/>
          <a:p>
            <a:r>
              <a:rPr lang="en-GB"/>
              <a:t>Dunoon Overhead Line Rebuild Project</a:t>
            </a:r>
          </a:p>
        </p:txBody>
      </p:sp>
      <p:sp>
        <p:nvSpPr>
          <p:cNvPr id="5" name="Content Placeholder 4">
            <a:extLst>
              <a:ext uri="{FF2B5EF4-FFF2-40B4-BE49-F238E27FC236}">
                <a16:creationId xmlns:a16="http://schemas.microsoft.com/office/drawing/2014/main" id="{F073947D-0B8F-8983-799F-4F964EC8061C}"/>
              </a:ext>
            </a:extLst>
          </p:cNvPr>
          <p:cNvSpPr>
            <a:spLocks noGrp="1"/>
          </p:cNvSpPr>
          <p:nvPr>
            <p:ph sz="quarter" idx="13"/>
          </p:nvPr>
        </p:nvSpPr>
        <p:spPr>
          <a:xfrm>
            <a:off x="420914" y="1846854"/>
            <a:ext cx="9526129" cy="6278655"/>
          </a:xfrm>
        </p:spPr>
        <p:txBody>
          <a:bodyPr vert="horz" lIns="91440" tIns="45720" rIns="91440" bIns="45720" rtlCol="0" anchor="t">
            <a:noAutofit/>
          </a:bodyPr>
          <a:lstStyle/>
          <a:p>
            <a:pPr marL="0" indent="0">
              <a:buNone/>
            </a:pPr>
            <a:r>
              <a:rPr lang="en-GB" sz="2400">
                <a:solidFill>
                  <a:schemeClr val="tx2"/>
                </a:solidFill>
                <a:latin typeface="+mn-lt"/>
              </a:rPr>
              <a:t>Received consent from Scottish ministers in Oct 25 to replace the existing overhead line connecting Dunoon to the wider national grid. The project will enhance local network resilience and renew ageing infrastructure- some dating from the 1970s- helping to future-proof the transmission network in Argyll and Bute.</a:t>
            </a:r>
            <a:endParaRPr lang="en-GB" sz="2400">
              <a:solidFill>
                <a:schemeClr val="tx2"/>
              </a:solidFill>
              <a:latin typeface="+mn-lt"/>
              <a:cs typeface="Arial"/>
            </a:endParaRPr>
          </a:p>
          <a:p>
            <a:pPr marL="0" indent="0">
              <a:buNone/>
            </a:pPr>
            <a:r>
              <a:rPr lang="en-GB" sz="2400">
                <a:solidFill>
                  <a:schemeClr val="tx1"/>
                </a:solidFill>
                <a:latin typeface="+mn-lt"/>
                <a:cs typeface="Arial"/>
              </a:rPr>
              <a:t>The main project elements are as follows:</a:t>
            </a:r>
          </a:p>
          <a:p>
            <a:r>
              <a:rPr lang="en-GB" sz="2400">
                <a:solidFill>
                  <a:schemeClr val="tx1"/>
                </a:solidFill>
                <a:latin typeface="+mn-lt"/>
              </a:rPr>
              <a:t>Installation and operation of </a:t>
            </a:r>
            <a:r>
              <a:rPr lang="en-GB" sz="2400" err="1">
                <a:solidFill>
                  <a:schemeClr val="tx1"/>
                </a:solidFill>
                <a:latin typeface="+mn-lt"/>
              </a:rPr>
              <a:t>approx</a:t>
            </a:r>
            <a:r>
              <a:rPr lang="en-GB" sz="2400">
                <a:solidFill>
                  <a:schemeClr val="tx1"/>
                </a:solidFill>
                <a:latin typeface="+mn-lt"/>
              </a:rPr>
              <a:t> 18km of replacement double-circuit overhead line between Dunoon substation and west of where the overhead line crosses Loch Long. This includes installing 77 new steel towers varying between 23m and 39m tall, at spans of around 230m on average</a:t>
            </a:r>
            <a:endParaRPr lang="en-GB" sz="2400">
              <a:solidFill>
                <a:schemeClr val="tx1"/>
              </a:solidFill>
              <a:latin typeface="+mn-lt"/>
              <a:cs typeface="Arial"/>
            </a:endParaRPr>
          </a:p>
          <a:p>
            <a:r>
              <a:rPr lang="en-GB" sz="2400">
                <a:solidFill>
                  <a:schemeClr val="tx1"/>
                </a:solidFill>
                <a:latin typeface="+mn-lt"/>
                <a:cs typeface="Arial"/>
              </a:rPr>
              <a:t>Reconductoring of the Loch Long crossing</a:t>
            </a:r>
          </a:p>
          <a:p>
            <a:r>
              <a:rPr lang="en-GB" sz="2400">
                <a:solidFill>
                  <a:schemeClr val="tx1"/>
                </a:solidFill>
                <a:latin typeface="+mn-lt"/>
                <a:cs typeface="Arial"/>
              </a:rPr>
              <a:t>Decommissioning/removal of the existing 132kV OHL</a:t>
            </a:r>
          </a:p>
          <a:p>
            <a:r>
              <a:rPr lang="en-GB" sz="2400">
                <a:solidFill>
                  <a:schemeClr val="tx1"/>
                </a:solidFill>
                <a:latin typeface="+mn-lt"/>
                <a:cs typeface="Arial"/>
              </a:rPr>
              <a:t>Associated tie in works at Dunoon substation</a:t>
            </a:r>
          </a:p>
        </p:txBody>
      </p:sp>
      <p:pic>
        <p:nvPicPr>
          <p:cNvPr id="10" name="Picture 9">
            <a:extLst>
              <a:ext uri="{FF2B5EF4-FFF2-40B4-BE49-F238E27FC236}">
                <a16:creationId xmlns:a16="http://schemas.microsoft.com/office/drawing/2014/main" id="{BF7DA37F-AE05-73FE-688B-D5B87FE5372B}"/>
              </a:ext>
            </a:extLst>
          </p:cNvPr>
          <p:cNvPicPr>
            <a:picLocks noChangeAspect="1"/>
          </p:cNvPicPr>
          <p:nvPr/>
        </p:nvPicPr>
        <p:blipFill>
          <a:blip r:embed="rId2"/>
          <a:stretch>
            <a:fillRect/>
          </a:stretch>
        </p:blipFill>
        <p:spPr>
          <a:xfrm>
            <a:off x="11074730" y="314866"/>
            <a:ext cx="4501049" cy="7810643"/>
          </a:xfrm>
          <a:prstGeom prst="rect">
            <a:avLst/>
          </a:prstGeom>
        </p:spPr>
      </p:pic>
      <p:sp>
        <p:nvSpPr>
          <p:cNvPr id="13" name="Footer Placeholder 12">
            <a:extLst>
              <a:ext uri="{FF2B5EF4-FFF2-40B4-BE49-F238E27FC236}">
                <a16:creationId xmlns:a16="http://schemas.microsoft.com/office/drawing/2014/main" id="{3FD9927C-D605-B8FB-93FB-9271B2041CC4}"/>
              </a:ext>
            </a:extLst>
          </p:cNvPr>
          <p:cNvSpPr>
            <a:spLocks noGrp="1"/>
          </p:cNvSpPr>
          <p:nvPr>
            <p:ph type="ftr" sz="quarter" idx="3"/>
          </p:nvPr>
        </p:nvSpPr>
        <p:spPr/>
        <p:txBody>
          <a:bodyPr/>
          <a:lstStyle/>
          <a:p>
            <a:r>
              <a:rPr lang="en-GB"/>
              <a:t>Dunoon OHL CLG</a:t>
            </a:r>
          </a:p>
        </p:txBody>
      </p:sp>
    </p:spTree>
    <p:extLst>
      <p:ext uri="{BB962C8B-B14F-4D97-AF65-F5344CB8AC3E}">
        <p14:creationId xmlns:p14="http://schemas.microsoft.com/office/powerpoint/2010/main" val="24977501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998008C-7D7E-5176-347C-26D17677F00A}"/>
              </a:ext>
            </a:extLst>
          </p:cNvPr>
          <p:cNvSpPr>
            <a:spLocks noGrp="1"/>
          </p:cNvSpPr>
          <p:nvPr>
            <p:ph type="sldNum" sz="quarter" idx="4"/>
          </p:nvPr>
        </p:nvSpPr>
        <p:spPr/>
        <p:txBody>
          <a:bodyPr/>
          <a:lstStyle/>
          <a:p>
            <a:fld id="{40FC62D0-A2F2-4BF8-8DAC-E86C11000EC3}" type="slidenum">
              <a:rPr lang="en-GB" smtClean="0"/>
              <a:pPr/>
              <a:t>9</a:t>
            </a:fld>
            <a:endParaRPr lang="en-GB"/>
          </a:p>
        </p:txBody>
      </p:sp>
      <p:sp>
        <p:nvSpPr>
          <p:cNvPr id="4" name="Title 3">
            <a:extLst>
              <a:ext uri="{FF2B5EF4-FFF2-40B4-BE49-F238E27FC236}">
                <a16:creationId xmlns:a16="http://schemas.microsoft.com/office/drawing/2014/main" id="{553BAC25-3935-8CEF-8905-F9F3D6321067}"/>
              </a:ext>
            </a:extLst>
          </p:cNvPr>
          <p:cNvSpPr>
            <a:spLocks noGrp="1"/>
          </p:cNvSpPr>
          <p:nvPr>
            <p:ph type="title"/>
          </p:nvPr>
        </p:nvSpPr>
        <p:spPr>
          <a:xfrm>
            <a:off x="384893" y="746213"/>
            <a:ext cx="3602711" cy="1146048"/>
          </a:xfrm>
        </p:spPr>
        <p:txBody>
          <a:bodyPr>
            <a:normAutofit fontScale="90000"/>
          </a:bodyPr>
          <a:lstStyle/>
          <a:p>
            <a:r>
              <a:rPr lang="en-GB">
                <a:latin typeface="Arial Black"/>
                <a:cs typeface="Arial"/>
              </a:rPr>
              <a:t>Forestry Works </a:t>
            </a:r>
            <a:br>
              <a:rPr lang="en-GB"/>
            </a:br>
            <a:endParaRPr lang="en-GB" i="1">
              <a:latin typeface="Arial Black"/>
              <a:cs typeface="Arial"/>
            </a:endParaRPr>
          </a:p>
        </p:txBody>
      </p:sp>
      <p:pic>
        <p:nvPicPr>
          <p:cNvPr id="17" name="Picture 16">
            <a:extLst>
              <a:ext uri="{FF2B5EF4-FFF2-40B4-BE49-F238E27FC236}">
                <a16:creationId xmlns:a16="http://schemas.microsoft.com/office/drawing/2014/main" id="{63D35A56-58D4-5C88-8443-CDE0490959EC}"/>
              </a:ext>
            </a:extLst>
          </p:cNvPr>
          <p:cNvPicPr>
            <a:picLocks noChangeAspect="1"/>
          </p:cNvPicPr>
          <p:nvPr/>
        </p:nvPicPr>
        <p:blipFill>
          <a:blip r:embed="rId2"/>
          <a:srcRect l="8418" r="1566"/>
          <a:stretch>
            <a:fillRect/>
          </a:stretch>
        </p:blipFill>
        <p:spPr>
          <a:xfrm>
            <a:off x="8586922" y="0"/>
            <a:ext cx="7404104" cy="8018904"/>
          </a:xfrm>
          <a:prstGeom prst="rect">
            <a:avLst/>
          </a:prstGeom>
        </p:spPr>
      </p:pic>
      <p:pic>
        <p:nvPicPr>
          <p:cNvPr id="21" name="Picture 20">
            <a:extLst>
              <a:ext uri="{FF2B5EF4-FFF2-40B4-BE49-F238E27FC236}">
                <a16:creationId xmlns:a16="http://schemas.microsoft.com/office/drawing/2014/main" id="{BE225FFD-49BA-CA37-EE7B-03D75D498086}"/>
              </a:ext>
            </a:extLst>
          </p:cNvPr>
          <p:cNvPicPr>
            <a:picLocks noChangeAspect="1"/>
          </p:cNvPicPr>
          <p:nvPr/>
        </p:nvPicPr>
        <p:blipFill>
          <a:blip r:embed="rId3"/>
          <a:stretch>
            <a:fillRect/>
          </a:stretch>
        </p:blipFill>
        <p:spPr>
          <a:xfrm>
            <a:off x="287119" y="3554309"/>
            <a:ext cx="3700486" cy="4320620"/>
          </a:xfrm>
          <a:prstGeom prst="rect">
            <a:avLst/>
          </a:prstGeom>
        </p:spPr>
      </p:pic>
      <p:pic>
        <p:nvPicPr>
          <p:cNvPr id="23" name="Picture 22">
            <a:extLst>
              <a:ext uri="{FF2B5EF4-FFF2-40B4-BE49-F238E27FC236}">
                <a16:creationId xmlns:a16="http://schemas.microsoft.com/office/drawing/2014/main" id="{66A0C3D4-B409-8FA3-4C2E-887E41D32A0F}"/>
              </a:ext>
            </a:extLst>
          </p:cNvPr>
          <p:cNvPicPr>
            <a:picLocks noChangeAspect="1"/>
          </p:cNvPicPr>
          <p:nvPr/>
        </p:nvPicPr>
        <p:blipFill>
          <a:blip r:embed="rId4"/>
          <a:stretch>
            <a:fillRect/>
          </a:stretch>
        </p:blipFill>
        <p:spPr>
          <a:xfrm>
            <a:off x="4067407" y="0"/>
            <a:ext cx="4439712" cy="8018904"/>
          </a:xfrm>
          <a:prstGeom prst="rect">
            <a:avLst/>
          </a:prstGeom>
        </p:spPr>
      </p:pic>
      <p:sp>
        <p:nvSpPr>
          <p:cNvPr id="24" name="TextBox 23">
            <a:extLst>
              <a:ext uri="{FF2B5EF4-FFF2-40B4-BE49-F238E27FC236}">
                <a16:creationId xmlns:a16="http://schemas.microsoft.com/office/drawing/2014/main" id="{E9D1D01B-9D26-E5F1-8C7D-32DFA1FC2434}"/>
              </a:ext>
            </a:extLst>
          </p:cNvPr>
          <p:cNvSpPr txBox="1"/>
          <p:nvPr/>
        </p:nvSpPr>
        <p:spPr>
          <a:xfrm>
            <a:off x="287118" y="1892261"/>
            <a:ext cx="3780289" cy="1323439"/>
          </a:xfrm>
          <a:prstGeom prst="rect">
            <a:avLst/>
          </a:prstGeom>
          <a:noFill/>
        </p:spPr>
        <p:txBody>
          <a:bodyPr wrap="square" rtlCol="0">
            <a:spAutoFit/>
          </a:bodyPr>
          <a:lstStyle/>
          <a:p>
            <a:pPr marL="285750" indent="-285750">
              <a:buFont typeface="Arial" panose="020B0604020202020204" pitchFamily="34" charset="0"/>
              <a:buChar char="•"/>
            </a:pPr>
            <a:r>
              <a:rPr lang="en-GB" sz="2000"/>
              <a:t>Undertaken by Scottish Woodlands</a:t>
            </a:r>
          </a:p>
          <a:p>
            <a:pPr marL="285750" indent="-285750">
              <a:buFont typeface="Arial" panose="020B0604020202020204" pitchFamily="34" charset="0"/>
              <a:buChar char="•"/>
            </a:pPr>
            <a:r>
              <a:rPr lang="en-GB" sz="2000"/>
              <a:t>Started Aug 26 expected to continue until Q4 27</a:t>
            </a:r>
          </a:p>
        </p:txBody>
      </p:sp>
      <p:sp>
        <p:nvSpPr>
          <p:cNvPr id="25" name="Footer Placeholder 24">
            <a:extLst>
              <a:ext uri="{FF2B5EF4-FFF2-40B4-BE49-F238E27FC236}">
                <a16:creationId xmlns:a16="http://schemas.microsoft.com/office/drawing/2014/main" id="{CFD713E0-3A11-8C2C-E699-A41BB070B8C8}"/>
              </a:ext>
            </a:extLst>
          </p:cNvPr>
          <p:cNvSpPr>
            <a:spLocks noGrp="1"/>
          </p:cNvSpPr>
          <p:nvPr>
            <p:ph type="ftr" sz="quarter" idx="3"/>
          </p:nvPr>
        </p:nvSpPr>
        <p:spPr/>
        <p:txBody>
          <a:bodyPr/>
          <a:lstStyle/>
          <a:p>
            <a:r>
              <a:rPr lang="en-GB"/>
              <a:t>Dunoon OHL CLG</a:t>
            </a:r>
          </a:p>
        </p:txBody>
      </p:sp>
    </p:spTree>
    <p:extLst>
      <p:ext uri="{BB962C8B-B14F-4D97-AF65-F5344CB8AC3E}">
        <p14:creationId xmlns:p14="http://schemas.microsoft.com/office/powerpoint/2010/main" val="2063072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073B7034-7566-D3A8-EA31-C1F8DC00391F}"/>
              </a:ext>
            </a:extLst>
          </p:cNvPr>
          <p:cNvSpPr>
            <a:spLocks noGrp="1"/>
          </p:cNvSpPr>
          <p:nvPr>
            <p:ph type="body" sz="quarter" idx="13"/>
          </p:nvPr>
        </p:nvSpPr>
        <p:spPr/>
        <p:txBody>
          <a:bodyPr/>
          <a:lstStyle/>
          <a:p>
            <a:endParaRPr lang="en-GB"/>
          </a:p>
        </p:txBody>
      </p:sp>
      <p:sp>
        <p:nvSpPr>
          <p:cNvPr id="3" name="Titre 2">
            <a:extLst>
              <a:ext uri="{FF2B5EF4-FFF2-40B4-BE49-F238E27FC236}">
                <a16:creationId xmlns:a16="http://schemas.microsoft.com/office/drawing/2014/main" id="{AEB0B938-FA32-E6FE-CBC8-75F1477C5FE7}"/>
              </a:ext>
            </a:extLst>
          </p:cNvPr>
          <p:cNvSpPr>
            <a:spLocks noGrp="1"/>
          </p:cNvSpPr>
          <p:nvPr>
            <p:ph type="title"/>
          </p:nvPr>
        </p:nvSpPr>
        <p:spPr/>
        <p:txBody>
          <a:bodyPr/>
          <a:lstStyle/>
          <a:p>
            <a:br>
              <a:rPr lang="en-GB"/>
            </a:br>
            <a:r>
              <a:rPr lang="en-GB"/>
              <a:t>OVERVIEW OF ACCESS TRACK WORKS TO DATE</a:t>
            </a:r>
          </a:p>
        </p:txBody>
      </p:sp>
      <p:sp>
        <p:nvSpPr>
          <p:cNvPr id="4" name="Espace réservé du texte 3">
            <a:extLst>
              <a:ext uri="{FF2B5EF4-FFF2-40B4-BE49-F238E27FC236}">
                <a16:creationId xmlns:a16="http://schemas.microsoft.com/office/drawing/2014/main" id="{EBFE9DC8-4861-7F67-E85C-0464D2AF3373}"/>
              </a:ext>
            </a:extLst>
          </p:cNvPr>
          <p:cNvSpPr>
            <a:spLocks noGrp="1"/>
          </p:cNvSpPr>
          <p:nvPr>
            <p:ph type="body" sz="quarter" idx="15"/>
          </p:nvPr>
        </p:nvSpPr>
        <p:spPr/>
        <p:txBody>
          <a:bodyPr/>
          <a:lstStyle/>
          <a:p>
            <a:r>
              <a:rPr lang="en-GB"/>
              <a:t>Timeline</a:t>
            </a:r>
          </a:p>
        </p:txBody>
      </p:sp>
    </p:spTree>
    <p:extLst>
      <p:ext uri="{BB962C8B-B14F-4D97-AF65-F5344CB8AC3E}">
        <p14:creationId xmlns:p14="http://schemas.microsoft.com/office/powerpoint/2010/main" val="774289306"/>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B00C602-AB5F-6342-2922-15EBF215F0C6}"/>
              </a:ext>
            </a:extLst>
          </p:cNvPr>
          <p:cNvSpPr>
            <a:spLocks noGrp="1"/>
          </p:cNvSpPr>
          <p:nvPr>
            <p:ph type="sldNum" sz="quarter" idx="4"/>
          </p:nvPr>
        </p:nvSpPr>
        <p:spPr/>
        <p:txBody>
          <a:bodyPr/>
          <a:lstStyle/>
          <a:p>
            <a:pPr defTabSz="1219170"/>
            <a:fld id="{9A9D9850-EB0A-43F7-8805-7278E1ABB367}" type="slidenum">
              <a:rPr lang="en-GB">
                <a:solidFill>
                  <a:prstClr val="black">
                    <a:lumMod val="50000"/>
                    <a:lumOff val="50000"/>
                  </a:prstClr>
                </a:solidFill>
                <a:latin typeface="Vinci Sans"/>
              </a:rPr>
              <a:pPr defTabSz="1219170"/>
              <a:t>11</a:t>
            </a:fld>
            <a:endParaRPr lang="en-GB">
              <a:solidFill>
                <a:prstClr val="black">
                  <a:lumMod val="50000"/>
                  <a:lumOff val="50000"/>
                </a:prstClr>
              </a:solidFill>
              <a:latin typeface="Vinci Sans"/>
            </a:endParaRPr>
          </a:p>
        </p:txBody>
      </p:sp>
      <p:sp>
        <p:nvSpPr>
          <p:cNvPr id="3" name="Title 2">
            <a:extLst>
              <a:ext uri="{FF2B5EF4-FFF2-40B4-BE49-F238E27FC236}">
                <a16:creationId xmlns:a16="http://schemas.microsoft.com/office/drawing/2014/main" id="{2D6165D3-161A-0651-2140-F5DDAE8B149F}"/>
              </a:ext>
            </a:extLst>
          </p:cNvPr>
          <p:cNvSpPr>
            <a:spLocks noGrp="1"/>
          </p:cNvSpPr>
          <p:nvPr>
            <p:ph type="title"/>
          </p:nvPr>
        </p:nvSpPr>
        <p:spPr/>
        <p:txBody>
          <a:bodyPr/>
          <a:lstStyle/>
          <a:p>
            <a:r>
              <a:rPr lang="en-GB"/>
              <a:t>OVERVIEW OF WORKS TO DATE</a:t>
            </a:r>
          </a:p>
        </p:txBody>
      </p:sp>
      <p:sp>
        <p:nvSpPr>
          <p:cNvPr id="4" name="Text Placeholder 3">
            <a:extLst>
              <a:ext uri="{FF2B5EF4-FFF2-40B4-BE49-F238E27FC236}">
                <a16:creationId xmlns:a16="http://schemas.microsoft.com/office/drawing/2014/main" id="{20BBD3FA-65DD-6235-26B2-B365ADC73493}"/>
              </a:ext>
            </a:extLst>
          </p:cNvPr>
          <p:cNvSpPr>
            <a:spLocks noGrp="1"/>
          </p:cNvSpPr>
          <p:nvPr>
            <p:ph type="body" sz="quarter" idx="10"/>
          </p:nvPr>
        </p:nvSpPr>
        <p:spPr/>
        <p:txBody>
          <a:bodyPr/>
          <a:lstStyle/>
          <a:p>
            <a:r>
              <a:rPr lang="en-GB"/>
              <a:t>TIMELINE</a:t>
            </a:r>
          </a:p>
        </p:txBody>
      </p:sp>
      <p:sp>
        <p:nvSpPr>
          <p:cNvPr id="36" name="Espace réservé du texte 81">
            <a:extLst>
              <a:ext uri="{FF2B5EF4-FFF2-40B4-BE49-F238E27FC236}">
                <a16:creationId xmlns:a16="http://schemas.microsoft.com/office/drawing/2014/main" id="{AEC4900B-F536-0162-2E4A-41A486313879}"/>
              </a:ext>
            </a:extLst>
          </p:cNvPr>
          <p:cNvSpPr txBox="1">
            <a:spLocks/>
          </p:cNvSpPr>
          <p:nvPr/>
        </p:nvSpPr>
        <p:spPr>
          <a:xfrm>
            <a:off x="12177600" y="722477"/>
            <a:ext cx="3360000" cy="849647"/>
          </a:xfrm>
          <a:prstGeom prst="rect">
            <a:avLst/>
          </a:prstGeom>
        </p:spPr>
        <p:txBody>
          <a:bodyPr vert="horz" lIns="0" tIns="0" rIns="0" bIns="0" rtlCol="0" anchor="ctr" anchorCtr="0">
            <a:noAutofit/>
          </a:bodyPr>
          <a:lstStyle>
            <a:lvl1pPr indent="0">
              <a:lnSpc>
                <a:spcPct val="100000"/>
              </a:lnSpc>
              <a:spcBef>
                <a:spcPts val="0"/>
              </a:spcBef>
              <a:buFont typeface="Arial" panose="020B0604020202020204" pitchFamily="34" charset="0"/>
              <a:buNone/>
              <a:defRPr lang="fr-FR" sz="11500" b="1" dirty="0">
                <a:gradFill>
                  <a:gsLst>
                    <a:gs pos="0">
                      <a:schemeClr val="bg1"/>
                    </a:gs>
                    <a:gs pos="100000">
                      <a:schemeClr val="bg1">
                        <a:alpha val="35000"/>
                      </a:schemeClr>
                    </a:gs>
                  </a:gsLst>
                  <a:lin ang="2700000" scaled="1"/>
                </a:gradFill>
                <a:latin typeface="Vinci Sans" panose="02000000000000000000" pitchFamily="50" charset="0"/>
                <a:ea typeface="Roboto Light" panose="02000000000000000000" pitchFamily="2" charset="0"/>
              </a:defRPr>
            </a:lvl1pPr>
            <a:lvl2pPr indent="0">
              <a:lnSpc>
                <a:spcPct val="90000"/>
              </a:lnSpc>
              <a:spcBef>
                <a:spcPts val="500"/>
              </a:spcBef>
              <a:buFont typeface="Arial" panose="020B0604020202020204" pitchFamily="34" charset="0"/>
              <a:buNone/>
              <a:defRPr sz="1600">
                <a:solidFill>
                  <a:schemeClr val="tx1">
                    <a:lumMod val="50000"/>
                    <a:lumOff val="50000"/>
                  </a:schemeClr>
                </a:solidFill>
              </a:defRPr>
            </a:lvl2pPr>
            <a:lvl3pPr marL="1143000" indent="-228600">
              <a:lnSpc>
                <a:spcPct val="90000"/>
              </a:lnSpc>
              <a:spcBef>
                <a:spcPts val="500"/>
              </a:spcBef>
              <a:buFont typeface="Arial" panose="020B0604020202020204" pitchFamily="34" charset="0"/>
              <a:buChar char="•"/>
              <a:defRPr sz="1600">
                <a:solidFill>
                  <a:schemeClr val="tx1">
                    <a:lumMod val="50000"/>
                    <a:lumOff val="50000"/>
                  </a:schemeClr>
                </a:solidFill>
              </a:defRPr>
            </a:lvl3pPr>
            <a:lvl4pPr marL="1600200" indent="-228600">
              <a:lnSpc>
                <a:spcPct val="90000"/>
              </a:lnSpc>
              <a:spcBef>
                <a:spcPts val="500"/>
              </a:spcBef>
              <a:buFont typeface="Arial" panose="020B0604020202020204" pitchFamily="34" charset="0"/>
              <a:buChar char="•"/>
              <a:defRPr sz="1600">
                <a:solidFill>
                  <a:schemeClr val="tx1">
                    <a:lumMod val="50000"/>
                    <a:lumOff val="50000"/>
                  </a:schemeClr>
                </a:solidFill>
              </a:defRPr>
            </a:lvl4pPr>
            <a:lvl5pPr marL="2057400" indent="-228600">
              <a:lnSpc>
                <a:spcPct val="90000"/>
              </a:lnSpc>
              <a:spcBef>
                <a:spcPts val="500"/>
              </a:spcBef>
              <a:buFont typeface="Arial" panose="020B0604020202020204" pitchFamily="34" charset="0"/>
              <a:buChar char="•"/>
              <a:defRPr sz="1600">
                <a:solidFill>
                  <a:schemeClr val="tx1">
                    <a:lumMod val="50000"/>
                    <a:lumOff val="50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defTabSz="1219170"/>
            <a:r>
              <a:rPr lang="en-US" sz="8800">
                <a:gradFill>
                  <a:gsLst>
                    <a:gs pos="0">
                      <a:srgbClr val="0072CE"/>
                    </a:gs>
                    <a:gs pos="100000">
                      <a:srgbClr val="0072CE">
                        <a:alpha val="35000"/>
                      </a:srgbClr>
                    </a:gs>
                  </a:gsLst>
                  <a:lin ang="2700000" scaled="1"/>
                </a:gradFill>
                <a:latin typeface="Vinci Sans"/>
                <a:ea typeface="Roboto Light"/>
              </a:rPr>
              <a:t>2026</a:t>
            </a:r>
            <a:endParaRPr lang="en-US" sz="8800">
              <a:gradFill>
                <a:gsLst>
                  <a:gs pos="0">
                    <a:srgbClr val="0072CE"/>
                  </a:gs>
                  <a:gs pos="100000">
                    <a:srgbClr val="0072CE">
                      <a:alpha val="35000"/>
                    </a:srgbClr>
                  </a:gs>
                </a:gsLst>
                <a:lin ang="2700000" scaled="1"/>
              </a:gradFill>
            </a:endParaRPr>
          </a:p>
        </p:txBody>
      </p:sp>
      <p:grpSp>
        <p:nvGrpSpPr>
          <p:cNvPr id="139" name="Groupe 138">
            <a:extLst>
              <a:ext uri="{FF2B5EF4-FFF2-40B4-BE49-F238E27FC236}">
                <a16:creationId xmlns:a16="http://schemas.microsoft.com/office/drawing/2014/main" id="{F90EDB8D-C180-ED16-E07E-1270D9878A63}"/>
              </a:ext>
            </a:extLst>
          </p:cNvPr>
          <p:cNvGrpSpPr/>
          <p:nvPr/>
        </p:nvGrpSpPr>
        <p:grpSpPr>
          <a:xfrm>
            <a:off x="10198591" y="3133552"/>
            <a:ext cx="1920000" cy="984886"/>
            <a:chOff x="2652926" y="4078123"/>
            <a:chExt cx="1440000" cy="738664"/>
          </a:xfrm>
        </p:grpSpPr>
        <p:sp>
          <p:nvSpPr>
            <p:cNvPr id="140" name="ZoneTexte 139">
              <a:extLst>
                <a:ext uri="{FF2B5EF4-FFF2-40B4-BE49-F238E27FC236}">
                  <a16:creationId xmlns:a16="http://schemas.microsoft.com/office/drawing/2014/main" id="{EB9895B4-7455-F8F0-A765-F65FF65E9A62}"/>
                </a:ext>
              </a:extLst>
            </p:cNvPr>
            <p:cNvSpPr txBox="1"/>
            <p:nvPr/>
          </p:nvSpPr>
          <p:spPr>
            <a:xfrm>
              <a:off x="2652926" y="4078123"/>
              <a:ext cx="1440000" cy="738664"/>
            </a:xfrm>
            <a:prstGeom prst="rect">
              <a:avLst/>
            </a:prstGeom>
            <a:noFill/>
          </p:spPr>
          <p:txBody>
            <a:bodyPr wrap="square" lIns="0" tIns="0" rIns="0" bIns="0">
              <a:spAutoFit/>
            </a:bodyPr>
            <a:lstStyle/>
            <a:p>
              <a:pPr defTabSz="1219170" fontAlgn="ctr"/>
              <a:r>
                <a:rPr lang="en-US" sz="1600">
                  <a:solidFill>
                    <a:srgbClr val="0072CE"/>
                  </a:solidFill>
                  <a:latin typeface="Vinci Sans" panose="02000000000000000000" pitchFamily="50" charset="0"/>
                </a:rPr>
                <a:t>NEW ACCESS TRACK INSTALLATION </a:t>
              </a:r>
            </a:p>
            <a:p>
              <a:pPr defTabSz="1219170" fontAlgn="ctr"/>
              <a:endParaRPr lang="en-US" sz="1600">
                <a:solidFill>
                  <a:srgbClr val="0072CE"/>
                </a:solidFill>
                <a:latin typeface="Vinci Sans" panose="02000000000000000000" pitchFamily="50" charset="0"/>
              </a:endParaRPr>
            </a:p>
            <a:p>
              <a:pPr defTabSz="1219170" fontAlgn="ctr"/>
              <a:r>
                <a:rPr lang="en-US" sz="1600" b="1">
                  <a:solidFill>
                    <a:srgbClr val="0072CE"/>
                  </a:solidFill>
                  <a:latin typeface="Vinci Sans" panose="02000000000000000000" pitchFamily="50" charset="0"/>
                </a:rPr>
                <a:t>31.08.26</a:t>
              </a:r>
            </a:p>
          </p:txBody>
        </p:sp>
        <p:sp>
          <p:nvSpPr>
            <p:cNvPr id="141" name="Triangle isocèle 140">
              <a:extLst>
                <a:ext uri="{FF2B5EF4-FFF2-40B4-BE49-F238E27FC236}">
                  <a16:creationId xmlns:a16="http://schemas.microsoft.com/office/drawing/2014/main" id="{E7D22750-67B9-7732-CC53-340AF9CFA1CE}"/>
                </a:ext>
              </a:extLst>
            </p:cNvPr>
            <p:cNvSpPr/>
            <p:nvPr/>
          </p:nvSpPr>
          <p:spPr>
            <a:xfrm rot="10800000">
              <a:off x="2652927" y="4656224"/>
              <a:ext cx="360000" cy="108000"/>
            </a:xfrm>
            <a:prstGeom prst="triangl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srgbClr val="0072CE"/>
                </a:solidFill>
                <a:latin typeface="Vinci Sans"/>
              </a:endParaRPr>
            </a:p>
          </p:txBody>
        </p:sp>
      </p:grpSp>
      <p:grpSp>
        <p:nvGrpSpPr>
          <p:cNvPr id="161" name="Groupe 160">
            <a:extLst>
              <a:ext uri="{FF2B5EF4-FFF2-40B4-BE49-F238E27FC236}">
                <a16:creationId xmlns:a16="http://schemas.microsoft.com/office/drawing/2014/main" id="{47314AFD-9A02-8222-D241-B5AF0721FD34}"/>
              </a:ext>
            </a:extLst>
          </p:cNvPr>
          <p:cNvGrpSpPr/>
          <p:nvPr/>
        </p:nvGrpSpPr>
        <p:grpSpPr>
          <a:xfrm>
            <a:off x="2663738" y="5110398"/>
            <a:ext cx="2135532" cy="1452181"/>
            <a:chOff x="1731057" y="3545107"/>
            <a:chExt cx="1601649" cy="1089136"/>
          </a:xfrm>
        </p:grpSpPr>
        <p:cxnSp>
          <p:nvCxnSpPr>
            <p:cNvPr id="149" name="Connecteur droit 148">
              <a:extLst>
                <a:ext uri="{FF2B5EF4-FFF2-40B4-BE49-F238E27FC236}">
                  <a16:creationId xmlns:a16="http://schemas.microsoft.com/office/drawing/2014/main" id="{5D3C6F5A-62CE-BD26-3050-DBDAD36F2D85}"/>
                </a:ext>
              </a:extLst>
            </p:cNvPr>
            <p:cNvCxnSpPr>
              <a:cxnSpLocks/>
            </p:cNvCxnSpPr>
            <p:nvPr userDrawn="1"/>
          </p:nvCxnSpPr>
          <p:spPr>
            <a:xfrm>
              <a:off x="2561454" y="3545107"/>
              <a:ext cx="0" cy="3600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50" name="Groupe 149">
              <a:extLst>
                <a:ext uri="{FF2B5EF4-FFF2-40B4-BE49-F238E27FC236}">
                  <a16:creationId xmlns:a16="http://schemas.microsoft.com/office/drawing/2014/main" id="{DC09B8E7-05FF-77B2-29D5-68E5F71DED2E}"/>
                </a:ext>
              </a:extLst>
            </p:cNvPr>
            <p:cNvGrpSpPr/>
            <p:nvPr userDrawn="1"/>
          </p:nvGrpSpPr>
          <p:grpSpPr>
            <a:xfrm>
              <a:off x="1731057" y="3900040"/>
              <a:ext cx="1601649" cy="734203"/>
              <a:chOff x="1643736" y="4272596"/>
              <a:chExt cx="1601649" cy="734203"/>
            </a:xfrm>
          </p:grpSpPr>
          <p:sp>
            <p:nvSpPr>
              <p:cNvPr id="151" name="ZoneTexte 150">
                <a:extLst>
                  <a:ext uri="{FF2B5EF4-FFF2-40B4-BE49-F238E27FC236}">
                    <a16:creationId xmlns:a16="http://schemas.microsoft.com/office/drawing/2014/main" id="{5DFF7721-CDBD-F7FF-7513-8360EF95A78A}"/>
                  </a:ext>
                </a:extLst>
              </p:cNvPr>
              <p:cNvSpPr txBox="1"/>
              <p:nvPr/>
            </p:nvSpPr>
            <p:spPr>
              <a:xfrm>
                <a:off x="1643736" y="4357813"/>
                <a:ext cx="1601649" cy="648986"/>
              </a:xfrm>
              <a:prstGeom prst="roundRect">
                <a:avLst>
                  <a:gd name="adj" fmla="val 50000"/>
                </a:avLst>
              </a:prstGeom>
              <a:solidFill>
                <a:schemeClr val="bg1">
                  <a:lumMod val="95000"/>
                </a:schemeClr>
              </a:solidFill>
            </p:spPr>
            <p:txBody>
              <a:bodyPr wrap="square" lIns="0" tIns="0" rIns="0" bIns="0" anchor="ctr" anchorCtr="0">
                <a:spAutoFit/>
              </a:bodyPr>
              <a:lstStyle/>
              <a:p>
                <a:pPr algn="ctr" defTabSz="1219170" fontAlgn="ctr"/>
                <a:r>
                  <a:rPr lang="en-US" sz="1333" spc="800">
                    <a:solidFill>
                      <a:srgbClr val="0072CE"/>
                    </a:solidFill>
                    <a:latin typeface="Vinci Sans"/>
                  </a:rPr>
                  <a:t>GAIRLETTER SITE SETUP</a:t>
                </a:r>
                <a:endParaRPr lang="en-US" sz="1333" spc="800">
                  <a:solidFill>
                    <a:srgbClr val="0072CE"/>
                  </a:solidFill>
                  <a:latin typeface="Vinci Sans" panose="02000000000000000000" pitchFamily="50" charset="0"/>
                </a:endParaRPr>
              </a:p>
            </p:txBody>
          </p:sp>
          <p:sp>
            <p:nvSpPr>
              <p:cNvPr id="152" name="ZoneTexte 151">
                <a:extLst>
                  <a:ext uri="{FF2B5EF4-FFF2-40B4-BE49-F238E27FC236}">
                    <a16:creationId xmlns:a16="http://schemas.microsoft.com/office/drawing/2014/main" id="{7FEC786B-B33C-AF91-8C20-AB3FEDFAD045}"/>
                  </a:ext>
                </a:extLst>
              </p:cNvPr>
              <p:cNvSpPr txBox="1"/>
              <p:nvPr/>
            </p:nvSpPr>
            <p:spPr>
              <a:xfrm>
                <a:off x="1754133" y="4272596"/>
                <a:ext cx="1440000" cy="216000"/>
              </a:xfrm>
              <a:prstGeom prst="rect">
                <a:avLst/>
              </a:prstGeom>
              <a:noFill/>
            </p:spPr>
            <p:txBody>
              <a:bodyPr wrap="square" lIns="0" tIns="0" rIns="0" bIns="0" anchor="ctr" anchorCtr="0">
                <a:noAutofit/>
              </a:bodyPr>
              <a:lstStyle/>
              <a:p>
                <a:pPr algn="ctr" defTabSz="1219170"/>
                <a:r>
                  <a:rPr lang="en-US" sz="1600" b="1">
                    <a:solidFill>
                      <a:srgbClr val="0072CE"/>
                    </a:solidFill>
                    <a:latin typeface="Vinci Sans"/>
                  </a:rPr>
                  <a:t>26.03.26</a:t>
                </a:r>
                <a:endParaRPr lang="en-US" sz="2400">
                  <a:solidFill>
                    <a:srgbClr val="0072CE"/>
                  </a:solidFill>
                  <a:latin typeface="Vinci Sans"/>
                </a:endParaRPr>
              </a:p>
            </p:txBody>
          </p:sp>
        </p:grpSp>
      </p:grpSp>
      <p:grpSp>
        <p:nvGrpSpPr>
          <p:cNvPr id="167" name="Groupe 166">
            <a:extLst>
              <a:ext uri="{FF2B5EF4-FFF2-40B4-BE49-F238E27FC236}">
                <a16:creationId xmlns:a16="http://schemas.microsoft.com/office/drawing/2014/main" id="{D8099887-62B4-F767-0F4B-07D43C181C65}"/>
              </a:ext>
            </a:extLst>
          </p:cNvPr>
          <p:cNvGrpSpPr/>
          <p:nvPr/>
        </p:nvGrpSpPr>
        <p:grpSpPr>
          <a:xfrm>
            <a:off x="8011375" y="2839695"/>
            <a:ext cx="1920000" cy="2056551"/>
            <a:chOff x="2230418" y="4239638"/>
            <a:chExt cx="1440000" cy="1542413"/>
          </a:xfrm>
        </p:grpSpPr>
        <p:cxnSp>
          <p:nvCxnSpPr>
            <p:cNvPr id="168" name="Connecteur droit 167">
              <a:extLst>
                <a:ext uri="{FF2B5EF4-FFF2-40B4-BE49-F238E27FC236}">
                  <a16:creationId xmlns:a16="http://schemas.microsoft.com/office/drawing/2014/main" id="{BD4B44B1-30EE-AC4E-B842-95D38131F0A3}"/>
                </a:ext>
              </a:extLst>
            </p:cNvPr>
            <p:cNvCxnSpPr>
              <a:cxnSpLocks/>
              <a:stCxn id="171" idx="2"/>
            </p:cNvCxnSpPr>
            <p:nvPr userDrawn="1"/>
          </p:nvCxnSpPr>
          <p:spPr>
            <a:xfrm>
              <a:off x="2950418" y="5206512"/>
              <a:ext cx="0" cy="57553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70" name="Groupe 169">
              <a:extLst>
                <a:ext uri="{FF2B5EF4-FFF2-40B4-BE49-F238E27FC236}">
                  <a16:creationId xmlns:a16="http://schemas.microsoft.com/office/drawing/2014/main" id="{D72FF988-3EB2-8AF5-9A1F-0B8C02D1D67B}"/>
                </a:ext>
              </a:extLst>
            </p:cNvPr>
            <p:cNvGrpSpPr/>
            <p:nvPr userDrawn="1"/>
          </p:nvGrpSpPr>
          <p:grpSpPr>
            <a:xfrm>
              <a:off x="2230418" y="4239638"/>
              <a:ext cx="1440000" cy="966874"/>
              <a:chOff x="1754133" y="4324226"/>
              <a:chExt cx="1440000" cy="966874"/>
            </a:xfrm>
          </p:grpSpPr>
          <p:sp>
            <p:nvSpPr>
              <p:cNvPr id="171" name="ZoneTexte 170">
                <a:extLst>
                  <a:ext uri="{FF2B5EF4-FFF2-40B4-BE49-F238E27FC236}">
                    <a16:creationId xmlns:a16="http://schemas.microsoft.com/office/drawing/2014/main" id="{A619EA3F-C8BE-BE24-A9F6-E693AA25A23F}"/>
                  </a:ext>
                </a:extLst>
              </p:cNvPr>
              <p:cNvSpPr txBox="1"/>
              <p:nvPr/>
            </p:nvSpPr>
            <p:spPr>
              <a:xfrm>
                <a:off x="1754133" y="4425786"/>
                <a:ext cx="1440000" cy="865314"/>
              </a:xfrm>
              <a:prstGeom prst="roundRect">
                <a:avLst>
                  <a:gd name="adj" fmla="val 50000"/>
                </a:avLst>
              </a:prstGeom>
              <a:solidFill>
                <a:schemeClr val="bg1">
                  <a:lumMod val="95000"/>
                </a:schemeClr>
              </a:solidFill>
            </p:spPr>
            <p:txBody>
              <a:bodyPr wrap="square" lIns="0" tIns="0" rIns="0" bIns="0" anchor="ctr" anchorCtr="0">
                <a:spAutoFit/>
              </a:bodyPr>
              <a:lstStyle/>
              <a:p>
                <a:pPr algn="ctr" defTabSz="1219170" fontAlgn="ctr"/>
                <a:r>
                  <a:rPr lang="en-US" sz="1333" spc="800">
                    <a:solidFill>
                      <a:srgbClr val="0072CE"/>
                    </a:solidFill>
                    <a:latin typeface="Vinci Sans" panose="02000000000000000000" pitchFamily="50" charset="0"/>
                  </a:rPr>
                  <a:t>EXISTING TRACK UPGRADES</a:t>
                </a:r>
              </a:p>
            </p:txBody>
          </p:sp>
          <p:sp>
            <p:nvSpPr>
              <p:cNvPr id="172" name="ZoneTexte 171">
                <a:extLst>
                  <a:ext uri="{FF2B5EF4-FFF2-40B4-BE49-F238E27FC236}">
                    <a16:creationId xmlns:a16="http://schemas.microsoft.com/office/drawing/2014/main" id="{D307B57A-BB98-9BFE-0410-80C25317924C}"/>
                  </a:ext>
                </a:extLst>
              </p:cNvPr>
              <p:cNvSpPr txBox="1"/>
              <p:nvPr/>
            </p:nvSpPr>
            <p:spPr>
              <a:xfrm>
                <a:off x="1754133" y="4324226"/>
                <a:ext cx="1440000" cy="216000"/>
              </a:xfrm>
              <a:prstGeom prst="rect">
                <a:avLst/>
              </a:prstGeom>
              <a:noFill/>
            </p:spPr>
            <p:txBody>
              <a:bodyPr wrap="square" lIns="0" tIns="0" rIns="0" bIns="0" anchor="ctr" anchorCtr="0">
                <a:noAutofit/>
              </a:bodyPr>
              <a:lstStyle/>
              <a:p>
                <a:pPr algn="ctr" defTabSz="1219170" fontAlgn="ctr"/>
                <a:r>
                  <a:rPr lang="en-US" sz="1600" b="1">
                    <a:solidFill>
                      <a:srgbClr val="0072CE"/>
                    </a:solidFill>
                    <a:latin typeface="Vinci Sans" panose="02000000000000000000" pitchFamily="50" charset="0"/>
                  </a:rPr>
                  <a:t>13.07.26</a:t>
                </a:r>
              </a:p>
            </p:txBody>
          </p:sp>
        </p:grpSp>
      </p:grpSp>
      <p:grpSp>
        <p:nvGrpSpPr>
          <p:cNvPr id="173" name="Groupe 172">
            <a:extLst>
              <a:ext uri="{FF2B5EF4-FFF2-40B4-BE49-F238E27FC236}">
                <a16:creationId xmlns:a16="http://schemas.microsoft.com/office/drawing/2014/main" id="{AA878221-C178-6482-3A74-B6E5C6137ED2}"/>
              </a:ext>
            </a:extLst>
          </p:cNvPr>
          <p:cNvGrpSpPr/>
          <p:nvPr/>
        </p:nvGrpSpPr>
        <p:grpSpPr>
          <a:xfrm>
            <a:off x="10779533" y="4957398"/>
            <a:ext cx="2665535" cy="1870853"/>
            <a:chOff x="1596723" y="3545107"/>
            <a:chExt cx="1999151" cy="1403140"/>
          </a:xfrm>
        </p:grpSpPr>
        <p:cxnSp>
          <p:nvCxnSpPr>
            <p:cNvPr id="174" name="Connecteur droit 173">
              <a:extLst>
                <a:ext uri="{FF2B5EF4-FFF2-40B4-BE49-F238E27FC236}">
                  <a16:creationId xmlns:a16="http://schemas.microsoft.com/office/drawing/2014/main" id="{7194E208-8BD4-02D6-C412-E0C0A4D7E043}"/>
                </a:ext>
              </a:extLst>
            </p:cNvPr>
            <p:cNvCxnSpPr>
              <a:cxnSpLocks/>
            </p:cNvCxnSpPr>
            <p:nvPr userDrawn="1"/>
          </p:nvCxnSpPr>
          <p:spPr>
            <a:xfrm>
              <a:off x="2561454" y="3545107"/>
              <a:ext cx="0" cy="36000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75" name="Groupe 174">
              <a:extLst>
                <a:ext uri="{FF2B5EF4-FFF2-40B4-BE49-F238E27FC236}">
                  <a16:creationId xmlns:a16="http://schemas.microsoft.com/office/drawing/2014/main" id="{F715142C-E21E-2FBA-AAB9-1D29ADC5BA43}"/>
                </a:ext>
              </a:extLst>
            </p:cNvPr>
            <p:cNvGrpSpPr/>
            <p:nvPr userDrawn="1"/>
          </p:nvGrpSpPr>
          <p:grpSpPr>
            <a:xfrm>
              <a:off x="1596723" y="3900040"/>
              <a:ext cx="1999151" cy="1048207"/>
              <a:chOff x="1509402" y="4272596"/>
              <a:chExt cx="1999151" cy="1048207"/>
            </a:xfrm>
          </p:grpSpPr>
          <p:sp>
            <p:nvSpPr>
              <p:cNvPr id="176" name="ZoneTexte 175">
                <a:extLst>
                  <a:ext uri="{FF2B5EF4-FFF2-40B4-BE49-F238E27FC236}">
                    <a16:creationId xmlns:a16="http://schemas.microsoft.com/office/drawing/2014/main" id="{51C3C330-7A73-E866-E2AE-897F152E77AD}"/>
                  </a:ext>
                </a:extLst>
              </p:cNvPr>
              <p:cNvSpPr txBox="1"/>
              <p:nvPr/>
            </p:nvSpPr>
            <p:spPr>
              <a:xfrm>
                <a:off x="1509402" y="4455489"/>
                <a:ext cx="1999151" cy="865314"/>
              </a:xfrm>
              <a:prstGeom prst="roundRect">
                <a:avLst>
                  <a:gd name="adj" fmla="val 50000"/>
                </a:avLst>
              </a:prstGeom>
              <a:solidFill>
                <a:schemeClr val="bg1">
                  <a:lumMod val="95000"/>
                </a:schemeClr>
              </a:solidFill>
            </p:spPr>
            <p:txBody>
              <a:bodyPr wrap="square" lIns="0" tIns="0" rIns="0" bIns="0" anchor="ctr" anchorCtr="0">
                <a:spAutoFit/>
              </a:bodyPr>
              <a:lstStyle/>
              <a:p>
                <a:pPr algn="ctr" defTabSz="1219170" fontAlgn="ctr"/>
                <a:r>
                  <a:rPr lang="en-US" sz="1333" spc="800">
                    <a:solidFill>
                      <a:srgbClr val="0072CE"/>
                    </a:solidFill>
                    <a:latin typeface="Vinci Sans" panose="02000000000000000000" pitchFamily="50" charset="0"/>
                  </a:rPr>
                  <a:t>LOCH LONG CROSSING FOUNDATI0N UPGRADES </a:t>
                </a:r>
              </a:p>
            </p:txBody>
          </p:sp>
          <p:sp>
            <p:nvSpPr>
              <p:cNvPr id="177" name="ZoneTexte 176">
                <a:extLst>
                  <a:ext uri="{FF2B5EF4-FFF2-40B4-BE49-F238E27FC236}">
                    <a16:creationId xmlns:a16="http://schemas.microsoft.com/office/drawing/2014/main" id="{84ECE07B-2F8B-4461-5697-CAAB7F0A1AC6}"/>
                  </a:ext>
                </a:extLst>
              </p:cNvPr>
              <p:cNvSpPr txBox="1"/>
              <p:nvPr/>
            </p:nvSpPr>
            <p:spPr>
              <a:xfrm>
                <a:off x="1754133" y="4272596"/>
                <a:ext cx="1440000" cy="216000"/>
              </a:xfrm>
              <a:prstGeom prst="rect">
                <a:avLst/>
              </a:prstGeom>
              <a:noFill/>
            </p:spPr>
            <p:txBody>
              <a:bodyPr wrap="square" lIns="0" tIns="0" rIns="0" bIns="0" anchor="ctr" anchorCtr="0">
                <a:noAutofit/>
              </a:bodyPr>
              <a:lstStyle/>
              <a:p>
                <a:pPr algn="ctr" defTabSz="1219170" fontAlgn="ctr"/>
                <a:r>
                  <a:rPr lang="en-US" sz="1600" b="1">
                    <a:solidFill>
                      <a:srgbClr val="0072CE"/>
                    </a:solidFill>
                    <a:latin typeface="Vinci Sans" panose="02000000000000000000" pitchFamily="50" charset="0"/>
                  </a:rPr>
                  <a:t>19.10.26</a:t>
                </a:r>
              </a:p>
            </p:txBody>
          </p:sp>
        </p:grpSp>
      </p:grpSp>
      <p:sp>
        <p:nvSpPr>
          <p:cNvPr id="186" name="Espace réservé du texte 83">
            <a:extLst>
              <a:ext uri="{FF2B5EF4-FFF2-40B4-BE49-F238E27FC236}">
                <a16:creationId xmlns:a16="http://schemas.microsoft.com/office/drawing/2014/main" id="{E125A38A-F9F8-2167-932E-F708F1ADA22C}"/>
              </a:ext>
            </a:extLst>
          </p:cNvPr>
          <p:cNvSpPr txBox="1">
            <a:spLocks/>
          </p:cNvSpPr>
          <p:nvPr/>
        </p:nvSpPr>
        <p:spPr>
          <a:xfrm>
            <a:off x="12177600" y="1627596"/>
            <a:ext cx="3360000" cy="384000"/>
          </a:xfrm>
          <a:prstGeom prst="roundRect">
            <a:avLst>
              <a:gd name="adj" fmla="val 50000"/>
            </a:avLst>
          </a:prstGeom>
          <a:solidFill>
            <a:schemeClr val="accent1">
              <a:lumMod val="20000"/>
              <a:lumOff val="80000"/>
            </a:schemeClr>
          </a:solidFill>
        </p:spPr>
        <p:txBody>
          <a:bodyPr vert="horz" lIns="0" tIns="0" rIns="0" bIns="0" rtlCol="0" anchor="ctr" anchorCtr="0">
            <a:noAutofit/>
          </a:bodyPr>
          <a:lstStyle>
            <a:lvl1pPr indent="0">
              <a:lnSpc>
                <a:spcPct val="100000"/>
              </a:lnSpc>
              <a:spcBef>
                <a:spcPts val="0"/>
              </a:spcBef>
              <a:buFont typeface="Arial" panose="020B0604020202020204" pitchFamily="34" charset="0"/>
              <a:buNone/>
              <a:defRPr lang="en-US" sz="2400" dirty="0">
                <a:solidFill>
                  <a:schemeClr val="bg1"/>
                </a:solidFill>
                <a:effectLst>
                  <a:outerShdw blurRad="38100" dist="38100" dir="2700000" algn="tl">
                    <a:srgbClr val="000000">
                      <a:alpha val="43137"/>
                    </a:srgbClr>
                  </a:outerShdw>
                </a:effectLst>
                <a:latin typeface="Vinci Sans Light" panose="02000000000000000000" pitchFamily="50" charset="0"/>
                <a:ea typeface="Roboto Light" panose="02000000000000000000" pitchFamily="2" charset="0"/>
              </a:defRPr>
            </a:lvl1pPr>
            <a:lvl2pPr indent="0">
              <a:lnSpc>
                <a:spcPct val="90000"/>
              </a:lnSpc>
              <a:spcBef>
                <a:spcPts val="500"/>
              </a:spcBef>
              <a:buFont typeface="Arial" panose="020B0604020202020204" pitchFamily="34" charset="0"/>
              <a:buNone/>
              <a:defRPr sz="1600">
                <a:solidFill>
                  <a:schemeClr val="tx1">
                    <a:lumMod val="50000"/>
                    <a:lumOff val="50000"/>
                  </a:schemeClr>
                </a:solidFill>
              </a:defRPr>
            </a:lvl2pPr>
            <a:lvl3pPr marL="1143000" indent="-228600">
              <a:lnSpc>
                <a:spcPct val="90000"/>
              </a:lnSpc>
              <a:spcBef>
                <a:spcPts val="500"/>
              </a:spcBef>
              <a:buFont typeface="Arial" panose="020B0604020202020204" pitchFamily="34" charset="0"/>
              <a:buChar char="•"/>
              <a:defRPr sz="1600">
                <a:solidFill>
                  <a:schemeClr val="tx1">
                    <a:lumMod val="50000"/>
                    <a:lumOff val="50000"/>
                  </a:schemeClr>
                </a:solidFill>
              </a:defRPr>
            </a:lvl3pPr>
            <a:lvl4pPr marL="1600200" indent="-228600">
              <a:lnSpc>
                <a:spcPct val="90000"/>
              </a:lnSpc>
              <a:spcBef>
                <a:spcPts val="500"/>
              </a:spcBef>
              <a:buFont typeface="Arial" panose="020B0604020202020204" pitchFamily="34" charset="0"/>
              <a:buChar char="•"/>
              <a:defRPr sz="1600">
                <a:solidFill>
                  <a:schemeClr val="tx1">
                    <a:lumMod val="50000"/>
                    <a:lumOff val="50000"/>
                  </a:schemeClr>
                </a:solidFill>
              </a:defRPr>
            </a:lvl4pPr>
            <a:lvl5pPr marL="2057400" indent="-228600">
              <a:lnSpc>
                <a:spcPct val="90000"/>
              </a:lnSpc>
              <a:spcBef>
                <a:spcPts val="500"/>
              </a:spcBef>
              <a:buFont typeface="Arial" panose="020B0604020202020204" pitchFamily="34" charset="0"/>
              <a:buChar char="•"/>
              <a:defRPr sz="1600">
                <a:solidFill>
                  <a:schemeClr val="tx1">
                    <a:lumMod val="50000"/>
                    <a:lumOff val="50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ctr" defTabSz="1219170"/>
            <a:r>
              <a:rPr lang="en-US" b="1">
                <a:solidFill>
                  <a:srgbClr val="0072CE"/>
                </a:solidFill>
                <a:effectLst/>
                <a:latin typeface="Vinci Sans"/>
              </a:rPr>
              <a:t>TIMELINE</a:t>
            </a:r>
          </a:p>
        </p:txBody>
      </p:sp>
      <p:grpSp>
        <p:nvGrpSpPr>
          <p:cNvPr id="41" name="Groupe 40">
            <a:extLst>
              <a:ext uri="{FF2B5EF4-FFF2-40B4-BE49-F238E27FC236}">
                <a16:creationId xmlns:a16="http://schemas.microsoft.com/office/drawing/2014/main" id="{FB439231-30CA-F398-6F74-2C0CCD175CFC}"/>
              </a:ext>
            </a:extLst>
          </p:cNvPr>
          <p:cNvGrpSpPr/>
          <p:nvPr/>
        </p:nvGrpSpPr>
        <p:grpSpPr>
          <a:xfrm>
            <a:off x="2041539" y="2539005"/>
            <a:ext cx="2878797" cy="2197426"/>
            <a:chOff x="2228333" y="4133982"/>
            <a:chExt cx="1442085" cy="1648069"/>
          </a:xfrm>
        </p:grpSpPr>
        <p:cxnSp>
          <p:nvCxnSpPr>
            <p:cNvPr id="42" name="Connecteur droit 41">
              <a:extLst>
                <a:ext uri="{FF2B5EF4-FFF2-40B4-BE49-F238E27FC236}">
                  <a16:creationId xmlns:a16="http://schemas.microsoft.com/office/drawing/2014/main" id="{DD305354-B786-5C10-5DAD-7CCBD5BCC0E2}"/>
                </a:ext>
              </a:extLst>
            </p:cNvPr>
            <p:cNvCxnSpPr>
              <a:cxnSpLocks/>
              <a:stCxn id="44" idx="2"/>
            </p:cNvCxnSpPr>
            <p:nvPr userDrawn="1"/>
          </p:nvCxnSpPr>
          <p:spPr>
            <a:xfrm>
              <a:off x="2950418" y="5314677"/>
              <a:ext cx="0" cy="46737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3" name="Groupe 42">
              <a:extLst>
                <a:ext uri="{FF2B5EF4-FFF2-40B4-BE49-F238E27FC236}">
                  <a16:creationId xmlns:a16="http://schemas.microsoft.com/office/drawing/2014/main" id="{6DB9C066-4297-D5C7-0286-FC436506A92D}"/>
                </a:ext>
              </a:extLst>
            </p:cNvPr>
            <p:cNvGrpSpPr/>
            <p:nvPr userDrawn="1"/>
          </p:nvGrpSpPr>
          <p:grpSpPr>
            <a:xfrm>
              <a:off x="2228333" y="4133982"/>
              <a:ext cx="1442085" cy="1180695"/>
              <a:chOff x="1752048" y="4218570"/>
              <a:chExt cx="1442085" cy="1180695"/>
            </a:xfrm>
          </p:grpSpPr>
          <p:sp>
            <p:nvSpPr>
              <p:cNvPr id="44" name="ZoneTexte 43">
                <a:extLst>
                  <a:ext uri="{FF2B5EF4-FFF2-40B4-BE49-F238E27FC236}">
                    <a16:creationId xmlns:a16="http://schemas.microsoft.com/office/drawing/2014/main" id="{29262932-4DF7-F105-06C6-D757F1F68D40}"/>
                  </a:ext>
                </a:extLst>
              </p:cNvPr>
              <p:cNvSpPr txBox="1"/>
              <p:nvPr/>
            </p:nvSpPr>
            <p:spPr>
              <a:xfrm>
                <a:off x="1754133" y="4317622"/>
                <a:ext cx="1440000" cy="1081643"/>
              </a:xfrm>
              <a:prstGeom prst="roundRect">
                <a:avLst>
                  <a:gd name="adj" fmla="val 50000"/>
                </a:avLst>
              </a:prstGeom>
              <a:solidFill>
                <a:schemeClr val="bg1">
                  <a:lumMod val="95000"/>
                </a:schemeClr>
              </a:solidFill>
            </p:spPr>
            <p:txBody>
              <a:bodyPr wrap="square" lIns="0" tIns="0" rIns="0" bIns="0" anchor="ctr" anchorCtr="0">
                <a:spAutoFit/>
              </a:bodyPr>
              <a:lstStyle/>
              <a:p>
                <a:pPr algn="ctr" defTabSz="1219170" fontAlgn="ctr"/>
                <a:r>
                  <a:rPr lang="en-US" sz="1333" spc="800">
                    <a:solidFill>
                      <a:srgbClr val="05C3DD"/>
                    </a:solidFill>
                    <a:latin typeface="Vinci Sans" panose="02000000000000000000" pitchFamily="50" charset="0"/>
                  </a:rPr>
                  <a:t>Public Road Improvement WORKS</a:t>
                </a:r>
              </a:p>
            </p:txBody>
          </p:sp>
          <p:sp>
            <p:nvSpPr>
              <p:cNvPr id="45" name="ZoneTexte 44">
                <a:extLst>
                  <a:ext uri="{FF2B5EF4-FFF2-40B4-BE49-F238E27FC236}">
                    <a16:creationId xmlns:a16="http://schemas.microsoft.com/office/drawing/2014/main" id="{2E69570B-B276-3CE9-EAB8-41C05DE466A1}"/>
                  </a:ext>
                </a:extLst>
              </p:cNvPr>
              <p:cNvSpPr txBox="1"/>
              <p:nvPr/>
            </p:nvSpPr>
            <p:spPr>
              <a:xfrm>
                <a:off x="1752048" y="4218570"/>
                <a:ext cx="1440000" cy="216000"/>
              </a:xfrm>
              <a:prstGeom prst="rect">
                <a:avLst/>
              </a:prstGeom>
              <a:noFill/>
            </p:spPr>
            <p:txBody>
              <a:bodyPr wrap="square" lIns="0" tIns="0" rIns="0" bIns="0" anchor="ctr" anchorCtr="0">
                <a:noAutofit/>
              </a:bodyPr>
              <a:lstStyle/>
              <a:p>
                <a:pPr algn="ctr" defTabSz="1219170" fontAlgn="ctr"/>
                <a:r>
                  <a:rPr lang="en-US" sz="1600" b="1">
                    <a:solidFill>
                      <a:srgbClr val="05C3DD"/>
                    </a:solidFill>
                    <a:latin typeface="Vinci Sans" panose="02000000000000000000" pitchFamily="50" charset="0"/>
                  </a:rPr>
                  <a:t>02.03.2026</a:t>
                </a:r>
              </a:p>
            </p:txBody>
          </p:sp>
        </p:grpSp>
      </p:grpSp>
      <p:grpSp>
        <p:nvGrpSpPr>
          <p:cNvPr id="48" name="Groupe 47">
            <a:extLst>
              <a:ext uri="{FF2B5EF4-FFF2-40B4-BE49-F238E27FC236}">
                <a16:creationId xmlns:a16="http://schemas.microsoft.com/office/drawing/2014/main" id="{E17C73FC-A779-D372-1DC4-3DCC466FFA1E}"/>
              </a:ext>
            </a:extLst>
          </p:cNvPr>
          <p:cNvGrpSpPr/>
          <p:nvPr/>
        </p:nvGrpSpPr>
        <p:grpSpPr>
          <a:xfrm>
            <a:off x="5194585" y="4949359"/>
            <a:ext cx="2135532" cy="1359689"/>
            <a:chOff x="1767768" y="3545107"/>
            <a:chExt cx="1601649" cy="1019767"/>
          </a:xfrm>
        </p:grpSpPr>
        <p:cxnSp>
          <p:nvCxnSpPr>
            <p:cNvPr id="49" name="Connecteur droit 48">
              <a:extLst>
                <a:ext uri="{FF2B5EF4-FFF2-40B4-BE49-F238E27FC236}">
                  <a16:creationId xmlns:a16="http://schemas.microsoft.com/office/drawing/2014/main" id="{913F1134-7077-6409-3C79-B185EA8F38F0}"/>
                </a:ext>
              </a:extLst>
            </p:cNvPr>
            <p:cNvCxnSpPr>
              <a:cxnSpLocks/>
            </p:cNvCxnSpPr>
            <p:nvPr userDrawn="1"/>
          </p:nvCxnSpPr>
          <p:spPr>
            <a:xfrm>
              <a:off x="2561454" y="3545107"/>
              <a:ext cx="0" cy="3600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50" name="Groupe 49">
              <a:extLst>
                <a:ext uri="{FF2B5EF4-FFF2-40B4-BE49-F238E27FC236}">
                  <a16:creationId xmlns:a16="http://schemas.microsoft.com/office/drawing/2014/main" id="{E82C5F54-FDF7-8940-9319-E0438BC16492}"/>
                </a:ext>
              </a:extLst>
            </p:cNvPr>
            <p:cNvGrpSpPr/>
            <p:nvPr userDrawn="1"/>
          </p:nvGrpSpPr>
          <p:grpSpPr>
            <a:xfrm>
              <a:off x="1767768" y="3900040"/>
              <a:ext cx="1601649" cy="664834"/>
              <a:chOff x="1680447" y="4272596"/>
              <a:chExt cx="1601649" cy="664834"/>
            </a:xfrm>
          </p:grpSpPr>
          <p:sp>
            <p:nvSpPr>
              <p:cNvPr id="51" name="ZoneTexte 50">
                <a:extLst>
                  <a:ext uri="{FF2B5EF4-FFF2-40B4-BE49-F238E27FC236}">
                    <a16:creationId xmlns:a16="http://schemas.microsoft.com/office/drawing/2014/main" id="{09FFF2E6-7D3A-2ACD-E926-AFA015AC2D0C}"/>
                  </a:ext>
                </a:extLst>
              </p:cNvPr>
              <p:cNvSpPr txBox="1"/>
              <p:nvPr/>
            </p:nvSpPr>
            <p:spPr>
              <a:xfrm>
                <a:off x="1680447" y="4504773"/>
                <a:ext cx="1601649" cy="432657"/>
              </a:xfrm>
              <a:prstGeom prst="roundRect">
                <a:avLst>
                  <a:gd name="adj" fmla="val 50000"/>
                </a:avLst>
              </a:prstGeom>
              <a:solidFill>
                <a:schemeClr val="bg1">
                  <a:lumMod val="95000"/>
                </a:schemeClr>
              </a:solidFill>
            </p:spPr>
            <p:txBody>
              <a:bodyPr wrap="square" lIns="0" tIns="0" rIns="0" bIns="0" anchor="ctr" anchorCtr="0">
                <a:spAutoFit/>
              </a:bodyPr>
              <a:lstStyle/>
              <a:p>
                <a:pPr algn="ctr" defTabSz="1219170" fontAlgn="ctr"/>
                <a:r>
                  <a:rPr lang="en-US" sz="1333" spc="800">
                    <a:solidFill>
                      <a:srgbClr val="05C3DD"/>
                    </a:solidFill>
                    <a:latin typeface="Vinci Sans"/>
                  </a:rPr>
                  <a:t>SANDBANK SITE SETUP</a:t>
                </a:r>
                <a:endParaRPr lang="en-US" sz="1333" spc="800">
                  <a:solidFill>
                    <a:srgbClr val="05C3DD"/>
                  </a:solidFill>
                  <a:latin typeface="Vinci Sans" panose="02000000000000000000" pitchFamily="50" charset="0"/>
                </a:endParaRPr>
              </a:p>
            </p:txBody>
          </p:sp>
          <p:sp>
            <p:nvSpPr>
              <p:cNvPr id="52" name="ZoneTexte 51">
                <a:extLst>
                  <a:ext uri="{FF2B5EF4-FFF2-40B4-BE49-F238E27FC236}">
                    <a16:creationId xmlns:a16="http://schemas.microsoft.com/office/drawing/2014/main" id="{C9E0BAA8-B6A9-4F8F-F6B2-49BC241433CB}"/>
                  </a:ext>
                </a:extLst>
              </p:cNvPr>
              <p:cNvSpPr txBox="1"/>
              <p:nvPr/>
            </p:nvSpPr>
            <p:spPr>
              <a:xfrm>
                <a:off x="1754133" y="4272596"/>
                <a:ext cx="1440000" cy="216000"/>
              </a:xfrm>
              <a:prstGeom prst="rect">
                <a:avLst/>
              </a:prstGeom>
              <a:noFill/>
            </p:spPr>
            <p:txBody>
              <a:bodyPr wrap="square" lIns="0" tIns="0" rIns="0" bIns="0" anchor="ctr" anchorCtr="0">
                <a:noAutofit/>
              </a:bodyPr>
              <a:lstStyle/>
              <a:p>
                <a:pPr algn="ctr" defTabSz="1219170" fontAlgn="ctr"/>
                <a:r>
                  <a:rPr lang="en-US" sz="1600" b="1">
                    <a:solidFill>
                      <a:srgbClr val="05C3DD"/>
                    </a:solidFill>
                    <a:latin typeface="Vinci Sans" panose="02000000000000000000" pitchFamily="50" charset="0"/>
                  </a:rPr>
                  <a:t>11.05.26</a:t>
                </a:r>
              </a:p>
            </p:txBody>
          </p:sp>
        </p:grpSp>
      </p:grpSp>
      <p:sp>
        <p:nvSpPr>
          <p:cNvPr id="6" name="Footer Placeholder 5">
            <a:extLst>
              <a:ext uri="{FF2B5EF4-FFF2-40B4-BE49-F238E27FC236}">
                <a16:creationId xmlns:a16="http://schemas.microsoft.com/office/drawing/2014/main" id="{59F9CA5C-1F76-B048-66F0-5372FCBF632E}"/>
              </a:ext>
            </a:extLst>
          </p:cNvPr>
          <p:cNvSpPr>
            <a:spLocks noGrp="1"/>
          </p:cNvSpPr>
          <p:nvPr>
            <p:ph type="ftr" sz="quarter" idx="17"/>
          </p:nvPr>
        </p:nvSpPr>
        <p:spPr/>
        <p:txBody>
          <a:bodyPr/>
          <a:lstStyle/>
          <a:p>
            <a:pPr algn="l"/>
            <a:r>
              <a:rPr lang="en-US"/>
              <a:t>Dunoon OHL CLG</a:t>
            </a:r>
          </a:p>
        </p:txBody>
      </p:sp>
    </p:spTree>
    <p:extLst>
      <p:ext uri="{BB962C8B-B14F-4D97-AF65-F5344CB8AC3E}">
        <p14:creationId xmlns:p14="http://schemas.microsoft.com/office/powerpoint/2010/main" val="213085991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1"/>
                                        </p:tgtEl>
                                        <p:attrNameLst>
                                          <p:attrName>style.visibility</p:attrName>
                                        </p:attrNameLst>
                                      </p:cBhvr>
                                      <p:to>
                                        <p:strVal val="visible"/>
                                      </p:to>
                                    </p:set>
                                    <p:animEffect transition="in" filter="fade">
                                      <p:cBhvr>
                                        <p:cTn id="12" dur="500"/>
                                        <p:tgtEl>
                                          <p:spTgt spid="16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500"/>
                                        <p:tgtEl>
                                          <p:spTgt spid="4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7"/>
                                        </p:tgtEl>
                                        <p:attrNameLst>
                                          <p:attrName>style.visibility</p:attrName>
                                        </p:attrNameLst>
                                      </p:cBhvr>
                                      <p:to>
                                        <p:strVal val="visible"/>
                                      </p:to>
                                    </p:set>
                                    <p:animEffect transition="in" filter="fade">
                                      <p:cBhvr>
                                        <p:cTn id="22" dur="500"/>
                                        <p:tgtEl>
                                          <p:spTgt spid="16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9"/>
                                        </p:tgtEl>
                                        <p:attrNameLst>
                                          <p:attrName>style.visibility</p:attrName>
                                        </p:attrNameLst>
                                      </p:cBhvr>
                                      <p:to>
                                        <p:strVal val="visible"/>
                                      </p:to>
                                    </p:set>
                                    <p:animEffect transition="in" filter="fade">
                                      <p:cBhvr>
                                        <p:cTn id="27" dur="500"/>
                                        <p:tgtEl>
                                          <p:spTgt spid="13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3"/>
                                        </p:tgtEl>
                                        <p:attrNameLst>
                                          <p:attrName>style.visibility</p:attrName>
                                        </p:attrNameLst>
                                      </p:cBhvr>
                                      <p:to>
                                        <p:strVal val="visible"/>
                                      </p:to>
                                    </p:set>
                                    <p:animEffect transition="in" filter="fade">
                                      <p:cBhvr>
                                        <p:cTn id="32" dur="500"/>
                                        <p:tgtEl>
                                          <p:spTgt spid="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50">
            <a:extLst>
              <a:ext uri="{FF2B5EF4-FFF2-40B4-BE49-F238E27FC236}">
                <a16:creationId xmlns:a16="http://schemas.microsoft.com/office/drawing/2014/main" id="{26A9083C-6721-B2AD-80AE-7261F3B568A7}"/>
              </a:ext>
            </a:extLst>
          </p:cNvPr>
          <p:cNvPicPr>
            <a:picLocks noChangeAspect="1"/>
          </p:cNvPicPr>
          <p:nvPr/>
        </p:nvPicPr>
        <p:blipFill>
          <a:blip r:embed="rId3"/>
          <a:stretch>
            <a:fillRect/>
          </a:stretch>
        </p:blipFill>
        <p:spPr>
          <a:xfrm>
            <a:off x="8604309" y="1135079"/>
            <a:ext cx="4799999" cy="7732956"/>
          </a:xfrm>
          <a:prstGeom prst="rect">
            <a:avLst/>
          </a:prstGeom>
        </p:spPr>
      </p:pic>
      <p:sp>
        <p:nvSpPr>
          <p:cNvPr id="2" name="Slide Number Placeholder 1">
            <a:extLst>
              <a:ext uri="{FF2B5EF4-FFF2-40B4-BE49-F238E27FC236}">
                <a16:creationId xmlns:a16="http://schemas.microsoft.com/office/drawing/2014/main" id="{B10F3554-8638-CB13-7E41-23EA0F5A008F}"/>
              </a:ext>
            </a:extLst>
          </p:cNvPr>
          <p:cNvSpPr>
            <a:spLocks noGrp="1"/>
          </p:cNvSpPr>
          <p:nvPr>
            <p:ph type="sldNum" sz="quarter" idx="4"/>
          </p:nvPr>
        </p:nvSpPr>
        <p:spPr>
          <a:xfrm>
            <a:off x="480000" y="8544000"/>
            <a:ext cx="532624" cy="240000"/>
          </a:xfrm>
        </p:spPr>
        <p:txBody>
          <a:bodyPr anchor="ctr">
            <a:normAutofit/>
          </a:bodyPr>
          <a:lstStyle/>
          <a:p>
            <a:pPr defTabSz="1219170">
              <a:spcAft>
                <a:spcPts val="800"/>
              </a:spcAft>
            </a:pPr>
            <a:fld id="{9A9D9850-EB0A-43F7-8805-7278E1ABB367}" type="slidenum">
              <a:rPr lang="en-GB">
                <a:solidFill>
                  <a:prstClr val="black">
                    <a:lumMod val="50000"/>
                    <a:lumOff val="50000"/>
                  </a:prstClr>
                </a:solidFill>
                <a:latin typeface="Vinci Sans"/>
              </a:rPr>
              <a:pPr defTabSz="1219170">
                <a:spcAft>
                  <a:spcPts val="800"/>
                </a:spcAft>
              </a:pPr>
              <a:t>12</a:t>
            </a:fld>
            <a:endParaRPr lang="en-GB">
              <a:solidFill>
                <a:prstClr val="black">
                  <a:lumMod val="50000"/>
                  <a:lumOff val="50000"/>
                </a:prstClr>
              </a:solidFill>
              <a:latin typeface="Vinci Sans"/>
            </a:endParaRPr>
          </a:p>
        </p:txBody>
      </p:sp>
      <p:sp>
        <p:nvSpPr>
          <p:cNvPr id="3" name="Title 2">
            <a:extLst>
              <a:ext uri="{FF2B5EF4-FFF2-40B4-BE49-F238E27FC236}">
                <a16:creationId xmlns:a16="http://schemas.microsoft.com/office/drawing/2014/main" id="{68CDC797-9C74-A2BC-7890-86B7F4945E5F}"/>
              </a:ext>
            </a:extLst>
          </p:cNvPr>
          <p:cNvSpPr>
            <a:spLocks noGrp="1"/>
          </p:cNvSpPr>
          <p:nvPr>
            <p:ph type="title"/>
          </p:nvPr>
        </p:nvSpPr>
        <p:spPr>
          <a:xfrm>
            <a:off x="720000" y="720000"/>
            <a:ext cx="9600000" cy="480000"/>
          </a:xfrm>
        </p:spPr>
        <p:txBody>
          <a:bodyPr anchor="ctr">
            <a:normAutofit/>
          </a:bodyPr>
          <a:lstStyle/>
          <a:p>
            <a:pPr>
              <a:lnSpc>
                <a:spcPct val="90000"/>
              </a:lnSpc>
            </a:pPr>
            <a:r>
              <a:rPr lang="en-GB" cap="all"/>
              <a:t>Overview of Existing Track Upgrades</a:t>
            </a:r>
          </a:p>
        </p:txBody>
      </p:sp>
      <p:pic>
        <p:nvPicPr>
          <p:cNvPr id="11" name="Picture 10">
            <a:extLst>
              <a:ext uri="{FF2B5EF4-FFF2-40B4-BE49-F238E27FC236}">
                <a16:creationId xmlns:a16="http://schemas.microsoft.com/office/drawing/2014/main" id="{868E6DB0-AB45-2A64-47E6-DFC4EFE021C3}"/>
              </a:ext>
            </a:extLst>
          </p:cNvPr>
          <p:cNvPicPr>
            <a:picLocks noChangeAspect="1"/>
          </p:cNvPicPr>
          <p:nvPr/>
        </p:nvPicPr>
        <p:blipFill>
          <a:blip r:embed="rId4"/>
          <a:stretch>
            <a:fillRect/>
          </a:stretch>
        </p:blipFill>
        <p:spPr>
          <a:xfrm>
            <a:off x="5383809" y="1358157"/>
            <a:ext cx="10140265" cy="7065844"/>
          </a:xfrm>
          <a:prstGeom prst="rect">
            <a:avLst/>
          </a:prstGeom>
          <a:ln w="19050">
            <a:solidFill>
              <a:schemeClr val="tx1"/>
            </a:solidFill>
          </a:ln>
        </p:spPr>
      </p:pic>
      <p:sp>
        <p:nvSpPr>
          <p:cNvPr id="12" name="Freeform: Shape 11">
            <a:extLst>
              <a:ext uri="{FF2B5EF4-FFF2-40B4-BE49-F238E27FC236}">
                <a16:creationId xmlns:a16="http://schemas.microsoft.com/office/drawing/2014/main" id="{DD9DD91B-ADF4-D088-806B-321D4212B31D}"/>
              </a:ext>
            </a:extLst>
          </p:cNvPr>
          <p:cNvSpPr/>
          <p:nvPr/>
        </p:nvSpPr>
        <p:spPr>
          <a:xfrm>
            <a:off x="6526635" y="5964377"/>
            <a:ext cx="1051420" cy="1342239"/>
          </a:xfrm>
          <a:custGeom>
            <a:avLst/>
            <a:gdLst>
              <a:gd name="csX0" fmla="*/ 0 w 788565"/>
              <a:gd name="csY0" fmla="*/ 746620 h 1006679"/>
              <a:gd name="csX1" fmla="*/ 478173 w 788565"/>
              <a:gd name="csY1" fmla="*/ 54528 h 1006679"/>
              <a:gd name="csX2" fmla="*/ 658536 w 788565"/>
              <a:gd name="csY2" fmla="*/ 0 h 1006679"/>
              <a:gd name="csX3" fmla="*/ 788565 w 788565"/>
              <a:gd name="csY3" fmla="*/ 285225 h 1006679"/>
              <a:gd name="csX4" fmla="*/ 666925 w 788565"/>
              <a:gd name="csY4" fmla="*/ 339754 h 1006679"/>
              <a:gd name="csX5" fmla="*/ 318782 w 788565"/>
              <a:gd name="csY5" fmla="*/ 1006679 h 1006679"/>
              <a:gd name="csX6" fmla="*/ 0 w 788565"/>
              <a:gd name="csY6" fmla="*/ 746620 h 100667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88565" h="1006679">
                <a:moveTo>
                  <a:pt x="0" y="746620"/>
                </a:moveTo>
                <a:lnTo>
                  <a:pt x="478173" y="54528"/>
                </a:lnTo>
                <a:lnTo>
                  <a:pt x="658536" y="0"/>
                </a:lnTo>
                <a:lnTo>
                  <a:pt x="788565" y="285225"/>
                </a:lnTo>
                <a:lnTo>
                  <a:pt x="666925" y="339754"/>
                </a:lnTo>
                <a:lnTo>
                  <a:pt x="318782" y="1006679"/>
                </a:lnTo>
                <a:lnTo>
                  <a:pt x="0" y="746620"/>
                </a:lnTo>
                <a:close/>
              </a:path>
            </a:pathLst>
          </a:custGeom>
          <a:solidFill>
            <a:srgbClr val="209C3C">
              <a:alpha val="25098"/>
            </a:srgbClr>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defTabSz="1219170"/>
            <a:endParaRPr lang="en-GB" sz="2400">
              <a:solidFill>
                <a:prstClr val="white"/>
              </a:solidFill>
              <a:latin typeface="Vinci Sans"/>
            </a:endParaRPr>
          </a:p>
        </p:txBody>
      </p:sp>
      <p:sp>
        <p:nvSpPr>
          <p:cNvPr id="13" name="TextBox 12">
            <a:extLst>
              <a:ext uri="{FF2B5EF4-FFF2-40B4-BE49-F238E27FC236}">
                <a16:creationId xmlns:a16="http://schemas.microsoft.com/office/drawing/2014/main" id="{A5CBDFFA-9D26-40EE-2111-A22738BB4160}"/>
              </a:ext>
            </a:extLst>
          </p:cNvPr>
          <p:cNvSpPr txBox="1"/>
          <p:nvPr/>
        </p:nvSpPr>
        <p:spPr>
          <a:xfrm>
            <a:off x="6739155" y="7516822"/>
            <a:ext cx="1996581" cy="584775"/>
          </a:xfrm>
          <a:prstGeom prst="rect">
            <a:avLst/>
          </a:prstGeom>
          <a:solidFill>
            <a:schemeClr val="bg1"/>
          </a:solidFill>
          <a:ln>
            <a:solidFill>
              <a:schemeClr val="tx1"/>
            </a:solidFill>
          </a:ln>
        </p:spPr>
        <p:txBody>
          <a:bodyPr wrap="square" rtlCol="0">
            <a:spAutoFit/>
          </a:bodyPr>
          <a:lstStyle/>
          <a:p>
            <a:pPr defTabSz="1219170"/>
            <a:r>
              <a:rPr lang="en-GB" sz="1600">
                <a:solidFill>
                  <a:prstClr val="black"/>
                </a:solidFill>
                <a:latin typeface="Vinci Sans"/>
              </a:rPr>
              <a:t>Existing track in good condition upgraded</a:t>
            </a:r>
          </a:p>
        </p:txBody>
      </p:sp>
      <p:sp>
        <p:nvSpPr>
          <p:cNvPr id="14" name="Freeform: Shape 13">
            <a:extLst>
              <a:ext uri="{FF2B5EF4-FFF2-40B4-BE49-F238E27FC236}">
                <a16:creationId xmlns:a16="http://schemas.microsoft.com/office/drawing/2014/main" id="{D3D1165C-60EA-031E-1354-A12463F4C6E5}"/>
              </a:ext>
            </a:extLst>
          </p:cNvPr>
          <p:cNvSpPr/>
          <p:nvPr/>
        </p:nvSpPr>
        <p:spPr>
          <a:xfrm>
            <a:off x="7393497" y="3587495"/>
            <a:ext cx="5447251" cy="2757181"/>
          </a:xfrm>
          <a:custGeom>
            <a:avLst/>
            <a:gdLst>
              <a:gd name="csX0" fmla="*/ 0 w 4085438"/>
              <a:gd name="csY0" fmla="*/ 1757494 h 2067886"/>
              <a:gd name="csX1" fmla="*/ 478172 w 4085438"/>
              <a:gd name="csY1" fmla="*/ 1619075 h 2067886"/>
              <a:gd name="csX2" fmla="*/ 746620 w 4085438"/>
              <a:gd name="csY2" fmla="*/ 1719743 h 2067886"/>
              <a:gd name="csX3" fmla="*/ 1421934 w 4085438"/>
              <a:gd name="csY3" fmla="*/ 1606492 h 2067886"/>
              <a:gd name="csX4" fmla="*/ 1711354 w 4085438"/>
              <a:gd name="csY4" fmla="*/ 1270932 h 2067886"/>
              <a:gd name="csX5" fmla="*/ 2223082 w 4085438"/>
              <a:gd name="csY5" fmla="*/ 1291905 h 2067886"/>
              <a:gd name="csX6" fmla="*/ 2273416 w 4085438"/>
              <a:gd name="csY6" fmla="*/ 1291905 h 2067886"/>
              <a:gd name="csX7" fmla="*/ 2617365 w 4085438"/>
              <a:gd name="csY7" fmla="*/ 1321266 h 2067886"/>
              <a:gd name="csX8" fmla="*/ 2764172 w 4085438"/>
              <a:gd name="csY8" fmla="*/ 1036040 h 2067886"/>
              <a:gd name="csX9" fmla="*/ 3301068 w 4085438"/>
              <a:gd name="csY9" fmla="*/ 922789 h 2067886"/>
              <a:gd name="csX10" fmla="*/ 3527571 w 4085438"/>
              <a:gd name="csY10" fmla="*/ 1098958 h 2067886"/>
              <a:gd name="csX11" fmla="*/ 3766657 w 4085438"/>
              <a:gd name="csY11" fmla="*/ 1048624 h 2067886"/>
              <a:gd name="csX12" fmla="*/ 3590488 w 4085438"/>
              <a:gd name="csY12" fmla="*/ 801149 h 2067886"/>
              <a:gd name="csX13" fmla="*/ 3603071 w 4085438"/>
              <a:gd name="csY13" fmla="*/ 587229 h 2067886"/>
              <a:gd name="csX14" fmla="*/ 3460459 w 4085438"/>
              <a:gd name="csY14" fmla="*/ 507534 h 2067886"/>
              <a:gd name="csX15" fmla="*/ 3359791 w 4085438"/>
              <a:gd name="csY15" fmla="*/ 331365 h 2067886"/>
              <a:gd name="csX16" fmla="*/ 3405930 w 4085438"/>
              <a:gd name="csY16" fmla="*/ 138418 h 2067886"/>
              <a:gd name="csX17" fmla="*/ 3477237 w 4085438"/>
              <a:gd name="csY17" fmla="*/ 0 h 2067886"/>
              <a:gd name="csX18" fmla="*/ 3619849 w 4085438"/>
              <a:gd name="csY18" fmla="*/ 33556 h 2067886"/>
              <a:gd name="csX19" fmla="*/ 3582099 w 4085438"/>
              <a:gd name="csY19" fmla="*/ 293615 h 2067886"/>
              <a:gd name="csX20" fmla="*/ 3510793 w 4085438"/>
              <a:gd name="csY20" fmla="*/ 385894 h 2067886"/>
              <a:gd name="csX21" fmla="*/ 3804407 w 4085438"/>
              <a:gd name="csY21" fmla="*/ 591424 h 2067886"/>
              <a:gd name="csX22" fmla="*/ 3745684 w 4085438"/>
              <a:gd name="csY22" fmla="*/ 805343 h 2067886"/>
              <a:gd name="csX23" fmla="*/ 4085438 w 4085438"/>
              <a:gd name="csY23" fmla="*/ 1115736 h 2067886"/>
              <a:gd name="csX24" fmla="*/ 3951215 w 4085438"/>
              <a:gd name="csY24" fmla="*/ 1237376 h 2067886"/>
              <a:gd name="csX25" fmla="*/ 3917659 w 4085438"/>
              <a:gd name="csY25" fmla="*/ 1249960 h 2067886"/>
              <a:gd name="csX26" fmla="*/ 3670183 w 4085438"/>
              <a:gd name="csY26" fmla="*/ 1312877 h 2067886"/>
              <a:gd name="csX27" fmla="*/ 3443681 w 4085438"/>
              <a:gd name="csY27" fmla="*/ 1312877 h 2067886"/>
              <a:gd name="csX28" fmla="*/ 3397541 w 4085438"/>
              <a:gd name="csY28" fmla="*/ 1300294 h 2067886"/>
              <a:gd name="csX29" fmla="*/ 3141677 w 4085438"/>
              <a:gd name="csY29" fmla="*/ 1191237 h 2067886"/>
              <a:gd name="csX30" fmla="*/ 2915174 w 4085438"/>
              <a:gd name="csY30" fmla="*/ 1195431 h 2067886"/>
              <a:gd name="csX31" fmla="*/ 2764172 w 4085438"/>
              <a:gd name="csY31" fmla="*/ 1409351 h 2067886"/>
              <a:gd name="csX32" fmla="*/ 2596393 w 4085438"/>
              <a:gd name="csY32" fmla="*/ 1484851 h 2067886"/>
              <a:gd name="csX33" fmla="*/ 2009163 w 4085438"/>
              <a:gd name="csY33" fmla="*/ 1505824 h 2067886"/>
              <a:gd name="csX34" fmla="*/ 1874939 w 4085438"/>
              <a:gd name="csY34" fmla="*/ 1543574 h 2067886"/>
              <a:gd name="csX35" fmla="*/ 1740715 w 4085438"/>
              <a:gd name="csY35" fmla="*/ 1673604 h 2067886"/>
              <a:gd name="csX36" fmla="*/ 1266737 w 4085438"/>
              <a:gd name="csY36" fmla="*/ 1908495 h 2067886"/>
              <a:gd name="csX37" fmla="*/ 868260 w 4085438"/>
              <a:gd name="csY37" fmla="*/ 1921079 h 2067886"/>
              <a:gd name="csX38" fmla="*/ 616591 w 4085438"/>
              <a:gd name="csY38" fmla="*/ 1967218 h 2067886"/>
              <a:gd name="csX39" fmla="*/ 130029 w 4085438"/>
              <a:gd name="csY39" fmla="*/ 2067886 h 2067886"/>
              <a:gd name="csX40" fmla="*/ 0 w 4085438"/>
              <a:gd name="csY40" fmla="*/ 1757494 h 20678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4085438" h="2067886">
                <a:moveTo>
                  <a:pt x="0" y="1757494"/>
                </a:moveTo>
                <a:lnTo>
                  <a:pt x="478172" y="1619075"/>
                </a:lnTo>
                <a:lnTo>
                  <a:pt x="746620" y="1719743"/>
                </a:lnTo>
                <a:lnTo>
                  <a:pt x="1421934" y="1606492"/>
                </a:lnTo>
                <a:lnTo>
                  <a:pt x="1711354" y="1270932"/>
                </a:lnTo>
                <a:lnTo>
                  <a:pt x="2223082" y="1291905"/>
                </a:lnTo>
                <a:lnTo>
                  <a:pt x="2273416" y="1291905"/>
                </a:lnTo>
                <a:lnTo>
                  <a:pt x="2617365" y="1321266"/>
                </a:lnTo>
                <a:lnTo>
                  <a:pt x="2764172" y="1036040"/>
                </a:lnTo>
                <a:lnTo>
                  <a:pt x="3301068" y="922789"/>
                </a:lnTo>
                <a:lnTo>
                  <a:pt x="3527571" y="1098958"/>
                </a:lnTo>
                <a:lnTo>
                  <a:pt x="3766657" y="1048624"/>
                </a:lnTo>
                <a:lnTo>
                  <a:pt x="3590488" y="801149"/>
                </a:lnTo>
                <a:lnTo>
                  <a:pt x="3603071" y="587229"/>
                </a:lnTo>
                <a:lnTo>
                  <a:pt x="3460459" y="507534"/>
                </a:lnTo>
                <a:lnTo>
                  <a:pt x="3359791" y="331365"/>
                </a:lnTo>
                <a:lnTo>
                  <a:pt x="3405930" y="138418"/>
                </a:lnTo>
                <a:lnTo>
                  <a:pt x="3477237" y="0"/>
                </a:lnTo>
                <a:lnTo>
                  <a:pt x="3619849" y="33556"/>
                </a:lnTo>
                <a:lnTo>
                  <a:pt x="3582099" y="293615"/>
                </a:lnTo>
                <a:lnTo>
                  <a:pt x="3510793" y="385894"/>
                </a:lnTo>
                <a:lnTo>
                  <a:pt x="3804407" y="591424"/>
                </a:lnTo>
                <a:lnTo>
                  <a:pt x="3745684" y="805343"/>
                </a:lnTo>
                <a:lnTo>
                  <a:pt x="4085438" y="1115736"/>
                </a:lnTo>
                <a:lnTo>
                  <a:pt x="3951215" y="1237376"/>
                </a:lnTo>
                <a:lnTo>
                  <a:pt x="3917659" y="1249960"/>
                </a:lnTo>
                <a:lnTo>
                  <a:pt x="3670183" y="1312877"/>
                </a:lnTo>
                <a:lnTo>
                  <a:pt x="3443681" y="1312877"/>
                </a:lnTo>
                <a:lnTo>
                  <a:pt x="3397541" y="1300294"/>
                </a:lnTo>
                <a:lnTo>
                  <a:pt x="3141677" y="1191237"/>
                </a:lnTo>
                <a:lnTo>
                  <a:pt x="2915174" y="1195431"/>
                </a:lnTo>
                <a:lnTo>
                  <a:pt x="2764172" y="1409351"/>
                </a:lnTo>
                <a:lnTo>
                  <a:pt x="2596393" y="1484851"/>
                </a:lnTo>
                <a:lnTo>
                  <a:pt x="2009163" y="1505824"/>
                </a:lnTo>
                <a:lnTo>
                  <a:pt x="1874939" y="1543574"/>
                </a:lnTo>
                <a:lnTo>
                  <a:pt x="1740715" y="1673604"/>
                </a:lnTo>
                <a:lnTo>
                  <a:pt x="1266737" y="1908495"/>
                </a:lnTo>
                <a:lnTo>
                  <a:pt x="868260" y="1921079"/>
                </a:lnTo>
                <a:lnTo>
                  <a:pt x="616591" y="1967218"/>
                </a:lnTo>
                <a:lnTo>
                  <a:pt x="130029" y="2067886"/>
                </a:lnTo>
                <a:lnTo>
                  <a:pt x="0" y="1757494"/>
                </a:lnTo>
                <a:close/>
              </a:path>
            </a:pathLst>
          </a:custGeom>
          <a:solidFill>
            <a:srgbClr val="FFB81C">
              <a:alpha val="25098"/>
            </a:srgb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defTabSz="1219170"/>
            <a:endParaRPr lang="en-GB" sz="2400">
              <a:solidFill>
                <a:prstClr val="white"/>
              </a:solidFill>
              <a:latin typeface="Vinci Sans"/>
            </a:endParaRPr>
          </a:p>
        </p:txBody>
      </p:sp>
      <p:cxnSp>
        <p:nvCxnSpPr>
          <p:cNvPr id="16" name="Straight Arrow Connector 15">
            <a:extLst>
              <a:ext uri="{FF2B5EF4-FFF2-40B4-BE49-F238E27FC236}">
                <a16:creationId xmlns:a16="http://schemas.microsoft.com/office/drawing/2014/main" id="{79D67362-856C-4706-D272-32E4EDD29FE6}"/>
              </a:ext>
            </a:extLst>
          </p:cNvPr>
          <p:cNvCxnSpPr>
            <a:cxnSpLocks/>
            <a:stCxn id="13" idx="0"/>
          </p:cNvCxnSpPr>
          <p:nvPr/>
        </p:nvCxnSpPr>
        <p:spPr>
          <a:xfrm flipH="1" flipV="1">
            <a:off x="7052346" y="6801999"/>
            <a:ext cx="685100" cy="7148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AF06796D-26CB-778A-D134-F7A3AF717B36}"/>
              </a:ext>
            </a:extLst>
          </p:cNvPr>
          <p:cNvSpPr txBox="1"/>
          <p:nvPr/>
        </p:nvSpPr>
        <p:spPr>
          <a:xfrm>
            <a:off x="9058133" y="6566105"/>
            <a:ext cx="1873543" cy="584775"/>
          </a:xfrm>
          <a:prstGeom prst="rect">
            <a:avLst/>
          </a:prstGeom>
          <a:solidFill>
            <a:schemeClr val="bg1"/>
          </a:solidFill>
          <a:ln>
            <a:solidFill>
              <a:schemeClr val="tx1"/>
            </a:solidFill>
          </a:ln>
        </p:spPr>
        <p:txBody>
          <a:bodyPr wrap="square" rtlCol="0">
            <a:spAutoFit/>
          </a:bodyPr>
          <a:lstStyle/>
          <a:p>
            <a:pPr defTabSz="1219170"/>
            <a:r>
              <a:rPr lang="en-GB" sz="1600">
                <a:solidFill>
                  <a:prstClr val="black"/>
                </a:solidFill>
                <a:latin typeface="Vinci Sans"/>
              </a:rPr>
              <a:t>Existing track in fair condition upgraded</a:t>
            </a:r>
          </a:p>
        </p:txBody>
      </p:sp>
      <p:cxnSp>
        <p:nvCxnSpPr>
          <p:cNvPr id="22" name="Straight Arrow Connector 21">
            <a:extLst>
              <a:ext uri="{FF2B5EF4-FFF2-40B4-BE49-F238E27FC236}">
                <a16:creationId xmlns:a16="http://schemas.microsoft.com/office/drawing/2014/main" id="{8D3D3118-9285-0427-D1FD-9B10D54F745F}"/>
              </a:ext>
            </a:extLst>
          </p:cNvPr>
          <p:cNvCxnSpPr>
            <a:cxnSpLocks/>
            <a:stCxn id="21" idx="0"/>
          </p:cNvCxnSpPr>
          <p:nvPr/>
        </p:nvCxnSpPr>
        <p:spPr>
          <a:xfrm flipH="1" flipV="1">
            <a:off x="9316794" y="5851283"/>
            <a:ext cx="678111" cy="7148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Freeform: Shape 24">
            <a:extLst>
              <a:ext uri="{FF2B5EF4-FFF2-40B4-BE49-F238E27FC236}">
                <a16:creationId xmlns:a16="http://schemas.microsoft.com/office/drawing/2014/main" id="{05BBB2D3-7A41-B31E-6B95-7E73EBEE9FED}"/>
              </a:ext>
            </a:extLst>
          </p:cNvPr>
          <p:cNvSpPr/>
          <p:nvPr/>
        </p:nvSpPr>
        <p:spPr>
          <a:xfrm>
            <a:off x="12080147" y="2983488"/>
            <a:ext cx="1722540" cy="1219200"/>
          </a:xfrm>
          <a:custGeom>
            <a:avLst/>
            <a:gdLst>
              <a:gd name="csX0" fmla="*/ 1149292 w 1291905"/>
              <a:gd name="csY0" fmla="*/ 0 h 914400"/>
              <a:gd name="csX1" fmla="*/ 1291905 w 1291905"/>
              <a:gd name="csY1" fmla="*/ 192946 h 914400"/>
              <a:gd name="csX2" fmla="*/ 868261 w 1291905"/>
              <a:gd name="csY2" fmla="*/ 549478 h 914400"/>
              <a:gd name="csX3" fmla="*/ 599813 w 1291905"/>
              <a:gd name="csY3" fmla="*/ 796954 h 914400"/>
              <a:gd name="csX4" fmla="*/ 125835 w 1291905"/>
              <a:gd name="csY4" fmla="*/ 906011 h 914400"/>
              <a:gd name="csX5" fmla="*/ 109057 w 1291905"/>
              <a:gd name="csY5" fmla="*/ 914400 h 914400"/>
              <a:gd name="csX6" fmla="*/ 0 w 1291905"/>
              <a:gd name="csY6" fmla="*/ 834704 h 914400"/>
              <a:gd name="csX7" fmla="*/ 62917 w 1291905"/>
              <a:gd name="csY7" fmla="*/ 742425 h 914400"/>
              <a:gd name="csX8" fmla="*/ 520117 w 1291905"/>
              <a:gd name="csY8" fmla="*/ 541089 h 914400"/>
              <a:gd name="csX9" fmla="*/ 692092 w 1291905"/>
              <a:gd name="csY9" fmla="*/ 373310 h 914400"/>
              <a:gd name="csX10" fmla="*/ 1149292 w 1291905"/>
              <a:gd name="csY10" fmla="*/ 0 h 914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291905" h="914400">
                <a:moveTo>
                  <a:pt x="1149292" y="0"/>
                </a:moveTo>
                <a:lnTo>
                  <a:pt x="1291905" y="192946"/>
                </a:lnTo>
                <a:lnTo>
                  <a:pt x="868261" y="549478"/>
                </a:lnTo>
                <a:lnTo>
                  <a:pt x="599813" y="796954"/>
                </a:lnTo>
                <a:lnTo>
                  <a:pt x="125835" y="906011"/>
                </a:lnTo>
                <a:lnTo>
                  <a:pt x="109057" y="914400"/>
                </a:lnTo>
                <a:lnTo>
                  <a:pt x="0" y="834704"/>
                </a:lnTo>
                <a:lnTo>
                  <a:pt x="62917" y="742425"/>
                </a:lnTo>
                <a:lnTo>
                  <a:pt x="520117" y="541089"/>
                </a:lnTo>
                <a:lnTo>
                  <a:pt x="692092" y="373310"/>
                </a:lnTo>
                <a:lnTo>
                  <a:pt x="1149292" y="0"/>
                </a:lnTo>
                <a:close/>
              </a:path>
            </a:pathLst>
          </a:custGeom>
          <a:solidFill>
            <a:srgbClr val="F2550E">
              <a:alpha val="25098"/>
            </a:srgb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defTabSz="1219170"/>
            <a:endParaRPr lang="en-GB" sz="2400">
              <a:solidFill>
                <a:prstClr val="white"/>
              </a:solidFill>
              <a:latin typeface="Vinci Sans"/>
            </a:endParaRPr>
          </a:p>
        </p:txBody>
      </p:sp>
      <p:sp>
        <p:nvSpPr>
          <p:cNvPr id="28" name="TextBox 27">
            <a:extLst>
              <a:ext uri="{FF2B5EF4-FFF2-40B4-BE49-F238E27FC236}">
                <a16:creationId xmlns:a16="http://schemas.microsoft.com/office/drawing/2014/main" id="{F91AA5C0-6376-672D-FDB2-5503A1431B60}"/>
              </a:ext>
            </a:extLst>
          </p:cNvPr>
          <p:cNvSpPr txBox="1"/>
          <p:nvPr/>
        </p:nvSpPr>
        <p:spPr>
          <a:xfrm>
            <a:off x="13047563" y="4225889"/>
            <a:ext cx="1873543" cy="830997"/>
          </a:xfrm>
          <a:prstGeom prst="rect">
            <a:avLst/>
          </a:prstGeom>
          <a:solidFill>
            <a:schemeClr val="bg1"/>
          </a:solidFill>
          <a:ln>
            <a:solidFill>
              <a:schemeClr val="tx1"/>
            </a:solidFill>
          </a:ln>
        </p:spPr>
        <p:txBody>
          <a:bodyPr wrap="square" rtlCol="0">
            <a:spAutoFit/>
          </a:bodyPr>
          <a:lstStyle/>
          <a:p>
            <a:pPr defTabSz="1219170"/>
            <a:r>
              <a:rPr lang="en-GB" sz="1600">
                <a:solidFill>
                  <a:prstClr val="black"/>
                </a:solidFill>
                <a:latin typeface="Vinci Sans"/>
              </a:rPr>
              <a:t>Existing track in poor condition upgraded</a:t>
            </a:r>
          </a:p>
        </p:txBody>
      </p:sp>
      <p:cxnSp>
        <p:nvCxnSpPr>
          <p:cNvPr id="29" name="Straight Arrow Connector 28">
            <a:extLst>
              <a:ext uri="{FF2B5EF4-FFF2-40B4-BE49-F238E27FC236}">
                <a16:creationId xmlns:a16="http://schemas.microsoft.com/office/drawing/2014/main" id="{193FB931-54DA-31B3-CFBC-C1F839B4F400}"/>
              </a:ext>
            </a:extLst>
          </p:cNvPr>
          <p:cNvCxnSpPr>
            <a:cxnSpLocks/>
            <a:stCxn id="28" idx="0"/>
          </p:cNvCxnSpPr>
          <p:nvPr/>
        </p:nvCxnSpPr>
        <p:spPr>
          <a:xfrm flipH="1" flipV="1">
            <a:off x="13306225" y="3511067"/>
            <a:ext cx="678110" cy="7148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46" name="Diagram 45">
            <a:extLst>
              <a:ext uri="{FF2B5EF4-FFF2-40B4-BE49-F238E27FC236}">
                <a16:creationId xmlns:a16="http://schemas.microsoft.com/office/drawing/2014/main" id="{6ABD1F0C-D30B-089B-D45F-5AC3AF466763}"/>
              </a:ext>
            </a:extLst>
          </p:cNvPr>
          <p:cNvGraphicFramePr/>
          <p:nvPr/>
        </p:nvGraphicFramePr>
        <p:xfrm>
          <a:off x="376995" y="1358157"/>
          <a:ext cx="4799999" cy="65248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52" name="Star: 5 Points 51">
            <a:extLst>
              <a:ext uri="{FF2B5EF4-FFF2-40B4-BE49-F238E27FC236}">
                <a16:creationId xmlns:a16="http://schemas.microsoft.com/office/drawing/2014/main" id="{BB62B955-79E4-580A-3255-4BB4E58B00DD}"/>
              </a:ext>
            </a:extLst>
          </p:cNvPr>
          <p:cNvSpPr/>
          <p:nvPr/>
        </p:nvSpPr>
        <p:spPr>
          <a:xfrm>
            <a:off x="8952090" y="7306615"/>
            <a:ext cx="294503" cy="256941"/>
          </a:xfrm>
          <a:prstGeom prst="star5">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defTabSz="1219170"/>
            <a:endParaRPr lang="en-GB" sz="2400">
              <a:solidFill>
                <a:prstClr val="white"/>
              </a:solidFill>
              <a:latin typeface="Vinci Sans"/>
            </a:endParaRPr>
          </a:p>
        </p:txBody>
      </p:sp>
      <p:sp>
        <p:nvSpPr>
          <p:cNvPr id="4" name="Footer Placeholder 3">
            <a:extLst>
              <a:ext uri="{FF2B5EF4-FFF2-40B4-BE49-F238E27FC236}">
                <a16:creationId xmlns:a16="http://schemas.microsoft.com/office/drawing/2014/main" id="{0EF50305-0139-5DFB-DEB2-0B03F0C0277C}"/>
              </a:ext>
            </a:extLst>
          </p:cNvPr>
          <p:cNvSpPr>
            <a:spLocks noGrp="1"/>
          </p:cNvSpPr>
          <p:nvPr>
            <p:ph type="ftr" sz="quarter" idx="17"/>
          </p:nvPr>
        </p:nvSpPr>
        <p:spPr/>
        <p:txBody>
          <a:bodyPr/>
          <a:lstStyle/>
          <a:p>
            <a:pPr algn="l"/>
            <a:r>
              <a:rPr lang="en-US"/>
              <a:t>Dunoon OHL CLG</a:t>
            </a:r>
          </a:p>
        </p:txBody>
      </p:sp>
    </p:spTree>
    <p:extLst>
      <p:ext uri="{BB962C8B-B14F-4D97-AF65-F5344CB8AC3E}">
        <p14:creationId xmlns:p14="http://schemas.microsoft.com/office/powerpoint/2010/main" val="3510991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1"/>
                                        </p:tgtEl>
                                      </p:cBhvr>
                                    </p:animEffect>
                                    <p:set>
                                      <p:cBhvr>
                                        <p:cTn id="7" dur="1" fill="hold">
                                          <p:stCondLst>
                                            <p:cond delay="499"/>
                                          </p:stCondLst>
                                        </p:cTn>
                                        <p:tgtEl>
                                          <p:spTgt spid="51"/>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52"/>
                                        </p:tgtEl>
                                      </p:cBhvr>
                                    </p:animEffect>
                                    <p:set>
                                      <p:cBhvr>
                                        <p:cTn id="10" dur="1" fill="hold">
                                          <p:stCondLst>
                                            <p:cond delay="499"/>
                                          </p:stCondLst>
                                        </p:cTn>
                                        <p:tgtEl>
                                          <p:spTgt spid="5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500"/>
                                        <p:tgtEl>
                                          <p:spTgt spid="25"/>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par>
                                <p:cTn id="52" presetID="10" presetClass="entr" presetSubtype="0" fill="hold" nodeType="with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500"/>
                                        <p:tgtEl>
                                          <p:spTgt spid="29"/>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fade">
                                      <p:cBhvr>
                                        <p:cTn id="5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21" grpId="0" animBg="1"/>
      <p:bldP spid="25" grpId="0" animBg="1"/>
      <p:bldP spid="28" grpId="0" animBg="1"/>
      <p:bldGraphic spid="46" grpId="0">
        <p:bldAsOne/>
      </p:bldGraphic>
      <p:bldP spid="5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A9C1F8-0020-37E7-D5E7-29705D825EF3}"/>
              </a:ext>
            </a:extLst>
          </p:cNvPr>
          <p:cNvSpPr>
            <a:spLocks noGrp="1"/>
          </p:cNvSpPr>
          <p:nvPr>
            <p:ph type="sldNum" sz="quarter" idx="4"/>
          </p:nvPr>
        </p:nvSpPr>
        <p:spPr/>
        <p:txBody>
          <a:bodyPr/>
          <a:lstStyle/>
          <a:p>
            <a:pPr defTabSz="1219170"/>
            <a:fld id="{9A9D9850-EB0A-43F7-8805-7278E1ABB367}" type="slidenum">
              <a:rPr lang="en-GB">
                <a:solidFill>
                  <a:prstClr val="black">
                    <a:lumMod val="50000"/>
                    <a:lumOff val="50000"/>
                  </a:prstClr>
                </a:solidFill>
                <a:latin typeface="Vinci Sans"/>
              </a:rPr>
              <a:pPr defTabSz="1219170"/>
              <a:t>13</a:t>
            </a:fld>
            <a:endParaRPr lang="en-GB">
              <a:solidFill>
                <a:prstClr val="black">
                  <a:lumMod val="50000"/>
                  <a:lumOff val="50000"/>
                </a:prstClr>
              </a:solidFill>
              <a:latin typeface="Vinci Sans"/>
            </a:endParaRPr>
          </a:p>
        </p:txBody>
      </p:sp>
      <p:sp>
        <p:nvSpPr>
          <p:cNvPr id="7" name="Title 2">
            <a:extLst>
              <a:ext uri="{FF2B5EF4-FFF2-40B4-BE49-F238E27FC236}">
                <a16:creationId xmlns:a16="http://schemas.microsoft.com/office/drawing/2014/main" id="{83B9C652-7D3C-75A9-ACA8-479444E9EE30}"/>
              </a:ext>
            </a:extLst>
          </p:cNvPr>
          <p:cNvSpPr>
            <a:spLocks noGrp="1"/>
          </p:cNvSpPr>
          <p:nvPr>
            <p:ph type="title"/>
          </p:nvPr>
        </p:nvSpPr>
        <p:spPr>
          <a:xfrm>
            <a:off x="719667" y="719667"/>
            <a:ext cx="9601200" cy="480484"/>
          </a:xfrm>
        </p:spPr>
        <p:txBody>
          <a:bodyPr anchor="ctr">
            <a:normAutofit/>
          </a:bodyPr>
          <a:lstStyle/>
          <a:p>
            <a:pPr>
              <a:lnSpc>
                <a:spcPct val="90000"/>
              </a:lnSpc>
            </a:pPr>
            <a:r>
              <a:rPr lang="en-GB" cap="all"/>
              <a:t>Overview of Existing Track Upgrades</a:t>
            </a:r>
          </a:p>
        </p:txBody>
      </p:sp>
      <p:pic>
        <p:nvPicPr>
          <p:cNvPr id="10" name="Picture 9">
            <a:extLst>
              <a:ext uri="{FF2B5EF4-FFF2-40B4-BE49-F238E27FC236}">
                <a16:creationId xmlns:a16="http://schemas.microsoft.com/office/drawing/2014/main" id="{3FF400C4-18C3-4AC3-2E04-4D6AFBBC90AD}"/>
              </a:ext>
            </a:extLst>
          </p:cNvPr>
          <p:cNvPicPr>
            <a:picLocks noChangeAspect="1"/>
          </p:cNvPicPr>
          <p:nvPr/>
        </p:nvPicPr>
        <p:blipFill>
          <a:blip r:embed="rId3"/>
          <a:stretch>
            <a:fillRect/>
          </a:stretch>
        </p:blipFill>
        <p:spPr>
          <a:xfrm>
            <a:off x="8937331" y="965746"/>
            <a:ext cx="4799999" cy="7732956"/>
          </a:xfrm>
          <a:prstGeom prst="rect">
            <a:avLst/>
          </a:prstGeom>
        </p:spPr>
      </p:pic>
      <p:sp>
        <p:nvSpPr>
          <p:cNvPr id="11" name="Star: 5 Points 10">
            <a:extLst>
              <a:ext uri="{FF2B5EF4-FFF2-40B4-BE49-F238E27FC236}">
                <a16:creationId xmlns:a16="http://schemas.microsoft.com/office/drawing/2014/main" id="{8C12BDFB-1B6F-D962-0782-52F0CC0CF34C}"/>
              </a:ext>
            </a:extLst>
          </p:cNvPr>
          <p:cNvSpPr/>
          <p:nvPr/>
        </p:nvSpPr>
        <p:spPr>
          <a:xfrm>
            <a:off x="10097913" y="1758127"/>
            <a:ext cx="294503" cy="256941"/>
          </a:xfrm>
          <a:prstGeom prst="star5">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defTabSz="1219170"/>
            <a:endParaRPr lang="en-GB" sz="2400">
              <a:solidFill>
                <a:prstClr val="white"/>
              </a:solidFill>
              <a:latin typeface="Vinci Sans"/>
            </a:endParaRPr>
          </a:p>
        </p:txBody>
      </p:sp>
      <p:pic>
        <p:nvPicPr>
          <p:cNvPr id="9" name="Picture 8">
            <a:extLst>
              <a:ext uri="{FF2B5EF4-FFF2-40B4-BE49-F238E27FC236}">
                <a16:creationId xmlns:a16="http://schemas.microsoft.com/office/drawing/2014/main" id="{51C6C78B-9C74-A437-3029-2164648D1954}"/>
              </a:ext>
            </a:extLst>
          </p:cNvPr>
          <p:cNvPicPr>
            <a:picLocks noChangeAspect="1"/>
          </p:cNvPicPr>
          <p:nvPr/>
        </p:nvPicPr>
        <p:blipFill>
          <a:blip r:embed="rId4"/>
          <a:stretch>
            <a:fillRect/>
          </a:stretch>
        </p:blipFill>
        <p:spPr>
          <a:xfrm>
            <a:off x="5847644" y="1438315"/>
            <a:ext cx="9965208" cy="6480839"/>
          </a:xfrm>
          <a:prstGeom prst="rect">
            <a:avLst/>
          </a:prstGeom>
          <a:ln w="19050">
            <a:solidFill>
              <a:schemeClr val="tx1"/>
            </a:solidFill>
          </a:ln>
        </p:spPr>
      </p:pic>
      <p:sp>
        <p:nvSpPr>
          <p:cNvPr id="12" name="Freeform: Shape 11">
            <a:extLst>
              <a:ext uri="{FF2B5EF4-FFF2-40B4-BE49-F238E27FC236}">
                <a16:creationId xmlns:a16="http://schemas.microsoft.com/office/drawing/2014/main" id="{6E329C05-8825-AF04-4032-E9F908C04149}"/>
              </a:ext>
            </a:extLst>
          </p:cNvPr>
          <p:cNvSpPr/>
          <p:nvPr/>
        </p:nvSpPr>
        <p:spPr>
          <a:xfrm>
            <a:off x="7061201" y="5277556"/>
            <a:ext cx="6321777" cy="982133"/>
          </a:xfrm>
          <a:custGeom>
            <a:avLst/>
            <a:gdLst>
              <a:gd name="csX0" fmla="*/ 0 w 4741333"/>
              <a:gd name="csY0" fmla="*/ 0 h 736600"/>
              <a:gd name="csX1" fmla="*/ 338667 w 4741333"/>
              <a:gd name="csY1" fmla="*/ 8466 h 736600"/>
              <a:gd name="csX2" fmla="*/ 491067 w 4741333"/>
              <a:gd name="csY2" fmla="*/ 342900 h 736600"/>
              <a:gd name="csX3" fmla="*/ 673100 w 4741333"/>
              <a:gd name="csY3" fmla="*/ 300566 h 736600"/>
              <a:gd name="csX4" fmla="*/ 922867 w 4741333"/>
              <a:gd name="csY4" fmla="*/ 275166 h 736600"/>
              <a:gd name="csX5" fmla="*/ 1468967 w 4741333"/>
              <a:gd name="csY5" fmla="*/ 300566 h 736600"/>
              <a:gd name="csX6" fmla="*/ 1976967 w 4741333"/>
              <a:gd name="csY6" fmla="*/ 160866 h 736600"/>
              <a:gd name="csX7" fmla="*/ 2027767 w 4741333"/>
              <a:gd name="csY7" fmla="*/ 160866 h 736600"/>
              <a:gd name="csX8" fmla="*/ 2239433 w 4741333"/>
              <a:gd name="csY8" fmla="*/ 194733 h 736600"/>
              <a:gd name="csX9" fmla="*/ 2302933 w 4741333"/>
              <a:gd name="csY9" fmla="*/ 207433 h 736600"/>
              <a:gd name="csX10" fmla="*/ 2319867 w 4741333"/>
              <a:gd name="csY10" fmla="*/ 211666 h 736600"/>
              <a:gd name="csX11" fmla="*/ 2429933 w 4741333"/>
              <a:gd name="csY11" fmla="*/ 262466 h 736600"/>
              <a:gd name="csX12" fmla="*/ 2476500 w 4741333"/>
              <a:gd name="csY12" fmla="*/ 270933 h 736600"/>
              <a:gd name="csX13" fmla="*/ 2730500 w 4741333"/>
              <a:gd name="csY13" fmla="*/ 275166 h 736600"/>
              <a:gd name="csX14" fmla="*/ 2781300 w 4741333"/>
              <a:gd name="csY14" fmla="*/ 275166 h 736600"/>
              <a:gd name="csX15" fmla="*/ 2942167 w 4741333"/>
              <a:gd name="csY15" fmla="*/ 283633 h 736600"/>
              <a:gd name="csX16" fmla="*/ 3424767 w 4741333"/>
              <a:gd name="csY16" fmla="*/ 330200 h 736600"/>
              <a:gd name="csX17" fmla="*/ 3890433 w 4741333"/>
              <a:gd name="csY17" fmla="*/ 313266 h 736600"/>
              <a:gd name="csX18" fmla="*/ 3979333 w 4741333"/>
              <a:gd name="csY18" fmla="*/ 309033 h 736600"/>
              <a:gd name="csX19" fmla="*/ 4250267 w 4741333"/>
              <a:gd name="csY19" fmla="*/ 372533 h 736600"/>
              <a:gd name="csX20" fmla="*/ 4347633 w 4741333"/>
              <a:gd name="csY20" fmla="*/ 376766 h 736600"/>
              <a:gd name="csX21" fmla="*/ 4563533 w 4741333"/>
              <a:gd name="csY21" fmla="*/ 275166 h 736600"/>
              <a:gd name="csX22" fmla="*/ 4741333 w 4741333"/>
              <a:gd name="csY22" fmla="*/ 258233 h 736600"/>
              <a:gd name="csX23" fmla="*/ 4732867 w 4741333"/>
              <a:gd name="csY23" fmla="*/ 457200 h 736600"/>
              <a:gd name="csX24" fmla="*/ 4576233 w 4741333"/>
              <a:gd name="csY24" fmla="*/ 613833 h 736600"/>
              <a:gd name="csX25" fmla="*/ 4356100 w 4741333"/>
              <a:gd name="csY25" fmla="*/ 541866 h 736600"/>
              <a:gd name="csX26" fmla="*/ 3920067 w 4741333"/>
              <a:gd name="csY26" fmla="*/ 554566 h 736600"/>
              <a:gd name="csX27" fmla="*/ 3708400 w 4741333"/>
              <a:gd name="csY27" fmla="*/ 520700 h 736600"/>
              <a:gd name="csX28" fmla="*/ 3323167 w 4741333"/>
              <a:gd name="csY28" fmla="*/ 537633 h 736600"/>
              <a:gd name="csX29" fmla="*/ 3035300 w 4741333"/>
              <a:gd name="csY29" fmla="*/ 546100 h 736600"/>
              <a:gd name="csX30" fmla="*/ 2781300 w 4741333"/>
              <a:gd name="csY30" fmla="*/ 508000 h 736600"/>
              <a:gd name="csX31" fmla="*/ 2484967 w 4741333"/>
              <a:gd name="csY31" fmla="*/ 516466 h 736600"/>
              <a:gd name="csX32" fmla="*/ 2125133 w 4741333"/>
              <a:gd name="csY32" fmla="*/ 554566 h 736600"/>
              <a:gd name="csX33" fmla="*/ 1943100 w 4741333"/>
              <a:gd name="csY33" fmla="*/ 406400 h 736600"/>
              <a:gd name="csX34" fmla="*/ 1672167 w 4741333"/>
              <a:gd name="csY34" fmla="*/ 465666 h 736600"/>
              <a:gd name="csX35" fmla="*/ 1126067 w 4741333"/>
              <a:gd name="csY35" fmla="*/ 605366 h 736600"/>
              <a:gd name="csX36" fmla="*/ 876300 w 4741333"/>
              <a:gd name="csY36" fmla="*/ 541866 h 736600"/>
              <a:gd name="csX37" fmla="*/ 711200 w 4741333"/>
              <a:gd name="csY37" fmla="*/ 541866 h 736600"/>
              <a:gd name="csX38" fmla="*/ 469900 w 4741333"/>
              <a:gd name="csY38" fmla="*/ 736600 h 736600"/>
              <a:gd name="csX39" fmla="*/ 355600 w 4741333"/>
              <a:gd name="csY39" fmla="*/ 728133 h 736600"/>
              <a:gd name="csX40" fmla="*/ 304800 w 4741333"/>
              <a:gd name="csY40" fmla="*/ 643466 h 736600"/>
              <a:gd name="csX41" fmla="*/ 287867 w 4741333"/>
              <a:gd name="csY41" fmla="*/ 491066 h 736600"/>
              <a:gd name="csX42" fmla="*/ 165100 w 4741333"/>
              <a:gd name="csY42" fmla="*/ 368300 h 736600"/>
              <a:gd name="csX43" fmla="*/ 127000 w 4741333"/>
              <a:gd name="csY43" fmla="*/ 347133 h 736600"/>
              <a:gd name="csX44" fmla="*/ 21167 w 4741333"/>
              <a:gd name="csY44" fmla="*/ 254000 h 736600"/>
              <a:gd name="csX45" fmla="*/ 0 w 4741333"/>
              <a:gd name="csY45" fmla="*/ 0 h 7366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4741333" h="736600">
                <a:moveTo>
                  <a:pt x="0" y="0"/>
                </a:moveTo>
                <a:lnTo>
                  <a:pt x="338667" y="8466"/>
                </a:lnTo>
                <a:lnTo>
                  <a:pt x="491067" y="342900"/>
                </a:lnTo>
                <a:lnTo>
                  <a:pt x="673100" y="300566"/>
                </a:lnTo>
                <a:lnTo>
                  <a:pt x="922867" y="275166"/>
                </a:lnTo>
                <a:lnTo>
                  <a:pt x="1468967" y="300566"/>
                </a:lnTo>
                <a:lnTo>
                  <a:pt x="1976967" y="160866"/>
                </a:lnTo>
                <a:lnTo>
                  <a:pt x="2027767" y="160866"/>
                </a:lnTo>
                <a:lnTo>
                  <a:pt x="2239433" y="194733"/>
                </a:lnTo>
                <a:lnTo>
                  <a:pt x="2302933" y="207433"/>
                </a:lnTo>
                <a:cubicBezTo>
                  <a:pt x="2308627" y="208632"/>
                  <a:pt x="2319867" y="211666"/>
                  <a:pt x="2319867" y="211666"/>
                </a:cubicBezTo>
                <a:lnTo>
                  <a:pt x="2429933" y="262466"/>
                </a:lnTo>
                <a:cubicBezTo>
                  <a:pt x="2470788" y="271545"/>
                  <a:pt x="2455023" y="270933"/>
                  <a:pt x="2476500" y="270933"/>
                </a:cubicBezTo>
                <a:lnTo>
                  <a:pt x="2730500" y="275166"/>
                </a:lnTo>
                <a:lnTo>
                  <a:pt x="2781300" y="275166"/>
                </a:lnTo>
                <a:lnTo>
                  <a:pt x="2942167" y="283633"/>
                </a:lnTo>
                <a:lnTo>
                  <a:pt x="3424767" y="330200"/>
                </a:lnTo>
                <a:lnTo>
                  <a:pt x="3890433" y="313266"/>
                </a:lnTo>
                <a:cubicBezTo>
                  <a:pt x="3965209" y="308593"/>
                  <a:pt x="3935545" y="309033"/>
                  <a:pt x="3979333" y="309033"/>
                </a:cubicBezTo>
                <a:lnTo>
                  <a:pt x="4250267" y="372533"/>
                </a:lnTo>
                <a:cubicBezTo>
                  <a:pt x="4319369" y="377848"/>
                  <a:pt x="4286901" y="376766"/>
                  <a:pt x="4347633" y="376766"/>
                </a:cubicBezTo>
                <a:lnTo>
                  <a:pt x="4563533" y="275166"/>
                </a:lnTo>
                <a:lnTo>
                  <a:pt x="4741333" y="258233"/>
                </a:lnTo>
                <a:lnTo>
                  <a:pt x="4732867" y="457200"/>
                </a:lnTo>
                <a:lnTo>
                  <a:pt x="4576233" y="613833"/>
                </a:lnTo>
                <a:lnTo>
                  <a:pt x="4356100" y="541866"/>
                </a:lnTo>
                <a:lnTo>
                  <a:pt x="3920067" y="554566"/>
                </a:lnTo>
                <a:lnTo>
                  <a:pt x="3708400" y="520700"/>
                </a:lnTo>
                <a:lnTo>
                  <a:pt x="3323167" y="537633"/>
                </a:lnTo>
                <a:lnTo>
                  <a:pt x="3035300" y="546100"/>
                </a:lnTo>
                <a:lnTo>
                  <a:pt x="2781300" y="508000"/>
                </a:lnTo>
                <a:lnTo>
                  <a:pt x="2484967" y="516466"/>
                </a:lnTo>
                <a:lnTo>
                  <a:pt x="2125133" y="554566"/>
                </a:lnTo>
                <a:lnTo>
                  <a:pt x="1943100" y="406400"/>
                </a:lnTo>
                <a:lnTo>
                  <a:pt x="1672167" y="465666"/>
                </a:lnTo>
                <a:lnTo>
                  <a:pt x="1126067" y="605366"/>
                </a:lnTo>
                <a:lnTo>
                  <a:pt x="876300" y="541866"/>
                </a:lnTo>
                <a:lnTo>
                  <a:pt x="711200" y="541866"/>
                </a:lnTo>
                <a:lnTo>
                  <a:pt x="469900" y="736600"/>
                </a:lnTo>
                <a:lnTo>
                  <a:pt x="355600" y="728133"/>
                </a:lnTo>
                <a:lnTo>
                  <a:pt x="304800" y="643466"/>
                </a:lnTo>
                <a:lnTo>
                  <a:pt x="287867" y="491066"/>
                </a:lnTo>
                <a:lnTo>
                  <a:pt x="165100" y="368300"/>
                </a:lnTo>
                <a:lnTo>
                  <a:pt x="127000" y="347133"/>
                </a:lnTo>
                <a:lnTo>
                  <a:pt x="21167" y="254000"/>
                </a:lnTo>
                <a:lnTo>
                  <a:pt x="0" y="0"/>
                </a:lnTo>
                <a:close/>
              </a:path>
            </a:pathLst>
          </a:custGeom>
          <a:solidFill>
            <a:srgbClr val="FFB81C">
              <a:alpha val="25098"/>
            </a:srgb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defTabSz="1219170"/>
            <a:endParaRPr lang="en-GB" sz="2400">
              <a:solidFill>
                <a:prstClr val="white"/>
              </a:solidFill>
              <a:latin typeface="Vinci Sans"/>
            </a:endParaRPr>
          </a:p>
        </p:txBody>
      </p:sp>
      <p:sp>
        <p:nvSpPr>
          <p:cNvPr id="14" name="TextBox 13">
            <a:extLst>
              <a:ext uri="{FF2B5EF4-FFF2-40B4-BE49-F238E27FC236}">
                <a16:creationId xmlns:a16="http://schemas.microsoft.com/office/drawing/2014/main" id="{31328467-0AFB-FA81-4549-DB99031754BA}"/>
              </a:ext>
            </a:extLst>
          </p:cNvPr>
          <p:cNvSpPr txBox="1"/>
          <p:nvPr/>
        </p:nvSpPr>
        <p:spPr>
          <a:xfrm>
            <a:off x="9696843" y="6569133"/>
            <a:ext cx="1996581" cy="584775"/>
          </a:xfrm>
          <a:prstGeom prst="rect">
            <a:avLst/>
          </a:prstGeom>
          <a:solidFill>
            <a:schemeClr val="bg1"/>
          </a:solidFill>
          <a:ln>
            <a:solidFill>
              <a:schemeClr val="tx1"/>
            </a:solidFill>
          </a:ln>
        </p:spPr>
        <p:txBody>
          <a:bodyPr wrap="square" rtlCol="0">
            <a:spAutoFit/>
          </a:bodyPr>
          <a:lstStyle/>
          <a:p>
            <a:pPr defTabSz="1219170"/>
            <a:r>
              <a:rPr lang="en-GB" sz="1600">
                <a:solidFill>
                  <a:prstClr val="black"/>
                </a:solidFill>
                <a:latin typeface="Vinci Sans"/>
              </a:rPr>
              <a:t>Existing track in fair condition upgraded</a:t>
            </a:r>
          </a:p>
        </p:txBody>
      </p:sp>
      <p:cxnSp>
        <p:nvCxnSpPr>
          <p:cNvPr id="15" name="Straight Arrow Connector 14">
            <a:extLst>
              <a:ext uri="{FF2B5EF4-FFF2-40B4-BE49-F238E27FC236}">
                <a16:creationId xmlns:a16="http://schemas.microsoft.com/office/drawing/2014/main" id="{BB167AE2-F7A0-7286-AFE1-D14E7DDEC3E8}"/>
              </a:ext>
            </a:extLst>
          </p:cNvPr>
          <p:cNvCxnSpPr>
            <a:cxnSpLocks/>
            <a:stCxn id="14" idx="0"/>
          </p:cNvCxnSpPr>
          <p:nvPr/>
        </p:nvCxnSpPr>
        <p:spPr>
          <a:xfrm flipH="1" flipV="1">
            <a:off x="10010034" y="5854310"/>
            <a:ext cx="685100" cy="71482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16" name="Diagram 15">
            <a:extLst>
              <a:ext uri="{FF2B5EF4-FFF2-40B4-BE49-F238E27FC236}">
                <a16:creationId xmlns:a16="http://schemas.microsoft.com/office/drawing/2014/main" id="{B8D2635B-B1ED-51F8-E86E-9C947E3D5F19}"/>
              </a:ext>
            </a:extLst>
          </p:cNvPr>
          <p:cNvGraphicFramePr/>
          <p:nvPr/>
        </p:nvGraphicFramePr>
        <p:xfrm>
          <a:off x="376995" y="1358157"/>
          <a:ext cx="4799999" cy="65248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Footer Placeholder 2">
            <a:extLst>
              <a:ext uri="{FF2B5EF4-FFF2-40B4-BE49-F238E27FC236}">
                <a16:creationId xmlns:a16="http://schemas.microsoft.com/office/drawing/2014/main" id="{74F49DE9-058A-8594-5EA3-3991BFCB1F91}"/>
              </a:ext>
            </a:extLst>
          </p:cNvPr>
          <p:cNvSpPr>
            <a:spLocks noGrp="1"/>
          </p:cNvSpPr>
          <p:nvPr>
            <p:ph type="ftr" sz="quarter" idx="17"/>
          </p:nvPr>
        </p:nvSpPr>
        <p:spPr/>
        <p:txBody>
          <a:bodyPr/>
          <a:lstStyle/>
          <a:p>
            <a:pPr algn="l"/>
            <a:r>
              <a:rPr lang="en-US"/>
              <a:t>Dunoon OHL CLG</a:t>
            </a:r>
          </a:p>
        </p:txBody>
      </p:sp>
    </p:spTree>
    <p:extLst>
      <p:ext uri="{BB962C8B-B14F-4D97-AF65-F5344CB8AC3E}">
        <p14:creationId xmlns:p14="http://schemas.microsoft.com/office/powerpoint/2010/main" val="3773164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11"/>
                                        </p:tgtEl>
                                      </p:cBhvr>
                                    </p:animEffect>
                                    <p:set>
                                      <p:cBhvr>
                                        <p:cTn id="10" dur="1" fill="hold">
                                          <p:stCondLst>
                                            <p:cond delay="499"/>
                                          </p:stCondLst>
                                        </p:cTn>
                                        <p:tgtEl>
                                          <p:spTgt spid="11"/>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Graphic spid="16"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F00E3-518C-8F0F-32D6-33A87128D9A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F98555-C5C9-1860-FCC6-2989866AC7E8}"/>
              </a:ext>
            </a:extLst>
          </p:cNvPr>
          <p:cNvSpPr>
            <a:spLocks noGrp="1"/>
          </p:cNvSpPr>
          <p:nvPr>
            <p:ph type="sldNum" sz="quarter" idx="4"/>
          </p:nvPr>
        </p:nvSpPr>
        <p:spPr/>
        <p:txBody>
          <a:bodyPr/>
          <a:lstStyle/>
          <a:p>
            <a:pPr defTabSz="1219170"/>
            <a:fld id="{9A9D9850-EB0A-43F7-8805-7278E1ABB367}" type="slidenum">
              <a:rPr lang="en-GB">
                <a:solidFill>
                  <a:prstClr val="black">
                    <a:lumMod val="50000"/>
                    <a:lumOff val="50000"/>
                  </a:prstClr>
                </a:solidFill>
                <a:latin typeface="Vinci Sans"/>
              </a:rPr>
              <a:pPr defTabSz="1219170"/>
              <a:t>14</a:t>
            </a:fld>
            <a:endParaRPr lang="en-GB">
              <a:solidFill>
                <a:prstClr val="black">
                  <a:lumMod val="50000"/>
                  <a:lumOff val="50000"/>
                </a:prstClr>
              </a:solidFill>
              <a:latin typeface="Vinci Sans"/>
            </a:endParaRPr>
          </a:p>
        </p:txBody>
      </p:sp>
      <p:sp>
        <p:nvSpPr>
          <p:cNvPr id="7" name="Title 2">
            <a:extLst>
              <a:ext uri="{FF2B5EF4-FFF2-40B4-BE49-F238E27FC236}">
                <a16:creationId xmlns:a16="http://schemas.microsoft.com/office/drawing/2014/main" id="{88FDBBDA-5220-71A5-EA51-27622942F2FB}"/>
              </a:ext>
            </a:extLst>
          </p:cNvPr>
          <p:cNvSpPr>
            <a:spLocks noGrp="1"/>
          </p:cNvSpPr>
          <p:nvPr>
            <p:ph type="title"/>
          </p:nvPr>
        </p:nvSpPr>
        <p:spPr>
          <a:xfrm>
            <a:off x="719667" y="719667"/>
            <a:ext cx="9601200" cy="480484"/>
          </a:xfrm>
        </p:spPr>
        <p:txBody>
          <a:bodyPr anchor="ctr">
            <a:normAutofit/>
          </a:bodyPr>
          <a:lstStyle/>
          <a:p>
            <a:pPr>
              <a:lnSpc>
                <a:spcPct val="90000"/>
              </a:lnSpc>
            </a:pPr>
            <a:r>
              <a:rPr lang="en-GB" cap="all"/>
              <a:t>Overview of Existing Track Upgrades</a:t>
            </a:r>
          </a:p>
        </p:txBody>
      </p:sp>
      <p:pic>
        <p:nvPicPr>
          <p:cNvPr id="10" name="Picture 9">
            <a:extLst>
              <a:ext uri="{FF2B5EF4-FFF2-40B4-BE49-F238E27FC236}">
                <a16:creationId xmlns:a16="http://schemas.microsoft.com/office/drawing/2014/main" id="{0C594A12-BE00-50CB-C1EE-3260ED2D71C9}"/>
              </a:ext>
            </a:extLst>
          </p:cNvPr>
          <p:cNvPicPr>
            <a:picLocks noChangeAspect="1"/>
          </p:cNvPicPr>
          <p:nvPr/>
        </p:nvPicPr>
        <p:blipFill>
          <a:blip r:embed="rId3"/>
          <a:stretch>
            <a:fillRect/>
          </a:stretch>
        </p:blipFill>
        <p:spPr>
          <a:xfrm>
            <a:off x="8937331" y="965746"/>
            <a:ext cx="4799999" cy="7732956"/>
          </a:xfrm>
          <a:prstGeom prst="rect">
            <a:avLst/>
          </a:prstGeom>
        </p:spPr>
      </p:pic>
      <p:sp>
        <p:nvSpPr>
          <p:cNvPr id="11" name="Star: 5 Points 10">
            <a:extLst>
              <a:ext uri="{FF2B5EF4-FFF2-40B4-BE49-F238E27FC236}">
                <a16:creationId xmlns:a16="http://schemas.microsoft.com/office/drawing/2014/main" id="{51354494-C461-84CA-B42B-7883E648A628}"/>
              </a:ext>
            </a:extLst>
          </p:cNvPr>
          <p:cNvSpPr/>
          <p:nvPr/>
        </p:nvSpPr>
        <p:spPr>
          <a:xfrm>
            <a:off x="12028313" y="3378082"/>
            <a:ext cx="294503" cy="256941"/>
          </a:xfrm>
          <a:prstGeom prst="star5">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defTabSz="1219170"/>
            <a:endParaRPr lang="en-GB" sz="2400">
              <a:solidFill>
                <a:prstClr val="white"/>
              </a:solidFill>
              <a:latin typeface="Vinci Sans"/>
            </a:endParaRPr>
          </a:p>
        </p:txBody>
      </p:sp>
      <p:graphicFrame>
        <p:nvGraphicFramePr>
          <p:cNvPr id="16" name="Diagram 15">
            <a:extLst>
              <a:ext uri="{FF2B5EF4-FFF2-40B4-BE49-F238E27FC236}">
                <a16:creationId xmlns:a16="http://schemas.microsoft.com/office/drawing/2014/main" id="{FE190BA2-626D-CCC7-7939-066A4CDE4E38}"/>
              </a:ext>
            </a:extLst>
          </p:cNvPr>
          <p:cNvGraphicFramePr/>
          <p:nvPr/>
        </p:nvGraphicFramePr>
        <p:xfrm>
          <a:off x="376995" y="1358157"/>
          <a:ext cx="4799999" cy="65248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tar: 5 Points 2">
            <a:extLst>
              <a:ext uri="{FF2B5EF4-FFF2-40B4-BE49-F238E27FC236}">
                <a16:creationId xmlns:a16="http://schemas.microsoft.com/office/drawing/2014/main" id="{ABDCA935-3586-F724-4773-71F05CA68D74}"/>
              </a:ext>
            </a:extLst>
          </p:cNvPr>
          <p:cNvSpPr/>
          <p:nvPr/>
        </p:nvSpPr>
        <p:spPr>
          <a:xfrm>
            <a:off x="13157202" y="1442038"/>
            <a:ext cx="294503" cy="256941"/>
          </a:xfrm>
          <a:prstGeom prst="star5">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defTabSz="1219170"/>
            <a:endParaRPr lang="en-GB" sz="2400">
              <a:solidFill>
                <a:prstClr val="white"/>
              </a:solidFill>
              <a:latin typeface="Vinci Sans"/>
            </a:endParaRPr>
          </a:p>
        </p:txBody>
      </p:sp>
      <p:pic>
        <p:nvPicPr>
          <p:cNvPr id="5" name="Picture 4">
            <a:extLst>
              <a:ext uri="{FF2B5EF4-FFF2-40B4-BE49-F238E27FC236}">
                <a16:creationId xmlns:a16="http://schemas.microsoft.com/office/drawing/2014/main" id="{7080EE32-197C-1825-37F2-5EA8CC3E16FF}"/>
              </a:ext>
            </a:extLst>
          </p:cNvPr>
          <p:cNvPicPr>
            <a:picLocks noChangeAspect="1"/>
          </p:cNvPicPr>
          <p:nvPr/>
        </p:nvPicPr>
        <p:blipFill>
          <a:blip r:embed="rId9"/>
          <a:stretch>
            <a:fillRect/>
          </a:stretch>
        </p:blipFill>
        <p:spPr>
          <a:xfrm>
            <a:off x="5520267" y="1261324"/>
            <a:ext cx="10275711" cy="6877016"/>
          </a:xfrm>
          <a:prstGeom prst="rect">
            <a:avLst/>
          </a:prstGeom>
          <a:ln w="19050">
            <a:solidFill>
              <a:schemeClr val="tx1"/>
            </a:solidFill>
          </a:ln>
        </p:spPr>
      </p:pic>
      <p:sp>
        <p:nvSpPr>
          <p:cNvPr id="13" name="Freeform: Shape 12">
            <a:extLst>
              <a:ext uri="{FF2B5EF4-FFF2-40B4-BE49-F238E27FC236}">
                <a16:creationId xmlns:a16="http://schemas.microsoft.com/office/drawing/2014/main" id="{6192E19F-F529-B5C1-A0F4-A04AE45A415D}"/>
              </a:ext>
            </a:extLst>
          </p:cNvPr>
          <p:cNvSpPr/>
          <p:nvPr/>
        </p:nvSpPr>
        <p:spPr>
          <a:xfrm>
            <a:off x="5582356" y="6581423"/>
            <a:ext cx="2602088" cy="1524000"/>
          </a:xfrm>
          <a:custGeom>
            <a:avLst/>
            <a:gdLst>
              <a:gd name="csX0" fmla="*/ 118533 w 1951566"/>
              <a:gd name="csY0" fmla="*/ 910166 h 1143000"/>
              <a:gd name="csX1" fmla="*/ 0 w 1951566"/>
              <a:gd name="csY1" fmla="*/ 990600 h 1143000"/>
              <a:gd name="csX2" fmla="*/ 25400 w 1951566"/>
              <a:gd name="csY2" fmla="*/ 1126066 h 1143000"/>
              <a:gd name="csX3" fmla="*/ 249766 w 1951566"/>
              <a:gd name="csY3" fmla="*/ 1143000 h 1143000"/>
              <a:gd name="csX4" fmla="*/ 495300 w 1951566"/>
              <a:gd name="csY4" fmla="*/ 1109133 h 1143000"/>
              <a:gd name="csX5" fmla="*/ 842433 w 1951566"/>
              <a:gd name="csY5" fmla="*/ 1087966 h 1143000"/>
              <a:gd name="csX6" fmla="*/ 1071033 w 1951566"/>
              <a:gd name="csY6" fmla="*/ 1121833 h 1143000"/>
              <a:gd name="csX7" fmla="*/ 1155700 w 1951566"/>
              <a:gd name="csY7" fmla="*/ 1066800 h 1143000"/>
              <a:gd name="csX8" fmla="*/ 1198033 w 1951566"/>
              <a:gd name="csY8" fmla="*/ 478366 h 1143000"/>
              <a:gd name="csX9" fmla="*/ 1189566 w 1951566"/>
              <a:gd name="csY9" fmla="*/ 313266 h 1143000"/>
              <a:gd name="csX10" fmla="*/ 1223433 w 1951566"/>
              <a:gd name="csY10" fmla="*/ 368300 h 1143000"/>
              <a:gd name="csX11" fmla="*/ 1253066 w 1951566"/>
              <a:gd name="csY11" fmla="*/ 423333 h 1143000"/>
              <a:gd name="csX12" fmla="*/ 1291166 w 1951566"/>
              <a:gd name="csY12" fmla="*/ 469900 h 1143000"/>
              <a:gd name="csX13" fmla="*/ 1447800 w 1951566"/>
              <a:gd name="csY13" fmla="*/ 520700 h 1143000"/>
              <a:gd name="csX14" fmla="*/ 1790700 w 1951566"/>
              <a:gd name="csY14" fmla="*/ 605366 h 1143000"/>
              <a:gd name="csX15" fmla="*/ 1951566 w 1951566"/>
              <a:gd name="csY15" fmla="*/ 529166 h 1143000"/>
              <a:gd name="csX16" fmla="*/ 1900766 w 1951566"/>
              <a:gd name="csY16" fmla="*/ 474133 h 1143000"/>
              <a:gd name="csX17" fmla="*/ 1684866 w 1951566"/>
              <a:gd name="csY17" fmla="*/ 431800 h 1143000"/>
              <a:gd name="csX18" fmla="*/ 1524000 w 1951566"/>
              <a:gd name="csY18" fmla="*/ 309033 h 1143000"/>
              <a:gd name="csX19" fmla="*/ 1341966 w 1951566"/>
              <a:gd name="csY19" fmla="*/ 292100 h 1143000"/>
              <a:gd name="csX20" fmla="*/ 1236133 w 1951566"/>
              <a:gd name="csY20" fmla="*/ 50800 h 1143000"/>
              <a:gd name="csX21" fmla="*/ 1168400 w 1951566"/>
              <a:gd name="csY21" fmla="*/ 12700 h 1143000"/>
              <a:gd name="csX22" fmla="*/ 1071033 w 1951566"/>
              <a:gd name="csY22" fmla="*/ 0 h 1143000"/>
              <a:gd name="csX23" fmla="*/ 1020233 w 1951566"/>
              <a:gd name="csY23" fmla="*/ 156633 h 1143000"/>
              <a:gd name="csX24" fmla="*/ 1062566 w 1951566"/>
              <a:gd name="csY24" fmla="*/ 414866 h 1143000"/>
              <a:gd name="csX25" fmla="*/ 1062566 w 1951566"/>
              <a:gd name="csY25" fmla="*/ 533400 h 1143000"/>
              <a:gd name="csX26" fmla="*/ 1032933 w 1951566"/>
              <a:gd name="csY26" fmla="*/ 626533 h 1143000"/>
              <a:gd name="csX27" fmla="*/ 1028700 w 1951566"/>
              <a:gd name="csY27" fmla="*/ 749300 h 1143000"/>
              <a:gd name="csX28" fmla="*/ 1016000 w 1951566"/>
              <a:gd name="csY28" fmla="*/ 893233 h 1143000"/>
              <a:gd name="csX29" fmla="*/ 960966 w 1951566"/>
              <a:gd name="csY29" fmla="*/ 965200 h 1143000"/>
              <a:gd name="csX30" fmla="*/ 685800 w 1951566"/>
              <a:gd name="csY30" fmla="*/ 944033 h 1143000"/>
              <a:gd name="csX31" fmla="*/ 469900 w 1951566"/>
              <a:gd name="csY31" fmla="*/ 922866 h 1143000"/>
              <a:gd name="csX32" fmla="*/ 270933 w 1951566"/>
              <a:gd name="csY32" fmla="*/ 901700 h 1143000"/>
              <a:gd name="csX33" fmla="*/ 118533 w 1951566"/>
              <a:gd name="csY33" fmla="*/ 910166 h 1143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1951566" h="1143000">
                <a:moveTo>
                  <a:pt x="118533" y="910166"/>
                </a:moveTo>
                <a:lnTo>
                  <a:pt x="0" y="990600"/>
                </a:lnTo>
                <a:lnTo>
                  <a:pt x="25400" y="1126066"/>
                </a:lnTo>
                <a:lnTo>
                  <a:pt x="249766" y="1143000"/>
                </a:lnTo>
                <a:lnTo>
                  <a:pt x="495300" y="1109133"/>
                </a:lnTo>
                <a:lnTo>
                  <a:pt x="842433" y="1087966"/>
                </a:lnTo>
                <a:lnTo>
                  <a:pt x="1071033" y="1121833"/>
                </a:lnTo>
                <a:lnTo>
                  <a:pt x="1155700" y="1066800"/>
                </a:lnTo>
                <a:lnTo>
                  <a:pt x="1198033" y="478366"/>
                </a:lnTo>
                <a:lnTo>
                  <a:pt x="1189566" y="313266"/>
                </a:lnTo>
                <a:cubicBezTo>
                  <a:pt x="1200855" y="331611"/>
                  <a:pt x="1212909" y="349506"/>
                  <a:pt x="1223433" y="368300"/>
                </a:cubicBezTo>
                <a:cubicBezTo>
                  <a:pt x="1256896" y="428055"/>
                  <a:pt x="1234690" y="404957"/>
                  <a:pt x="1253066" y="423333"/>
                </a:cubicBezTo>
                <a:lnTo>
                  <a:pt x="1291166" y="469900"/>
                </a:lnTo>
                <a:lnTo>
                  <a:pt x="1447800" y="520700"/>
                </a:lnTo>
                <a:lnTo>
                  <a:pt x="1790700" y="605366"/>
                </a:lnTo>
                <a:lnTo>
                  <a:pt x="1951566" y="529166"/>
                </a:lnTo>
                <a:lnTo>
                  <a:pt x="1900766" y="474133"/>
                </a:lnTo>
                <a:lnTo>
                  <a:pt x="1684866" y="431800"/>
                </a:lnTo>
                <a:lnTo>
                  <a:pt x="1524000" y="309033"/>
                </a:lnTo>
                <a:lnTo>
                  <a:pt x="1341966" y="292100"/>
                </a:lnTo>
                <a:lnTo>
                  <a:pt x="1236133" y="50800"/>
                </a:lnTo>
                <a:lnTo>
                  <a:pt x="1168400" y="12700"/>
                </a:lnTo>
                <a:lnTo>
                  <a:pt x="1071033" y="0"/>
                </a:lnTo>
                <a:lnTo>
                  <a:pt x="1020233" y="156633"/>
                </a:lnTo>
                <a:lnTo>
                  <a:pt x="1062566" y="414866"/>
                </a:lnTo>
                <a:lnTo>
                  <a:pt x="1062566" y="533400"/>
                </a:lnTo>
                <a:lnTo>
                  <a:pt x="1032933" y="626533"/>
                </a:lnTo>
                <a:lnTo>
                  <a:pt x="1028700" y="749300"/>
                </a:lnTo>
                <a:lnTo>
                  <a:pt x="1016000" y="893233"/>
                </a:lnTo>
                <a:lnTo>
                  <a:pt x="960966" y="965200"/>
                </a:lnTo>
                <a:lnTo>
                  <a:pt x="685800" y="944033"/>
                </a:lnTo>
                <a:lnTo>
                  <a:pt x="469900" y="922866"/>
                </a:lnTo>
                <a:lnTo>
                  <a:pt x="270933" y="901700"/>
                </a:lnTo>
                <a:lnTo>
                  <a:pt x="118533" y="910166"/>
                </a:lnTo>
                <a:close/>
              </a:path>
            </a:pathLst>
          </a:custGeom>
          <a:solidFill>
            <a:srgbClr val="209C3C">
              <a:alpha val="25098"/>
            </a:srgbClr>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defTabSz="1219170"/>
            <a:endParaRPr lang="en-GB" sz="2400">
              <a:solidFill>
                <a:prstClr val="white"/>
              </a:solidFill>
              <a:latin typeface="Vinci Sans"/>
            </a:endParaRPr>
          </a:p>
        </p:txBody>
      </p:sp>
      <p:sp>
        <p:nvSpPr>
          <p:cNvPr id="17" name="Freeform: Shape 16">
            <a:extLst>
              <a:ext uri="{FF2B5EF4-FFF2-40B4-BE49-F238E27FC236}">
                <a16:creationId xmlns:a16="http://schemas.microsoft.com/office/drawing/2014/main" id="{B173F747-A676-9956-7992-5298E608C6C0}"/>
              </a:ext>
            </a:extLst>
          </p:cNvPr>
          <p:cNvSpPr/>
          <p:nvPr/>
        </p:nvSpPr>
        <p:spPr>
          <a:xfrm>
            <a:off x="7958667" y="3725334"/>
            <a:ext cx="6953956" cy="4109156"/>
          </a:xfrm>
          <a:custGeom>
            <a:avLst/>
            <a:gdLst>
              <a:gd name="csX0" fmla="*/ 0 w 5215467"/>
              <a:gd name="csY0" fmla="*/ 2751667 h 3081867"/>
              <a:gd name="csX1" fmla="*/ 131233 w 5215467"/>
              <a:gd name="csY1" fmla="*/ 2899833 h 3081867"/>
              <a:gd name="csX2" fmla="*/ 190500 w 5215467"/>
              <a:gd name="csY2" fmla="*/ 2950633 h 3081867"/>
              <a:gd name="csX3" fmla="*/ 300567 w 5215467"/>
              <a:gd name="csY3" fmla="*/ 3056467 h 3081867"/>
              <a:gd name="csX4" fmla="*/ 457200 w 5215467"/>
              <a:gd name="csY4" fmla="*/ 3022600 h 3081867"/>
              <a:gd name="csX5" fmla="*/ 558800 w 5215467"/>
              <a:gd name="csY5" fmla="*/ 3081867 h 3081867"/>
              <a:gd name="csX6" fmla="*/ 1181100 w 5215467"/>
              <a:gd name="csY6" fmla="*/ 2819400 h 3081867"/>
              <a:gd name="csX7" fmla="*/ 1329267 w 5215467"/>
              <a:gd name="csY7" fmla="*/ 2768600 h 3081867"/>
              <a:gd name="csX8" fmla="*/ 1456267 w 5215467"/>
              <a:gd name="csY8" fmla="*/ 2675467 h 3081867"/>
              <a:gd name="csX9" fmla="*/ 1570567 w 5215467"/>
              <a:gd name="csY9" fmla="*/ 2552700 h 3081867"/>
              <a:gd name="csX10" fmla="*/ 1689100 w 5215467"/>
              <a:gd name="csY10" fmla="*/ 2387600 h 3081867"/>
              <a:gd name="csX11" fmla="*/ 1790700 w 5215467"/>
              <a:gd name="csY11" fmla="*/ 2341033 h 3081867"/>
              <a:gd name="csX12" fmla="*/ 1947333 w 5215467"/>
              <a:gd name="csY12" fmla="*/ 2281767 h 3081867"/>
              <a:gd name="csX13" fmla="*/ 2281767 w 5215467"/>
              <a:gd name="csY13" fmla="*/ 2230967 h 3081867"/>
              <a:gd name="csX14" fmla="*/ 2573867 w 5215467"/>
              <a:gd name="csY14" fmla="*/ 2070100 h 3081867"/>
              <a:gd name="csX15" fmla="*/ 2734733 w 5215467"/>
              <a:gd name="csY15" fmla="*/ 1905000 h 3081867"/>
              <a:gd name="csX16" fmla="*/ 2976033 w 5215467"/>
              <a:gd name="csY16" fmla="*/ 1655233 h 3081867"/>
              <a:gd name="csX17" fmla="*/ 3119967 w 5215467"/>
              <a:gd name="csY17" fmla="*/ 1562100 h 3081867"/>
              <a:gd name="csX18" fmla="*/ 3246967 w 5215467"/>
              <a:gd name="csY18" fmla="*/ 1545167 h 3081867"/>
              <a:gd name="csX19" fmla="*/ 3445933 w 5215467"/>
              <a:gd name="csY19" fmla="*/ 1468967 h 3081867"/>
              <a:gd name="csX20" fmla="*/ 3462867 w 5215467"/>
              <a:gd name="csY20" fmla="*/ 1435100 h 3081867"/>
              <a:gd name="csX21" fmla="*/ 3496733 w 5215467"/>
              <a:gd name="csY21" fmla="*/ 1418167 h 3081867"/>
              <a:gd name="csX22" fmla="*/ 3649133 w 5215467"/>
              <a:gd name="csY22" fmla="*/ 1380067 h 3081867"/>
              <a:gd name="csX23" fmla="*/ 3704167 w 5215467"/>
              <a:gd name="csY23" fmla="*/ 1308100 h 3081867"/>
              <a:gd name="csX24" fmla="*/ 4042833 w 5215467"/>
              <a:gd name="csY24" fmla="*/ 1193800 h 3081867"/>
              <a:gd name="csX25" fmla="*/ 4250267 w 5215467"/>
              <a:gd name="csY25" fmla="*/ 1109133 h 3081867"/>
              <a:gd name="csX26" fmla="*/ 4313767 w 5215467"/>
              <a:gd name="csY26" fmla="*/ 1003300 h 3081867"/>
              <a:gd name="csX27" fmla="*/ 4428067 w 5215467"/>
              <a:gd name="csY27" fmla="*/ 829733 h 3081867"/>
              <a:gd name="csX28" fmla="*/ 4555067 w 5215467"/>
              <a:gd name="csY28" fmla="*/ 690033 h 3081867"/>
              <a:gd name="csX29" fmla="*/ 4711700 w 5215467"/>
              <a:gd name="csY29" fmla="*/ 448733 h 3081867"/>
              <a:gd name="csX30" fmla="*/ 4804833 w 5215467"/>
              <a:gd name="csY30" fmla="*/ 440267 h 3081867"/>
              <a:gd name="csX31" fmla="*/ 4847167 w 5215467"/>
              <a:gd name="csY31" fmla="*/ 440267 h 3081867"/>
              <a:gd name="csX32" fmla="*/ 5067300 w 5215467"/>
              <a:gd name="csY32" fmla="*/ 419100 h 3081867"/>
              <a:gd name="csX33" fmla="*/ 5096933 w 5215467"/>
              <a:gd name="csY33" fmla="*/ 313267 h 3081867"/>
              <a:gd name="csX34" fmla="*/ 5215467 w 5215467"/>
              <a:gd name="csY34" fmla="*/ 88900 h 3081867"/>
              <a:gd name="csX35" fmla="*/ 5164667 w 5215467"/>
              <a:gd name="csY35" fmla="*/ 0 h 3081867"/>
              <a:gd name="csX36" fmla="*/ 5046133 w 5215467"/>
              <a:gd name="csY36" fmla="*/ 63500 h 3081867"/>
              <a:gd name="csX37" fmla="*/ 4991100 w 5215467"/>
              <a:gd name="csY37" fmla="*/ 135467 h 3081867"/>
              <a:gd name="csX38" fmla="*/ 4931833 w 5215467"/>
              <a:gd name="csY38" fmla="*/ 262467 h 3081867"/>
              <a:gd name="csX39" fmla="*/ 4923367 w 5215467"/>
              <a:gd name="csY39" fmla="*/ 313267 h 3081867"/>
              <a:gd name="csX40" fmla="*/ 4728633 w 5215467"/>
              <a:gd name="csY40" fmla="*/ 262467 h 3081867"/>
              <a:gd name="csX41" fmla="*/ 4643967 w 5215467"/>
              <a:gd name="csY41" fmla="*/ 254000 h 3081867"/>
              <a:gd name="csX42" fmla="*/ 4555067 w 5215467"/>
              <a:gd name="csY42" fmla="*/ 436033 h 3081867"/>
              <a:gd name="csX43" fmla="*/ 4474633 w 5215467"/>
              <a:gd name="csY43" fmla="*/ 554567 h 3081867"/>
              <a:gd name="csX44" fmla="*/ 4157133 w 5215467"/>
              <a:gd name="csY44" fmla="*/ 838200 h 3081867"/>
              <a:gd name="csX45" fmla="*/ 4076700 w 5215467"/>
              <a:gd name="csY45" fmla="*/ 969433 h 3081867"/>
              <a:gd name="csX46" fmla="*/ 3467100 w 5215467"/>
              <a:gd name="csY46" fmla="*/ 1189567 h 3081867"/>
              <a:gd name="csX47" fmla="*/ 3327400 w 5215467"/>
              <a:gd name="csY47" fmla="*/ 1291167 h 3081867"/>
              <a:gd name="csX48" fmla="*/ 3306233 w 5215467"/>
              <a:gd name="csY48" fmla="*/ 1325033 h 3081867"/>
              <a:gd name="csX49" fmla="*/ 3035300 w 5215467"/>
              <a:gd name="csY49" fmla="*/ 1439333 h 3081867"/>
              <a:gd name="csX50" fmla="*/ 2556933 w 5215467"/>
              <a:gd name="csY50" fmla="*/ 1676400 h 3081867"/>
              <a:gd name="csX51" fmla="*/ 2294467 w 5215467"/>
              <a:gd name="csY51" fmla="*/ 1972733 h 3081867"/>
              <a:gd name="csX52" fmla="*/ 2053167 w 5215467"/>
              <a:gd name="csY52" fmla="*/ 2074333 h 3081867"/>
              <a:gd name="csX53" fmla="*/ 1778000 w 5215467"/>
              <a:gd name="csY53" fmla="*/ 2142067 h 3081867"/>
              <a:gd name="csX54" fmla="*/ 1570567 w 5215467"/>
              <a:gd name="csY54" fmla="*/ 2273300 h 3081867"/>
              <a:gd name="csX55" fmla="*/ 1540933 w 5215467"/>
              <a:gd name="csY55" fmla="*/ 2298700 h 3081867"/>
              <a:gd name="csX56" fmla="*/ 1507067 w 5215467"/>
              <a:gd name="csY56" fmla="*/ 2349500 h 3081867"/>
              <a:gd name="csX57" fmla="*/ 1456267 w 5215467"/>
              <a:gd name="csY57" fmla="*/ 2391833 h 3081867"/>
              <a:gd name="csX58" fmla="*/ 1253067 w 5215467"/>
              <a:gd name="csY58" fmla="*/ 2569633 h 3081867"/>
              <a:gd name="csX59" fmla="*/ 1227667 w 5215467"/>
              <a:gd name="csY59" fmla="*/ 2607733 h 3081867"/>
              <a:gd name="csX60" fmla="*/ 999067 w 5215467"/>
              <a:gd name="csY60" fmla="*/ 2696633 h 3081867"/>
              <a:gd name="csX61" fmla="*/ 723900 w 5215467"/>
              <a:gd name="csY61" fmla="*/ 2794000 h 3081867"/>
              <a:gd name="csX62" fmla="*/ 643467 w 5215467"/>
              <a:gd name="csY62" fmla="*/ 2802467 h 3081867"/>
              <a:gd name="csX63" fmla="*/ 524933 w 5215467"/>
              <a:gd name="csY63" fmla="*/ 2836333 h 3081867"/>
              <a:gd name="csX64" fmla="*/ 368300 w 5215467"/>
              <a:gd name="csY64" fmla="*/ 2802467 h 3081867"/>
              <a:gd name="csX65" fmla="*/ 342900 w 5215467"/>
              <a:gd name="csY65" fmla="*/ 2849033 h 3081867"/>
              <a:gd name="csX66" fmla="*/ 165100 w 5215467"/>
              <a:gd name="csY66" fmla="*/ 2675467 h 3081867"/>
              <a:gd name="csX67" fmla="*/ 0 w 5215467"/>
              <a:gd name="csY67" fmla="*/ 2751667 h 30818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Lst>
            <a:rect l="l" t="t" r="r" b="b"/>
            <a:pathLst>
              <a:path w="5215467" h="3081867">
                <a:moveTo>
                  <a:pt x="0" y="2751667"/>
                </a:moveTo>
                <a:lnTo>
                  <a:pt x="131233" y="2899833"/>
                </a:lnTo>
                <a:lnTo>
                  <a:pt x="190500" y="2950633"/>
                </a:lnTo>
                <a:lnTo>
                  <a:pt x="300567" y="3056467"/>
                </a:lnTo>
                <a:lnTo>
                  <a:pt x="457200" y="3022600"/>
                </a:lnTo>
                <a:lnTo>
                  <a:pt x="558800" y="3081867"/>
                </a:lnTo>
                <a:lnTo>
                  <a:pt x="1181100" y="2819400"/>
                </a:lnTo>
                <a:lnTo>
                  <a:pt x="1329267" y="2768600"/>
                </a:lnTo>
                <a:lnTo>
                  <a:pt x="1456267" y="2675467"/>
                </a:lnTo>
                <a:lnTo>
                  <a:pt x="1570567" y="2552700"/>
                </a:lnTo>
                <a:lnTo>
                  <a:pt x="1689100" y="2387600"/>
                </a:lnTo>
                <a:lnTo>
                  <a:pt x="1790700" y="2341033"/>
                </a:lnTo>
                <a:lnTo>
                  <a:pt x="1947333" y="2281767"/>
                </a:lnTo>
                <a:lnTo>
                  <a:pt x="2281767" y="2230967"/>
                </a:lnTo>
                <a:lnTo>
                  <a:pt x="2573867" y="2070100"/>
                </a:lnTo>
                <a:lnTo>
                  <a:pt x="2734733" y="1905000"/>
                </a:lnTo>
                <a:lnTo>
                  <a:pt x="2976033" y="1655233"/>
                </a:lnTo>
                <a:lnTo>
                  <a:pt x="3119967" y="1562100"/>
                </a:lnTo>
                <a:lnTo>
                  <a:pt x="3246967" y="1545167"/>
                </a:lnTo>
                <a:lnTo>
                  <a:pt x="3445933" y="1468967"/>
                </a:lnTo>
                <a:lnTo>
                  <a:pt x="3462867" y="1435100"/>
                </a:lnTo>
                <a:lnTo>
                  <a:pt x="3496733" y="1418167"/>
                </a:lnTo>
                <a:lnTo>
                  <a:pt x="3649133" y="1380067"/>
                </a:lnTo>
                <a:lnTo>
                  <a:pt x="3704167" y="1308100"/>
                </a:lnTo>
                <a:lnTo>
                  <a:pt x="4042833" y="1193800"/>
                </a:lnTo>
                <a:lnTo>
                  <a:pt x="4250267" y="1109133"/>
                </a:lnTo>
                <a:lnTo>
                  <a:pt x="4313767" y="1003300"/>
                </a:lnTo>
                <a:lnTo>
                  <a:pt x="4428067" y="829733"/>
                </a:lnTo>
                <a:lnTo>
                  <a:pt x="4555067" y="690033"/>
                </a:lnTo>
                <a:lnTo>
                  <a:pt x="4711700" y="448733"/>
                </a:lnTo>
                <a:lnTo>
                  <a:pt x="4804833" y="440267"/>
                </a:lnTo>
                <a:lnTo>
                  <a:pt x="4847167" y="440267"/>
                </a:lnTo>
                <a:lnTo>
                  <a:pt x="5067300" y="419100"/>
                </a:lnTo>
                <a:lnTo>
                  <a:pt x="5096933" y="313267"/>
                </a:lnTo>
                <a:lnTo>
                  <a:pt x="5215467" y="88900"/>
                </a:lnTo>
                <a:lnTo>
                  <a:pt x="5164667" y="0"/>
                </a:lnTo>
                <a:lnTo>
                  <a:pt x="5046133" y="63500"/>
                </a:lnTo>
                <a:lnTo>
                  <a:pt x="4991100" y="135467"/>
                </a:lnTo>
                <a:lnTo>
                  <a:pt x="4931833" y="262467"/>
                </a:lnTo>
                <a:lnTo>
                  <a:pt x="4923367" y="313267"/>
                </a:lnTo>
                <a:lnTo>
                  <a:pt x="4728633" y="262467"/>
                </a:lnTo>
                <a:lnTo>
                  <a:pt x="4643967" y="254000"/>
                </a:lnTo>
                <a:lnTo>
                  <a:pt x="4555067" y="436033"/>
                </a:lnTo>
                <a:lnTo>
                  <a:pt x="4474633" y="554567"/>
                </a:lnTo>
                <a:lnTo>
                  <a:pt x="4157133" y="838200"/>
                </a:lnTo>
                <a:lnTo>
                  <a:pt x="4076700" y="969433"/>
                </a:lnTo>
                <a:lnTo>
                  <a:pt x="3467100" y="1189567"/>
                </a:lnTo>
                <a:lnTo>
                  <a:pt x="3327400" y="1291167"/>
                </a:lnTo>
                <a:lnTo>
                  <a:pt x="3306233" y="1325033"/>
                </a:lnTo>
                <a:lnTo>
                  <a:pt x="3035300" y="1439333"/>
                </a:lnTo>
                <a:lnTo>
                  <a:pt x="2556933" y="1676400"/>
                </a:lnTo>
                <a:lnTo>
                  <a:pt x="2294467" y="1972733"/>
                </a:lnTo>
                <a:lnTo>
                  <a:pt x="2053167" y="2074333"/>
                </a:lnTo>
                <a:lnTo>
                  <a:pt x="1778000" y="2142067"/>
                </a:lnTo>
                <a:lnTo>
                  <a:pt x="1570567" y="2273300"/>
                </a:lnTo>
                <a:cubicBezTo>
                  <a:pt x="1560689" y="2281767"/>
                  <a:pt x="1549262" y="2288705"/>
                  <a:pt x="1540933" y="2298700"/>
                </a:cubicBezTo>
                <a:cubicBezTo>
                  <a:pt x="1527904" y="2314334"/>
                  <a:pt x="1521084" y="2334745"/>
                  <a:pt x="1507067" y="2349500"/>
                </a:cubicBezTo>
                <a:cubicBezTo>
                  <a:pt x="1441079" y="2418962"/>
                  <a:pt x="1471857" y="2360654"/>
                  <a:pt x="1456267" y="2391833"/>
                </a:cubicBezTo>
                <a:lnTo>
                  <a:pt x="1253067" y="2569633"/>
                </a:lnTo>
                <a:lnTo>
                  <a:pt x="1227667" y="2607733"/>
                </a:lnTo>
                <a:lnTo>
                  <a:pt x="999067" y="2696633"/>
                </a:lnTo>
                <a:lnTo>
                  <a:pt x="723900" y="2794000"/>
                </a:lnTo>
                <a:cubicBezTo>
                  <a:pt x="660499" y="2803754"/>
                  <a:pt x="687427" y="2802467"/>
                  <a:pt x="643467" y="2802467"/>
                </a:cubicBezTo>
                <a:lnTo>
                  <a:pt x="524933" y="2836333"/>
                </a:lnTo>
                <a:lnTo>
                  <a:pt x="368300" y="2802467"/>
                </a:lnTo>
                <a:lnTo>
                  <a:pt x="342900" y="2849033"/>
                </a:lnTo>
                <a:lnTo>
                  <a:pt x="165100" y="2675467"/>
                </a:lnTo>
                <a:lnTo>
                  <a:pt x="0" y="2751667"/>
                </a:lnTo>
                <a:close/>
              </a:path>
            </a:pathLst>
          </a:custGeom>
          <a:solidFill>
            <a:srgbClr val="FFB81C">
              <a:alpha val="25098"/>
            </a:srgb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defTabSz="1219170"/>
            <a:endParaRPr lang="en-GB" sz="2400">
              <a:solidFill>
                <a:prstClr val="white"/>
              </a:solidFill>
              <a:latin typeface="Vinci Sans"/>
            </a:endParaRPr>
          </a:p>
        </p:txBody>
      </p:sp>
      <p:sp>
        <p:nvSpPr>
          <p:cNvPr id="18" name="Freeform: Shape 17">
            <a:extLst>
              <a:ext uri="{FF2B5EF4-FFF2-40B4-BE49-F238E27FC236}">
                <a16:creationId xmlns:a16="http://schemas.microsoft.com/office/drawing/2014/main" id="{D0FBB6F4-52B2-250F-ED3A-9B72C606D173}"/>
              </a:ext>
            </a:extLst>
          </p:cNvPr>
          <p:cNvSpPr/>
          <p:nvPr/>
        </p:nvSpPr>
        <p:spPr>
          <a:xfrm>
            <a:off x="13840178" y="3087512"/>
            <a:ext cx="1134533" cy="925689"/>
          </a:xfrm>
          <a:custGeom>
            <a:avLst/>
            <a:gdLst>
              <a:gd name="csX0" fmla="*/ 25400 w 850900"/>
              <a:gd name="csY0" fmla="*/ 143934 h 694267"/>
              <a:gd name="csX1" fmla="*/ 0 w 850900"/>
              <a:gd name="csY1" fmla="*/ 495300 h 694267"/>
              <a:gd name="csX2" fmla="*/ 118534 w 850900"/>
              <a:gd name="csY2" fmla="*/ 533400 h 694267"/>
              <a:gd name="csX3" fmla="*/ 220134 w 850900"/>
              <a:gd name="csY3" fmla="*/ 533400 h 694267"/>
              <a:gd name="csX4" fmla="*/ 292100 w 850900"/>
              <a:gd name="csY4" fmla="*/ 537634 h 694267"/>
              <a:gd name="csX5" fmla="*/ 393700 w 850900"/>
              <a:gd name="csY5" fmla="*/ 605367 h 694267"/>
              <a:gd name="csX6" fmla="*/ 491067 w 850900"/>
              <a:gd name="csY6" fmla="*/ 694267 h 694267"/>
              <a:gd name="csX7" fmla="*/ 533400 w 850900"/>
              <a:gd name="csY7" fmla="*/ 685800 h 694267"/>
              <a:gd name="csX8" fmla="*/ 613834 w 850900"/>
              <a:gd name="csY8" fmla="*/ 550334 h 694267"/>
              <a:gd name="csX9" fmla="*/ 766234 w 850900"/>
              <a:gd name="csY9" fmla="*/ 482600 h 694267"/>
              <a:gd name="csX10" fmla="*/ 850900 w 850900"/>
              <a:gd name="csY10" fmla="*/ 317500 h 694267"/>
              <a:gd name="csX11" fmla="*/ 817034 w 850900"/>
              <a:gd name="csY11" fmla="*/ 228600 h 694267"/>
              <a:gd name="csX12" fmla="*/ 800100 w 850900"/>
              <a:gd name="csY12" fmla="*/ 59267 h 694267"/>
              <a:gd name="csX13" fmla="*/ 728134 w 850900"/>
              <a:gd name="csY13" fmla="*/ 38100 h 694267"/>
              <a:gd name="csX14" fmla="*/ 702734 w 850900"/>
              <a:gd name="csY14" fmla="*/ 59267 h 694267"/>
              <a:gd name="csX15" fmla="*/ 656167 w 850900"/>
              <a:gd name="csY15" fmla="*/ 0 h 694267"/>
              <a:gd name="csX16" fmla="*/ 546100 w 850900"/>
              <a:gd name="csY16" fmla="*/ 12700 h 694267"/>
              <a:gd name="csX17" fmla="*/ 461434 w 850900"/>
              <a:gd name="csY17" fmla="*/ 97367 h 694267"/>
              <a:gd name="csX18" fmla="*/ 313267 w 850900"/>
              <a:gd name="csY18" fmla="*/ 160867 h 694267"/>
              <a:gd name="csX19" fmla="*/ 220134 w 850900"/>
              <a:gd name="csY19" fmla="*/ 173567 h 694267"/>
              <a:gd name="csX20" fmla="*/ 25400 w 850900"/>
              <a:gd name="csY20" fmla="*/ 143934 h 6942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850900" h="694267">
                <a:moveTo>
                  <a:pt x="25400" y="143934"/>
                </a:moveTo>
                <a:lnTo>
                  <a:pt x="0" y="495300"/>
                </a:lnTo>
                <a:lnTo>
                  <a:pt x="118534" y="533400"/>
                </a:lnTo>
                <a:lnTo>
                  <a:pt x="220134" y="533400"/>
                </a:lnTo>
                <a:lnTo>
                  <a:pt x="292100" y="537634"/>
                </a:lnTo>
                <a:lnTo>
                  <a:pt x="393700" y="605367"/>
                </a:lnTo>
                <a:lnTo>
                  <a:pt x="491067" y="694267"/>
                </a:lnTo>
                <a:lnTo>
                  <a:pt x="533400" y="685800"/>
                </a:lnTo>
                <a:lnTo>
                  <a:pt x="613834" y="550334"/>
                </a:lnTo>
                <a:lnTo>
                  <a:pt x="766234" y="482600"/>
                </a:lnTo>
                <a:lnTo>
                  <a:pt x="850900" y="317500"/>
                </a:lnTo>
                <a:lnTo>
                  <a:pt x="817034" y="228600"/>
                </a:lnTo>
                <a:lnTo>
                  <a:pt x="800100" y="59267"/>
                </a:lnTo>
                <a:lnTo>
                  <a:pt x="728134" y="38100"/>
                </a:lnTo>
                <a:lnTo>
                  <a:pt x="702734" y="59267"/>
                </a:lnTo>
                <a:lnTo>
                  <a:pt x="656167" y="0"/>
                </a:lnTo>
                <a:lnTo>
                  <a:pt x="546100" y="12700"/>
                </a:lnTo>
                <a:lnTo>
                  <a:pt x="461434" y="97367"/>
                </a:lnTo>
                <a:lnTo>
                  <a:pt x="313267" y="160867"/>
                </a:lnTo>
                <a:lnTo>
                  <a:pt x="220134" y="173567"/>
                </a:lnTo>
                <a:lnTo>
                  <a:pt x="25400" y="143934"/>
                </a:lnTo>
                <a:close/>
              </a:path>
            </a:pathLst>
          </a:custGeom>
          <a:solidFill>
            <a:srgbClr val="05C3DD">
              <a:alpha val="25098"/>
            </a:srgb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defTabSz="1219170"/>
            <a:endParaRPr lang="en-GB" sz="2400">
              <a:solidFill>
                <a:prstClr val="white"/>
              </a:solidFill>
              <a:latin typeface="Vinci Sans"/>
            </a:endParaRPr>
          </a:p>
        </p:txBody>
      </p:sp>
      <p:sp>
        <p:nvSpPr>
          <p:cNvPr id="19" name="TextBox 18">
            <a:extLst>
              <a:ext uri="{FF2B5EF4-FFF2-40B4-BE49-F238E27FC236}">
                <a16:creationId xmlns:a16="http://schemas.microsoft.com/office/drawing/2014/main" id="{1E981BF6-EB2A-8862-BD09-472B99ADA9D1}"/>
              </a:ext>
            </a:extLst>
          </p:cNvPr>
          <p:cNvSpPr txBox="1"/>
          <p:nvPr/>
        </p:nvSpPr>
        <p:spPr>
          <a:xfrm>
            <a:off x="5995438" y="5333488"/>
            <a:ext cx="1996581" cy="830997"/>
          </a:xfrm>
          <a:prstGeom prst="rect">
            <a:avLst/>
          </a:prstGeom>
          <a:solidFill>
            <a:schemeClr val="bg1"/>
          </a:solidFill>
          <a:ln>
            <a:solidFill>
              <a:schemeClr val="tx1"/>
            </a:solidFill>
          </a:ln>
        </p:spPr>
        <p:txBody>
          <a:bodyPr wrap="square" rtlCol="0">
            <a:spAutoFit/>
          </a:bodyPr>
          <a:lstStyle/>
          <a:p>
            <a:pPr defTabSz="1219170"/>
            <a:r>
              <a:rPr lang="en-GB" sz="1600">
                <a:solidFill>
                  <a:prstClr val="black"/>
                </a:solidFill>
                <a:latin typeface="Vinci Sans"/>
              </a:rPr>
              <a:t>Existing track in good condition in process of upgrade</a:t>
            </a:r>
          </a:p>
        </p:txBody>
      </p:sp>
      <p:cxnSp>
        <p:nvCxnSpPr>
          <p:cNvPr id="20" name="Straight Arrow Connector 19">
            <a:extLst>
              <a:ext uri="{FF2B5EF4-FFF2-40B4-BE49-F238E27FC236}">
                <a16:creationId xmlns:a16="http://schemas.microsoft.com/office/drawing/2014/main" id="{6053872A-7BDA-141C-B2DF-3797667CDFE6}"/>
              </a:ext>
            </a:extLst>
          </p:cNvPr>
          <p:cNvCxnSpPr>
            <a:cxnSpLocks/>
          </p:cNvCxnSpPr>
          <p:nvPr/>
        </p:nvCxnSpPr>
        <p:spPr>
          <a:xfrm>
            <a:off x="6942667" y="6195263"/>
            <a:ext cx="187355" cy="63451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39157B61-D1C8-80D6-A65E-8A6771468056}"/>
              </a:ext>
            </a:extLst>
          </p:cNvPr>
          <p:cNvSpPr txBox="1"/>
          <p:nvPr/>
        </p:nvSpPr>
        <p:spPr>
          <a:xfrm>
            <a:off x="11843596" y="6581423"/>
            <a:ext cx="1996581" cy="830997"/>
          </a:xfrm>
          <a:prstGeom prst="rect">
            <a:avLst/>
          </a:prstGeom>
          <a:solidFill>
            <a:schemeClr val="bg1"/>
          </a:solidFill>
          <a:ln>
            <a:solidFill>
              <a:schemeClr val="tx1"/>
            </a:solidFill>
          </a:ln>
        </p:spPr>
        <p:txBody>
          <a:bodyPr wrap="square" rtlCol="0">
            <a:spAutoFit/>
          </a:bodyPr>
          <a:lstStyle/>
          <a:p>
            <a:pPr defTabSz="1219170"/>
            <a:r>
              <a:rPr lang="en-GB" sz="1600">
                <a:solidFill>
                  <a:prstClr val="black"/>
                </a:solidFill>
                <a:latin typeface="Vinci Sans"/>
              </a:rPr>
              <a:t>Existing track in fair condition in process of upgrade</a:t>
            </a:r>
          </a:p>
        </p:txBody>
      </p:sp>
      <p:cxnSp>
        <p:nvCxnSpPr>
          <p:cNvPr id="28" name="Straight Arrow Connector 27">
            <a:extLst>
              <a:ext uri="{FF2B5EF4-FFF2-40B4-BE49-F238E27FC236}">
                <a16:creationId xmlns:a16="http://schemas.microsoft.com/office/drawing/2014/main" id="{DE4322AA-7DEC-04E9-2B1A-9EB427A7C0EC}"/>
              </a:ext>
            </a:extLst>
          </p:cNvPr>
          <p:cNvCxnSpPr>
            <a:cxnSpLocks/>
            <a:stCxn id="27" idx="0"/>
          </p:cNvCxnSpPr>
          <p:nvPr/>
        </p:nvCxnSpPr>
        <p:spPr>
          <a:xfrm flipH="1" flipV="1">
            <a:off x="11475156" y="6195263"/>
            <a:ext cx="1366731" cy="3861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FEBF6679-A378-345C-2460-2EC5B09B2350}"/>
              </a:ext>
            </a:extLst>
          </p:cNvPr>
          <p:cNvSpPr txBox="1"/>
          <p:nvPr/>
        </p:nvSpPr>
        <p:spPr>
          <a:xfrm>
            <a:off x="10594623" y="2057936"/>
            <a:ext cx="2980796" cy="830997"/>
          </a:xfrm>
          <a:prstGeom prst="rect">
            <a:avLst/>
          </a:prstGeom>
          <a:solidFill>
            <a:schemeClr val="bg1"/>
          </a:solidFill>
          <a:ln>
            <a:solidFill>
              <a:schemeClr val="tx1"/>
            </a:solidFill>
          </a:ln>
        </p:spPr>
        <p:txBody>
          <a:bodyPr wrap="square" rtlCol="0">
            <a:spAutoFit/>
          </a:bodyPr>
          <a:lstStyle/>
          <a:p>
            <a:pPr defTabSz="1219170"/>
            <a:r>
              <a:rPr lang="en-GB" sz="1600">
                <a:solidFill>
                  <a:prstClr val="black"/>
                </a:solidFill>
                <a:latin typeface="Vinci Sans"/>
              </a:rPr>
              <a:t>New tracks and compound construction</a:t>
            </a:r>
          </a:p>
          <a:p>
            <a:pPr defTabSz="1219170"/>
            <a:r>
              <a:rPr lang="en-GB" sz="1600">
                <a:solidFill>
                  <a:prstClr val="black"/>
                </a:solidFill>
                <a:latin typeface="Vinci Sans"/>
              </a:rPr>
              <a:t>Upgrade of poor condition tracks</a:t>
            </a:r>
          </a:p>
        </p:txBody>
      </p:sp>
      <p:cxnSp>
        <p:nvCxnSpPr>
          <p:cNvPr id="33" name="Straight Arrow Connector 32">
            <a:extLst>
              <a:ext uri="{FF2B5EF4-FFF2-40B4-BE49-F238E27FC236}">
                <a16:creationId xmlns:a16="http://schemas.microsoft.com/office/drawing/2014/main" id="{F07B2947-0D6A-3A29-D4FB-D181F8683501}"/>
              </a:ext>
            </a:extLst>
          </p:cNvPr>
          <p:cNvCxnSpPr>
            <a:cxnSpLocks/>
            <a:stCxn id="32" idx="3"/>
          </p:cNvCxnSpPr>
          <p:nvPr/>
        </p:nvCxnSpPr>
        <p:spPr>
          <a:xfrm>
            <a:off x="13575419" y="2473435"/>
            <a:ext cx="964671" cy="9809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5F4B8D1F-6398-D81C-B30D-27904D9CEF0C}"/>
              </a:ext>
            </a:extLst>
          </p:cNvPr>
          <p:cNvSpPr>
            <a:spLocks noGrp="1"/>
          </p:cNvSpPr>
          <p:nvPr>
            <p:ph type="ftr" sz="quarter" idx="17"/>
          </p:nvPr>
        </p:nvSpPr>
        <p:spPr/>
        <p:txBody>
          <a:bodyPr/>
          <a:lstStyle/>
          <a:p>
            <a:pPr algn="l"/>
            <a:r>
              <a:rPr lang="en-US"/>
              <a:t>Dunoon OHL CLG</a:t>
            </a:r>
          </a:p>
        </p:txBody>
      </p:sp>
    </p:spTree>
    <p:extLst>
      <p:ext uri="{BB962C8B-B14F-4D97-AF65-F5344CB8AC3E}">
        <p14:creationId xmlns:p14="http://schemas.microsoft.com/office/powerpoint/2010/main" val="1029014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11"/>
                                        </p:tgtEl>
                                      </p:cBhvr>
                                    </p:animEffect>
                                    <p:set>
                                      <p:cBhvr>
                                        <p:cTn id="10" dur="1" fill="hold">
                                          <p:stCondLst>
                                            <p:cond delay="499"/>
                                          </p:stCondLst>
                                        </p:cTn>
                                        <p:tgtEl>
                                          <p:spTgt spid="11"/>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3"/>
                                        </p:tgtEl>
                                      </p:cBhvr>
                                    </p:animEffect>
                                    <p:set>
                                      <p:cBhvr>
                                        <p:cTn id="13" dur="1" fill="hold">
                                          <p:stCondLst>
                                            <p:cond delay="499"/>
                                          </p:stCondLst>
                                        </p:cTn>
                                        <p:tgtEl>
                                          <p:spTgt spid="3"/>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500"/>
                                        <p:tgtEl>
                                          <p:spTgt spid="2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fade">
                                      <p:cBhvr>
                                        <p:cTn id="54" dur="500"/>
                                        <p:tgtEl>
                                          <p:spTgt spid="3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500"/>
                                        <p:tgtEl>
                                          <p:spTgt spid="32"/>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Graphic spid="16" grpId="0">
        <p:bldAsOne/>
      </p:bldGraphic>
      <p:bldP spid="3" grpId="0" animBg="1"/>
      <p:bldP spid="13" grpId="0" animBg="1"/>
      <p:bldP spid="17" grpId="0" animBg="1"/>
      <p:bldP spid="18" grpId="0" animBg="1"/>
      <p:bldP spid="19" grpId="0" animBg="1"/>
      <p:bldP spid="27" grpId="0" animBg="1"/>
      <p:bldP spid="3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538907D1-9F55-52C6-6814-09C926DAA51C}"/>
              </a:ext>
            </a:extLst>
          </p:cNvPr>
          <p:cNvSpPr>
            <a:spLocks noGrp="1"/>
          </p:cNvSpPr>
          <p:nvPr>
            <p:ph type="body" sz="quarter" idx="13"/>
          </p:nvPr>
        </p:nvSpPr>
        <p:spPr/>
        <p:txBody>
          <a:bodyPr/>
          <a:lstStyle/>
          <a:p>
            <a:endParaRPr lang="en-GB"/>
          </a:p>
        </p:txBody>
      </p:sp>
      <p:sp>
        <p:nvSpPr>
          <p:cNvPr id="3" name="Titre 2">
            <a:extLst>
              <a:ext uri="{FF2B5EF4-FFF2-40B4-BE49-F238E27FC236}">
                <a16:creationId xmlns:a16="http://schemas.microsoft.com/office/drawing/2014/main" id="{FC051545-A3D5-DA4A-5B4B-D9DA715B5A89}"/>
              </a:ext>
            </a:extLst>
          </p:cNvPr>
          <p:cNvSpPr>
            <a:spLocks noGrp="1"/>
          </p:cNvSpPr>
          <p:nvPr>
            <p:ph type="title"/>
          </p:nvPr>
        </p:nvSpPr>
        <p:spPr/>
        <p:txBody>
          <a:bodyPr/>
          <a:lstStyle/>
          <a:p>
            <a:br>
              <a:rPr lang="en-GB"/>
            </a:br>
            <a:r>
              <a:rPr lang="en-GB"/>
              <a:t>FUTURE WORKS</a:t>
            </a:r>
          </a:p>
        </p:txBody>
      </p:sp>
    </p:spTree>
    <p:extLst>
      <p:ext uri="{BB962C8B-B14F-4D97-AF65-F5344CB8AC3E}">
        <p14:creationId xmlns:p14="http://schemas.microsoft.com/office/powerpoint/2010/main" val="3784479204"/>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AE15CE50-4DA0-7B6B-F3D9-F160DE8ABC35}"/>
              </a:ext>
            </a:extLst>
          </p:cNvPr>
          <p:cNvSpPr>
            <a:spLocks noGrp="1"/>
          </p:cNvSpPr>
          <p:nvPr>
            <p:ph type="title"/>
          </p:nvPr>
        </p:nvSpPr>
        <p:spPr>
          <a:xfrm>
            <a:off x="720000" y="720000"/>
            <a:ext cx="14817600" cy="480000"/>
          </a:xfrm>
        </p:spPr>
        <p:txBody>
          <a:bodyPr/>
          <a:lstStyle/>
          <a:p>
            <a:r>
              <a:rPr lang="en-US"/>
              <a:t>FUTURE WORKS</a:t>
            </a:r>
          </a:p>
        </p:txBody>
      </p:sp>
      <p:sp>
        <p:nvSpPr>
          <p:cNvPr id="17" name="Text Placeholder 4">
            <a:extLst>
              <a:ext uri="{FF2B5EF4-FFF2-40B4-BE49-F238E27FC236}">
                <a16:creationId xmlns:a16="http://schemas.microsoft.com/office/drawing/2014/main" id="{4A488EB0-3513-08D2-7211-F4644045CD67}"/>
              </a:ext>
            </a:extLst>
          </p:cNvPr>
          <p:cNvSpPr>
            <a:spLocks noGrp="1"/>
          </p:cNvSpPr>
          <p:nvPr>
            <p:ph type="body" sz="quarter" idx="16"/>
          </p:nvPr>
        </p:nvSpPr>
        <p:spPr>
          <a:xfrm>
            <a:off x="7856001" y="2127096"/>
            <a:ext cx="7680000" cy="4595437"/>
          </a:xfrm>
        </p:spPr>
        <p:txBody>
          <a:bodyPr/>
          <a:lstStyle/>
          <a:p>
            <a:pPr marL="380990" indent="-380990">
              <a:lnSpc>
                <a:spcPct val="150000"/>
              </a:lnSpc>
              <a:buFont typeface="Arial" panose="020B0604020202020204" pitchFamily="34" charset="0"/>
              <a:buChar char="•"/>
            </a:pPr>
            <a:r>
              <a:rPr lang="en-US" b="1"/>
              <a:t>From now until the end of the year, our work is focused on:</a:t>
            </a:r>
          </a:p>
          <a:p>
            <a:pPr marL="860978" lvl="1" indent="-380990">
              <a:lnSpc>
                <a:spcPct val="150000"/>
              </a:lnSpc>
              <a:buFont typeface="Arial" panose="020B0604020202020204" pitchFamily="34" charset="0"/>
              <a:buChar char="•"/>
            </a:pPr>
            <a:r>
              <a:rPr lang="en-US"/>
              <a:t>AP07 (Ardentinny Shore Forestry Track) – </a:t>
            </a:r>
            <a:r>
              <a:rPr lang="en-US" i="1"/>
              <a:t>Currently ongoing</a:t>
            </a:r>
          </a:p>
          <a:p>
            <a:pPr marL="860978" lvl="1" indent="-380990">
              <a:lnSpc>
                <a:spcPct val="150000"/>
              </a:lnSpc>
              <a:buFont typeface="Arial" panose="020B0604020202020204" pitchFamily="34" charset="0"/>
              <a:buChar char="•"/>
            </a:pPr>
            <a:r>
              <a:rPr lang="en-US"/>
              <a:t>AP09 (Gairletter Forestry Track) – </a:t>
            </a:r>
            <a:r>
              <a:rPr lang="en-US" i="1"/>
              <a:t>To be determined based on FLS felling (likely November)</a:t>
            </a:r>
          </a:p>
          <a:p>
            <a:pPr marL="860978" lvl="1" indent="-380990">
              <a:lnSpc>
                <a:spcPct val="150000"/>
              </a:lnSpc>
              <a:buFont typeface="Arial" panose="020B0604020202020204" pitchFamily="34" charset="0"/>
              <a:buChar char="•"/>
            </a:pPr>
            <a:endParaRPr lang="en-US" b="1" i="1"/>
          </a:p>
          <a:p>
            <a:pPr marL="380990" indent="-380990">
              <a:lnSpc>
                <a:spcPct val="150000"/>
              </a:lnSpc>
              <a:buFont typeface="Arial" panose="020B0604020202020204" pitchFamily="34" charset="0"/>
              <a:buChar char="•"/>
            </a:pPr>
            <a:r>
              <a:rPr lang="en-US" b="1"/>
              <a:t>Majority of programme of works is based on tree cutting programme. When areas of cutting and felling are completed, these become available to Omexom</a:t>
            </a:r>
          </a:p>
          <a:p>
            <a:pPr marL="380990" indent="-380990">
              <a:lnSpc>
                <a:spcPct val="150000"/>
              </a:lnSpc>
              <a:buFont typeface="Arial" panose="020B0604020202020204" pitchFamily="34" charset="0"/>
              <a:buChar char="•"/>
            </a:pPr>
            <a:endParaRPr lang="en-US" b="1"/>
          </a:p>
          <a:p>
            <a:pPr marL="380990" indent="-380990">
              <a:lnSpc>
                <a:spcPct val="150000"/>
              </a:lnSpc>
              <a:buFont typeface="Arial" panose="020B0604020202020204" pitchFamily="34" charset="0"/>
              <a:buChar char="•"/>
            </a:pPr>
            <a:r>
              <a:rPr lang="en-US" b="1"/>
              <a:t>Majority of new track and compound construction will be progressed in the new year, indicatively from February onwards</a:t>
            </a:r>
          </a:p>
          <a:p>
            <a:pPr marL="380990" indent="-380990">
              <a:lnSpc>
                <a:spcPct val="150000"/>
              </a:lnSpc>
              <a:buFont typeface="Arial" panose="020B0604020202020204" pitchFamily="34" charset="0"/>
              <a:buChar char="•"/>
            </a:pPr>
            <a:endParaRPr lang="en-US"/>
          </a:p>
          <a:p>
            <a:pPr marL="380990" indent="-380990">
              <a:lnSpc>
                <a:spcPct val="150000"/>
              </a:lnSpc>
              <a:buFont typeface="Arial" panose="020B0604020202020204" pitchFamily="34" charset="0"/>
              <a:buChar char="•"/>
            </a:pPr>
            <a:endParaRPr lang="en-US"/>
          </a:p>
          <a:p>
            <a:pPr marL="860978" lvl="1" indent="-380990">
              <a:lnSpc>
                <a:spcPct val="150000"/>
              </a:lnSpc>
              <a:buFont typeface="Arial" panose="020B0604020202020204" pitchFamily="34" charset="0"/>
              <a:buChar char="•"/>
            </a:pPr>
            <a:endParaRPr lang="en-US"/>
          </a:p>
          <a:p>
            <a:pPr marL="860978" lvl="1" indent="-380990">
              <a:lnSpc>
                <a:spcPct val="150000"/>
              </a:lnSpc>
              <a:buFont typeface="Arial" panose="020B0604020202020204" pitchFamily="34" charset="0"/>
              <a:buChar char="•"/>
            </a:pPr>
            <a:endParaRPr lang="en-US"/>
          </a:p>
          <a:p>
            <a:pPr marL="380990" indent="-380990">
              <a:buFont typeface="Arial" panose="020B0604020202020204" pitchFamily="34" charset="0"/>
              <a:buChar char="•"/>
            </a:pPr>
            <a:endParaRPr lang="en-US"/>
          </a:p>
        </p:txBody>
      </p:sp>
      <p:sp>
        <p:nvSpPr>
          <p:cNvPr id="5" name="Espace réservé du numéro de diapositive 4">
            <a:extLst>
              <a:ext uri="{FF2B5EF4-FFF2-40B4-BE49-F238E27FC236}">
                <a16:creationId xmlns:a16="http://schemas.microsoft.com/office/drawing/2014/main" id="{DB480C38-06A8-1BCC-7B49-0A6A4225993C}"/>
              </a:ext>
            </a:extLst>
          </p:cNvPr>
          <p:cNvSpPr>
            <a:spLocks noGrp="1"/>
          </p:cNvSpPr>
          <p:nvPr>
            <p:ph type="sldNum" sz="quarter" idx="4"/>
          </p:nvPr>
        </p:nvSpPr>
        <p:spPr>
          <a:xfrm>
            <a:off x="480000" y="8544000"/>
            <a:ext cx="532624" cy="240000"/>
          </a:xfrm>
        </p:spPr>
        <p:txBody>
          <a:bodyPr anchor="ctr">
            <a:normAutofit/>
          </a:bodyPr>
          <a:lstStyle/>
          <a:p>
            <a:pPr defTabSz="1219170">
              <a:spcAft>
                <a:spcPts val="800"/>
              </a:spcAft>
            </a:pPr>
            <a:fld id="{9A9D9850-EB0A-43F7-8805-7278E1ABB367}" type="slidenum">
              <a:rPr lang="en-GB">
                <a:solidFill>
                  <a:prstClr val="white"/>
                </a:solidFill>
                <a:latin typeface="Vinci Sans"/>
              </a:rPr>
              <a:pPr defTabSz="1219170">
                <a:spcAft>
                  <a:spcPts val="800"/>
                </a:spcAft>
              </a:pPr>
              <a:t>16</a:t>
            </a:fld>
            <a:endParaRPr lang="en-GB">
              <a:solidFill>
                <a:prstClr val="white"/>
              </a:solidFill>
              <a:latin typeface="Vinci Sans"/>
            </a:endParaRPr>
          </a:p>
        </p:txBody>
      </p:sp>
      <p:pic>
        <p:nvPicPr>
          <p:cNvPr id="8" name="Picture 7">
            <a:extLst>
              <a:ext uri="{FF2B5EF4-FFF2-40B4-BE49-F238E27FC236}">
                <a16:creationId xmlns:a16="http://schemas.microsoft.com/office/drawing/2014/main" id="{0D36B93A-ACD4-3F22-DE2F-ED004C4C9DC1}"/>
              </a:ext>
            </a:extLst>
          </p:cNvPr>
          <p:cNvPicPr>
            <a:picLocks noChangeAspect="1"/>
          </p:cNvPicPr>
          <p:nvPr/>
        </p:nvPicPr>
        <p:blipFill>
          <a:blip r:embed="rId3"/>
          <a:stretch>
            <a:fillRect/>
          </a:stretch>
        </p:blipFill>
        <p:spPr>
          <a:xfrm>
            <a:off x="480001" y="1264189"/>
            <a:ext cx="5108740" cy="7159812"/>
          </a:xfrm>
          <a:prstGeom prst="rect">
            <a:avLst/>
          </a:prstGeom>
          <a:ln w="19050">
            <a:solidFill>
              <a:schemeClr val="bg1"/>
            </a:solidFill>
          </a:ln>
        </p:spPr>
      </p:pic>
      <p:sp>
        <p:nvSpPr>
          <p:cNvPr id="2" name="Footer Placeholder 1">
            <a:extLst>
              <a:ext uri="{FF2B5EF4-FFF2-40B4-BE49-F238E27FC236}">
                <a16:creationId xmlns:a16="http://schemas.microsoft.com/office/drawing/2014/main" id="{F2767706-2EEA-4D3A-B676-940FAF2A4BD4}"/>
              </a:ext>
            </a:extLst>
          </p:cNvPr>
          <p:cNvSpPr>
            <a:spLocks noGrp="1"/>
          </p:cNvSpPr>
          <p:nvPr>
            <p:ph type="ftr" sz="quarter" idx="21"/>
          </p:nvPr>
        </p:nvSpPr>
        <p:spPr/>
        <p:txBody>
          <a:bodyPr/>
          <a:lstStyle/>
          <a:p>
            <a:pPr algn="l"/>
            <a:r>
              <a:rPr lang="en-US"/>
              <a:t>Dunoon OHL CLG</a:t>
            </a:r>
          </a:p>
        </p:txBody>
      </p:sp>
    </p:spTree>
    <p:extLst>
      <p:ext uri="{BB962C8B-B14F-4D97-AF65-F5344CB8AC3E}">
        <p14:creationId xmlns:p14="http://schemas.microsoft.com/office/powerpoint/2010/main" val="123248167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xEl>
                                              <p:pRg st="0" end="0"/>
                                            </p:txEl>
                                          </p:spTgt>
                                        </p:tgtEl>
                                        <p:attrNameLst>
                                          <p:attrName>style.visibility</p:attrName>
                                        </p:attrNameLst>
                                      </p:cBhvr>
                                      <p:to>
                                        <p:strVal val="visible"/>
                                      </p:to>
                                    </p:set>
                                    <p:animEffect transition="in" filter="fade">
                                      <p:cBhvr>
                                        <p:cTn id="12" dur="500"/>
                                        <p:tgtEl>
                                          <p:spTgt spid="1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
                                            <p:txEl>
                                              <p:pRg st="1" end="1"/>
                                            </p:txEl>
                                          </p:spTgt>
                                        </p:tgtEl>
                                        <p:attrNameLst>
                                          <p:attrName>style.visibility</p:attrName>
                                        </p:attrNameLst>
                                      </p:cBhvr>
                                      <p:to>
                                        <p:strVal val="visible"/>
                                      </p:to>
                                    </p:set>
                                    <p:animEffect transition="in" filter="fade">
                                      <p:cBhvr>
                                        <p:cTn id="15" dur="500"/>
                                        <p:tgtEl>
                                          <p:spTgt spid="1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xEl>
                                              <p:pRg st="2" end="2"/>
                                            </p:txEl>
                                          </p:spTgt>
                                        </p:tgtEl>
                                        <p:attrNameLst>
                                          <p:attrName>style.visibility</p:attrName>
                                        </p:attrNameLst>
                                      </p:cBhvr>
                                      <p:to>
                                        <p:strVal val="visible"/>
                                      </p:to>
                                    </p:set>
                                    <p:animEffect transition="in" filter="fade">
                                      <p:cBhvr>
                                        <p:cTn id="18" dur="500"/>
                                        <p:tgtEl>
                                          <p:spTgt spid="17">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7">
                                            <p:txEl>
                                              <p:pRg st="4" end="4"/>
                                            </p:txEl>
                                          </p:spTgt>
                                        </p:tgtEl>
                                        <p:attrNameLst>
                                          <p:attrName>style.visibility</p:attrName>
                                        </p:attrNameLst>
                                      </p:cBhvr>
                                      <p:to>
                                        <p:strVal val="visible"/>
                                      </p:to>
                                    </p:set>
                                    <p:animEffect transition="in" filter="fade">
                                      <p:cBhvr>
                                        <p:cTn id="23" dur="500"/>
                                        <p:tgtEl>
                                          <p:spTgt spid="17">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7">
                                            <p:txEl>
                                              <p:pRg st="6" end="6"/>
                                            </p:txEl>
                                          </p:spTgt>
                                        </p:tgtEl>
                                        <p:attrNameLst>
                                          <p:attrName>style.visibility</p:attrName>
                                        </p:attrNameLst>
                                      </p:cBhvr>
                                      <p:to>
                                        <p:strVal val="visible"/>
                                      </p:to>
                                    </p:set>
                                    <p:animEffect transition="in" filter="fade">
                                      <p:cBhvr>
                                        <p:cTn id="28" dur="500"/>
                                        <p:tgtEl>
                                          <p:spTgt spid="1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E2B0EF95-C159-9375-3A7A-ECA4F1F49230}"/>
              </a:ext>
            </a:extLst>
          </p:cNvPr>
          <p:cNvSpPr>
            <a:spLocks noGrp="1"/>
          </p:cNvSpPr>
          <p:nvPr>
            <p:ph type="sldNum" sz="quarter" idx="4"/>
          </p:nvPr>
        </p:nvSpPr>
        <p:spPr/>
        <p:txBody>
          <a:bodyPr/>
          <a:lstStyle/>
          <a:p>
            <a:pPr defTabSz="1219170"/>
            <a:fld id="{9A9D9850-EB0A-43F7-8805-7278E1ABB367}" type="slidenum">
              <a:rPr lang="en-GB">
                <a:solidFill>
                  <a:prstClr val="black">
                    <a:lumMod val="50000"/>
                    <a:lumOff val="50000"/>
                  </a:prstClr>
                </a:solidFill>
                <a:latin typeface="Vinci Sans"/>
              </a:rPr>
              <a:pPr defTabSz="1219170"/>
              <a:t>17</a:t>
            </a:fld>
            <a:endParaRPr lang="en-GB">
              <a:solidFill>
                <a:prstClr val="black">
                  <a:lumMod val="50000"/>
                  <a:lumOff val="50000"/>
                </a:prstClr>
              </a:solidFill>
              <a:latin typeface="Vinci Sans"/>
            </a:endParaRPr>
          </a:p>
        </p:txBody>
      </p:sp>
      <p:sp>
        <p:nvSpPr>
          <p:cNvPr id="3" name="Title 2">
            <a:extLst>
              <a:ext uri="{FF2B5EF4-FFF2-40B4-BE49-F238E27FC236}">
                <a16:creationId xmlns:a16="http://schemas.microsoft.com/office/drawing/2014/main" id="{92E32DD8-83AB-2611-C096-1D945EC711E2}"/>
              </a:ext>
            </a:extLst>
          </p:cNvPr>
          <p:cNvSpPr>
            <a:spLocks noGrp="1"/>
          </p:cNvSpPr>
          <p:nvPr>
            <p:ph type="title"/>
          </p:nvPr>
        </p:nvSpPr>
        <p:spPr/>
        <p:txBody>
          <a:bodyPr/>
          <a:lstStyle/>
          <a:p>
            <a:r>
              <a:rPr lang="en-GB"/>
              <a:t>OVERVIEW OF FUTURE WORKS</a:t>
            </a:r>
          </a:p>
        </p:txBody>
      </p:sp>
      <p:pic>
        <p:nvPicPr>
          <p:cNvPr id="13" name="Picture 12">
            <a:extLst>
              <a:ext uri="{FF2B5EF4-FFF2-40B4-BE49-F238E27FC236}">
                <a16:creationId xmlns:a16="http://schemas.microsoft.com/office/drawing/2014/main" id="{482E9CA1-1D51-5472-9B32-585A4D93B8B3}"/>
              </a:ext>
            </a:extLst>
          </p:cNvPr>
          <p:cNvPicPr>
            <a:picLocks noChangeAspect="1"/>
          </p:cNvPicPr>
          <p:nvPr/>
        </p:nvPicPr>
        <p:blipFill>
          <a:blip r:embed="rId3">
            <a:alphaModFix/>
          </a:blip>
          <a:stretch>
            <a:fillRect/>
          </a:stretch>
        </p:blipFill>
        <p:spPr>
          <a:xfrm>
            <a:off x="746868" y="2167173"/>
            <a:ext cx="14692655" cy="774808"/>
          </a:xfrm>
          <a:prstGeom prst="rect">
            <a:avLst/>
          </a:prstGeom>
        </p:spPr>
      </p:pic>
      <p:pic>
        <p:nvPicPr>
          <p:cNvPr id="17" name="Picture 16">
            <a:extLst>
              <a:ext uri="{FF2B5EF4-FFF2-40B4-BE49-F238E27FC236}">
                <a16:creationId xmlns:a16="http://schemas.microsoft.com/office/drawing/2014/main" id="{661934F0-C852-65D9-7417-0CE007F52E35}"/>
              </a:ext>
            </a:extLst>
          </p:cNvPr>
          <p:cNvPicPr>
            <a:picLocks noChangeAspect="1"/>
          </p:cNvPicPr>
          <p:nvPr/>
        </p:nvPicPr>
        <p:blipFill>
          <a:blip r:embed="rId3">
            <a:alphaModFix/>
          </a:blip>
          <a:stretch>
            <a:fillRect/>
          </a:stretch>
        </p:blipFill>
        <p:spPr>
          <a:xfrm>
            <a:off x="741916" y="6819799"/>
            <a:ext cx="14692655" cy="774808"/>
          </a:xfrm>
          <a:prstGeom prst="rect">
            <a:avLst/>
          </a:prstGeom>
        </p:spPr>
      </p:pic>
      <p:sp>
        <p:nvSpPr>
          <p:cNvPr id="18" name="TextBox 17">
            <a:extLst>
              <a:ext uri="{FF2B5EF4-FFF2-40B4-BE49-F238E27FC236}">
                <a16:creationId xmlns:a16="http://schemas.microsoft.com/office/drawing/2014/main" id="{4E6AA4FD-C22D-4A16-6EF5-F69EC10706CE}"/>
              </a:ext>
            </a:extLst>
          </p:cNvPr>
          <p:cNvSpPr txBox="1"/>
          <p:nvPr/>
        </p:nvSpPr>
        <p:spPr>
          <a:xfrm>
            <a:off x="130164" y="2295948"/>
            <a:ext cx="1097009" cy="948977"/>
          </a:xfrm>
          <a:prstGeom prst="rect">
            <a:avLst/>
          </a:prstGeom>
        </p:spPr>
        <p:txBody>
          <a:bodyPr lIns="0" tIns="0" rIns="0" bIns="0"/>
          <a:lstStyle>
            <a:lvl1pPr marL="285750" indent="-285750">
              <a:lnSpc>
                <a:spcPct val="150000"/>
              </a:lnSpc>
              <a:spcBef>
                <a:spcPts val="0"/>
              </a:spcBef>
              <a:buFont typeface="Arial" panose="020B0604020202020204" pitchFamily="34" charset="0"/>
              <a:buChar char="•"/>
              <a:defRPr sz="1400" b="1">
                <a:solidFill>
                  <a:srgbClr val="004489"/>
                </a:solidFill>
              </a:defRPr>
            </a:lvl1pPr>
            <a:lvl2pPr marL="645750" lvl="1" indent="-285750">
              <a:lnSpc>
                <a:spcPct val="150000"/>
              </a:lnSpc>
              <a:spcBef>
                <a:spcPts val="0"/>
              </a:spcBef>
              <a:buFont typeface="Arial" panose="020B0604020202020204" pitchFamily="34" charset="0"/>
              <a:buChar char="•"/>
              <a:defRPr sz="1200">
                <a:solidFill>
                  <a:srgbClr val="004489"/>
                </a:solidFill>
              </a:defRPr>
            </a:lvl2pPr>
            <a:lvl3pPr marL="540000" indent="-180000">
              <a:lnSpc>
                <a:spcPct val="100000"/>
              </a:lnSpc>
              <a:spcBef>
                <a:spcPts val="0"/>
              </a:spcBef>
              <a:buFont typeface="Wingdings" panose="05000000000000000000" pitchFamily="2" charset="2"/>
              <a:buChar char="§"/>
              <a:defRPr sz="1200">
                <a:solidFill>
                  <a:srgbClr val="004489"/>
                </a:solidFill>
              </a:defRPr>
            </a:lvl3pPr>
            <a:lvl4pPr marL="720000" indent="-180000">
              <a:lnSpc>
                <a:spcPct val="100000"/>
              </a:lnSpc>
              <a:spcBef>
                <a:spcPts val="0"/>
              </a:spcBef>
              <a:buFont typeface="Wingdings" panose="05000000000000000000" pitchFamily="2" charset="2"/>
              <a:buChar char="§"/>
              <a:defRPr sz="1200">
                <a:solidFill>
                  <a:srgbClr val="004489"/>
                </a:solidFill>
              </a:defRPr>
            </a:lvl4pPr>
            <a:lvl5pPr marL="900000" indent="-180000">
              <a:lnSpc>
                <a:spcPct val="100000"/>
              </a:lnSpc>
              <a:spcBef>
                <a:spcPts val="0"/>
              </a:spcBef>
              <a:buFont typeface="Wingdings" panose="05000000000000000000" pitchFamily="2" charset="2"/>
              <a:buChar char="§"/>
              <a:defRPr sz="1200">
                <a:solidFill>
                  <a:srgbClr val="004489"/>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defTabSz="1219170">
              <a:buNone/>
            </a:pPr>
            <a:r>
              <a:rPr lang="en-GB" sz="1867">
                <a:latin typeface="Vinci Sans"/>
              </a:rPr>
              <a:t>2027</a:t>
            </a:r>
          </a:p>
        </p:txBody>
      </p:sp>
      <p:sp>
        <p:nvSpPr>
          <p:cNvPr id="20" name="TextBox 19">
            <a:extLst>
              <a:ext uri="{FF2B5EF4-FFF2-40B4-BE49-F238E27FC236}">
                <a16:creationId xmlns:a16="http://schemas.microsoft.com/office/drawing/2014/main" id="{E07E8F37-AD22-59AB-82DC-FD6A20FC551D}"/>
              </a:ext>
            </a:extLst>
          </p:cNvPr>
          <p:cNvSpPr txBox="1"/>
          <p:nvPr/>
        </p:nvSpPr>
        <p:spPr>
          <a:xfrm>
            <a:off x="130164" y="4668085"/>
            <a:ext cx="1097009" cy="948977"/>
          </a:xfrm>
          <a:prstGeom prst="rect">
            <a:avLst/>
          </a:prstGeom>
        </p:spPr>
        <p:txBody>
          <a:bodyPr lIns="0" tIns="0" rIns="0" bIns="0"/>
          <a:lstStyle>
            <a:lvl1pPr marL="285750" indent="-285750">
              <a:lnSpc>
                <a:spcPct val="150000"/>
              </a:lnSpc>
              <a:spcBef>
                <a:spcPts val="0"/>
              </a:spcBef>
              <a:buFont typeface="Arial" panose="020B0604020202020204" pitchFamily="34" charset="0"/>
              <a:buChar char="•"/>
              <a:defRPr sz="1400" b="1">
                <a:solidFill>
                  <a:srgbClr val="004489"/>
                </a:solidFill>
              </a:defRPr>
            </a:lvl1pPr>
            <a:lvl2pPr marL="645750" lvl="1" indent="-285750">
              <a:lnSpc>
                <a:spcPct val="150000"/>
              </a:lnSpc>
              <a:spcBef>
                <a:spcPts val="0"/>
              </a:spcBef>
              <a:buFont typeface="Arial" panose="020B0604020202020204" pitchFamily="34" charset="0"/>
              <a:buChar char="•"/>
              <a:defRPr sz="1200">
                <a:solidFill>
                  <a:srgbClr val="004489"/>
                </a:solidFill>
              </a:defRPr>
            </a:lvl2pPr>
            <a:lvl3pPr marL="540000" indent="-180000">
              <a:lnSpc>
                <a:spcPct val="100000"/>
              </a:lnSpc>
              <a:spcBef>
                <a:spcPts val="0"/>
              </a:spcBef>
              <a:buFont typeface="Wingdings" panose="05000000000000000000" pitchFamily="2" charset="2"/>
              <a:buChar char="§"/>
              <a:defRPr sz="1200">
                <a:solidFill>
                  <a:srgbClr val="004489"/>
                </a:solidFill>
              </a:defRPr>
            </a:lvl3pPr>
            <a:lvl4pPr marL="720000" indent="-180000">
              <a:lnSpc>
                <a:spcPct val="100000"/>
              </a:lnSpc>
              <a:spcBef>
                <a:spcPts val="0"/>
              </a:spcBef>
              <a:buFont typeface="Wingdings" panose="05000000000000000000" pitchFamily="2" charset="2"/>
              <a:buChar char="§"/>
              <a:defRPr sz="1200">
                <a:solidFill>
                  <a:srgbClr val="004489"/>
                </a:solidFill>
              </a:defRPr>
            </a:lvl4pPr>
            <a:lvl5pPr marL="900000" indent="-180000">
              <a:lnSpc>
                <a:spcPct val="100000"/>
              </a:lnSpc>
              <a:spcBef>
                <a:spcPts val="0"/>
              </a:spcBef>
              <a:buFont typeface="Wingdings" panose="05000000000000000000" pitchFamily="2" charset="2"/>
              <a:buChar char="§"/>
              <a:defRPr sz="1200">
                <a:solidFill>
                  <a:srgbClr val="004489"/>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defTabSz="1219170">
              <a:buNone/>
            </a:pPr>
            <a:r>
              <a:rPr lang="en-GB" sz="1867">
                <a:latin typeface="Vinci Sans"/>
              </a:rPr>
              <a:t>2028</a:t>
            </a:r>
          </a:p>
        </p:txBody>
      </p:sp>
      <p:sp>
        <p:nvSpPr>
          <p:cNvPr id="22" name="TextBox 21">
            <a:extLst>
              <a:ext uri="{FF2B5EF4-FFF2-40B4-BE49-F238E27FC236}">
                <a16:creationId xmlns:a16="http://schemas.microsoft.com/office/drawing/2014/main" id="{BAD59C98-DC3F-062D-0136-CD56FA7D8D25}"/>
              </a:ext>
            </a:extLst>
          </p:cNvPr>
          <p:cNvSpPr txBox="1"/>
          <p:nvPr/>
        </p:nvSpPr>
        <p:spPr>
          <a:xfrm>
            <a:off x="130164" y="6947461"/>
            <a:ext cx="1097009" cy="948977"/>
          </a:xfrm>
          <a:prstGeom prst="rect">
            <a:avLst/>
          </a:prstGeom>
        </p:spPr>
        <p:txBody>
          <a:bodyPr lIns="0" tIns="0" rIns="0" bIns="0"/>
          <a:lstStyle>
            <a:lvl1pPr marL="285750" indent="-285750">
              <a:lnSpc>
                <a:spcPct val="150000"/>
              </a:lnSpc>
              <a:spcBef>
                <a:spcPts val="0"/>
              </a:spcBef>
              <a:buFont typeface="Arial" panose="020B0604020202020204" pitchFamily="34" charset="0"/>
              <a:buChar char="•"/>
              <a:defRPr sz="1400" b="1">
                <a:solidFill>
                  <a:srgbClr val="004489"/>
                </a:solidFill>
              </a:defRPr>
            </a:lvl1pPr>
            <a:lvl2pPr marL="645750" lvl="1" indent="-285750">
              <a:lnSpc>
                <a:spcPct val="150000"/>
              </a:lnSpc>
              <a:spcBef>
                <a:spcPts val="0"/>
              </a:spcBef>
              <a:buFont typeface="Arial" panose="020B0604020202020204" pitchFamily="34" charset="0"/>
              <a:buChar char="•"/>
              <a:defRPr sz="1200">
                <a:solidFill>
                  <a:srgbClr val="004489"/>
                </a:solidFill>
              </a:defRPr>
            </a:lvl2pPr>
            <a:lvl3pPr marL="540000" indent="-180000">
              <a:lnSpc>
                <a:spcPct val="100000"/>
              </a:lnSpc>
              <a:spcBef>
                <a:spcPts val="0"/>
              </a:spcBef>
              <a:buFont typeface="Wingdings" panose="05000000000000000000" pitchFamily="2" charset="2"/>
              <a:buChar char="§"/>
              <a:defRPr sz="1200">
                <a:solidFill>
                  <a:srgbClr val="004489"/>
                </a:solidFill>
              </a:defRPr>
            </a:lvl3pPr>
            <a:lvl4pPr marL="720000" indent="-180000">
              <a:lnSpc>
                <a:spcPct val="100000"/>
              </a:lnSpc>
              <a:spcBef>
                <a:spcPts val="0"/>
              </a:spcBef>
              <a:buFont typeface="Wingdings" panose="05000000000000000000" pitchFamily="2" charset="2"/>
              <a:buChar char="§"/>
              <a:defRPr sz="1200">
                <a:solidFill>
                  <a:srgbClr val="004489"/>
                </a:solidFill>
              </a:defRPr>
            </a:lvl4pPr>
            <a:lvl5pPr marL="900000" indent="-180000">
              <a:lnSpc>
                <a:spcPct val="100000"/>
              </a:lnSpc>
              <a:spcBef>
                <a:spcPts val="0"/>
              </a:spcBef>
              <a:buFont typeface="Wingdings" panose="05000000000000000000" pitchFamily="2" charset="2"/>
              <a:buChar char="§"/>
              <a:defRPr sz="1200">
                <a:solidFill>
                  <a:srgbClr val="004489"/>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indent="0" defTabSz="1219170">
              <a:buNone/>
            </a:pPr>
            <a:r>
              <a:rPr lang="en-GB" sz="1867">
                <a:latin typeface="Vinci Sans"/>
              </a:rPr>
              <a:t>2029</a:t>
            </a:r>
          </a:p>
        </p:txBody>
      </p:sp>
      <p:sp>
        <p:nvSpPr>
          <p:cNvPr id="23" name="Rectangle 22">
            <a:extLst>
              <a:ext uri="{FF2B5EF4-FFF2-40B4-BE49-F238E27FC236}">
                <a16:creationId xmlns:a16="http://schemas.microsoft.com/office/drawing/2014/main" id="{297EAA50-3BCC-D4BB-FC9C-764954FAA50B}"/>
              </a:ext>
            </a:extLst>
          </p:cNvPr>
          <p:cNvSpPr/>
          <p:nvPr/>
        </p:nvSpPr>
        <p:spPr>
          <a:xfrm>
            <a:off x="720000" y="2730680"/>
            <a:ext cx="2115965" cy="47448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r>
              <a:rPr lang="en-GB" sz="1467">
                <a:solidFill>
                  <a:prstClr val="white"/>
                </a:solidFill>
                <a:latin typeface="Vinci Sans"/>
              </a:rPr>
              <a:t>Existing Track Upgrades</a:t>
            </a:r>
          </a:p>
        </p:txBody>
      </p:sp>
      <p:sp>
        <p:nvSpPr>
          <p:cNvPr id="25" name="Rectangle 24">
            <a:extLst>
              <a:ext uri="{FF2B5EF4-FFF2-40B4-BE49-F238E27FC236}">
                <a16:creationId xmlns:a16="http://schemas.microsoft.com/office/drawing/2014/main" id="{394860C2-6EEF-1188-2BEF-F76E9513952A}"/>
              </a:ext>
            </a:extLst>
          </p:cNvPr>
          <p:cNvSpPr/>
          <p:nvPr/>
        </p:nvSpPr>
        <p:spPr>
          <a:xfrm>
            <a:off x="2835965" y="2730680"/>
            <a:ext cx="9886120" cy="474489"/>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defTabSz="1219170"/>
            <a:r>
              <a:rPr lang="en-GB" sz="1600">
                <a:solidFill>
                  <a:prstClr val="white"/>
                </a:solidFill>
                <a:latin typeface="Vinci Sans"/>
              </a:rPr>
              <a:t>New Track &amp; Compound Install (higher altitudes)</a:t>
            </a:r>
          </a:p>
        </p:txBody>
      </p:sp>
      <p:sp>
        <p:nvSpPr>
          <p:cNvPr id="27" name="Rectangle 26">
            <a:extLst>
              <a:ext uri="{FF2B5EF4-FFF2-40B4-BE49-F238E27FC236}">
                <a16:creationId xmlns:a16="http://schemas.microsoft.com/office/drawing/2014/main" id="{D9E46086-55A6-9027-BE65-E08A56CE0F3D}"/>
              </a:ext>
            </a:extLst>
          </p:cNvPr>
          <p:cNvSpPr/>
          <p:nvPr/>
        </p:nvSpPr>
        <p:spPr>
          <a:xfrm>
            <a:off x="12722085" y="2730680"/>
            <a:ext cx="2813915" cy="474489"/>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defTabSz="1219170"/>
            <a:r>
              <a:rPr lang="en-GB" sz="1467">
                <a:solidFill>
                  <a:prstClr val="white"/>
                </a:solidFill>
                <a:latin typeface="Vinci Sans"/>
              </a:rPr>
              <a:t>New Track &amp; Comp </a:t>
            </a:r>
          </a:p>
          <a:p>
            <a:pPr algn="ctr" defTabSz="1219170"/>
            <a:r>
              <a:rPr lang="en-GB" sz="1467">
                <a:solidFill>
                  <a:prstClr val="white"/>
                </a:solidFill>
                <a:latin typeface="Vinci Sans"/>
              </a:rPr>
              <a:t>(lower altitudes)</a:t>
            </a:r>
          </a:p>
        </p:txBody>
      </p:sp>
      <p:sp>
        <p:nvSpPr>
          <p:cNvPr id="29" name="Rectangle 28">
            <a:extLst>
              <a:ext uri="{FF2B5EF4-FFF2-40B4-BE49-F238E27FC236}">
                <a16:creationId xmlns:a16="http://schemas.microsoft.com/office/drawing/2014/main" id="{EE89376A-E44B-CAA7-3D72-7CE8CB1F1AB4}"/>
              </a:ext>
            </a:extLst>
          </p:cNvPr>
          <p:cNvSpPr/>
          <p:nvPr/>
        </p:nvSpPr>
        <p:spPr>
          <a:xfrm>
            <a:off x="720001" y="5142573"/>
            <a:ext cx="2023200" cy="474489"/>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defTabSz="1219170"/>
            <a:r>
              <a:rPr lang="en-GB" sz="1467">
                <a:solidFill>
                  <a:prstClr val="white"/>
                </a:solidFill>
                <a:latin typeface="Vinci Sans"/>
              </a:rPr>
              <a:t>New Track &amp; Comp (lower altitudes)</a:t>
            </a:r>
          </a:p>
        </p:txBody>
      </p:sp>
      <p:sp>
        <p:nvSpPr>
          <p:cNvPr id="31" name="Rectangle 30">
            <a:extLst>
              <a:ext uri="{FF2B5EF4-FFF2-40B4-BE49-F238E27FC236}">
                <a16:creationId xmlns:a16="http://schemas.microsoft.com/office/drawing/2014/main" id="{DC659754-3E5C-09A0-CCC5-01EA4F8D7ACC}"/>
              </a:ext>
            </a:extLst>
          </p:cNvPr>
          <p:cNvSpPr/>
          <p:nvPr/>
        </p:nvSpPr>
        <p:spPr>
          <a:xfrm>
            <a:off x="2743202" y="5142572"/>
            <a:ext cx="4200937" cy="474489"/>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defTabSz="1219170"/>
            <a:r>
              <a:rPr lang="en-GB" sz="1467">
                <a:solidFill>
                  <a:prstClr val="white"/>
                </a:solidFill>
                <a:latin typeface="Vinci Sans"/>
              </a:rPr>
              <a:t>New Track &amp; Compound Install </a:t>
            </a:r>
          </a:p>
          <a:p>
            <a:pPr algn="ctr" defTabSz="1219170"/>
            <a:r>
              <a:rPr lang="en-GB" sz="1467">
                <a:solidFill>
                  <a:prstClr val="white"/>
                </a:solidFill>
                <a:latin typeface="Vinci Sans"/>
              </a:rPr>
              <a:t>(higher altitudes)</a:t>
            </a:r>
          </a:p>
        </p:txBody>
      </p:sp>
      <p:sp>
        <p:nvSpPr>
          <p:cNvPr id="33" name="Rectangle 32">
            <a:extLst>
              <a:ext uri="{FF2B5EF4-FFF2-40B4-BE49-F238E27FC236}">
                <a16:creationId xmlns:a16="http://schemas.microsoft.com/office/drawing/2014/main" id="{62B9A115-3302-2F68-4F61-B2161EA90BBF}"/>
              </a:ext>
            </a:extLst>
          </p:cNvPr>
          <p:cNvSpPr/>
          <p:nvPr/>
        </p:nvSpPr>
        <p:spPr>
          <a:xfrm>
            <a:off x="2107096" y="3205729"/>
            <a:ext cx="13428905" cy="474489"/>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defTabSz="1219170"/>
            <a:r>
              <a:rPr lang="en-GB" sz="1600">
                <a:solidFill>
                  <a:prstClr val="white"/>
                </a:solidFill>
                <a:latin typeface="Vinci Sans"/>
              </a:rPr>
              <a:t>Foundation Works</a:t>
            </a:r>
          </a:p>
        </p:txBody>
      </p:sp>
      <p:sp>
        <p:nvSpPr>
          <p:cNvPr id="35" name="Rectangle 34">
            <a:extLst>
              <a:ext uri="{FF2B5EF4-FFF2-40B4-BE49-F238E27FC236}">
                <a16:creationId xmlns:a16="http://schemas.microsoft.com/office/drawing/2014/main" id="{32F04A9C-8B24-3DB7-7534-E98C5115992D}"/>
              </a:ext>
            </a:extLst>
          </p:cNvPr>
          <p:cNvSpPr/>
          <p:nvPr/>
        </p:nvSpPr>
        <p:spPr>
          <a:xfrm>
            <a:off x="2835965" y="3680217"/>
            <a:ext cx="12700035" cy="474489"/>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defTabSz="1219170"/>
            <a:r>
              <a:rPr lang="en-GB" sz="1600">
                <a:solidFill>
                  <a:prstClr val="white"/>
                </a:solidFill>
                <a:latin typeface="Vinci Sans"/>
              </a:rPr>
              <a:t>Tower Assembly</a:t>
            </a:r>
          </a:p>
        </p:txBody>
      </p:sp>
      <p:sp>
        <p:nvSpPr>
          <p:cNvPr id="37" name="Rectangle 36">
            <a:extLst>
              <a:ext uri="{FF2B5EF4-FFF2-40B4-BE49-F238E27FC236}">
                <a16:creationId xmlns:a16="http://schemas.microsoft.com/office/drawing/2014/main" id="{7A6EA598-8034-B7CE-CCDF-CDEF3DA9278C}"/>
              </a:ext>
            </a:extLst>
          </p:cNvPr>
          <p:cNvSpPr/>
          <p:nvPr/>
        </p:nvSpPr>
        <p:spPr>
          <a:xfrm>
            <a:off x="720001" y="6096289"/>
            <a:ext cx="14816001" cy="474489"/>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defTabSz="1219170"/>
            <a:r>
              <a:rPr lang="en-GB" sz="1600">
                <a:solidFill>
                  <a:prstClr val="white"/>
                </a:solidFill>
                <a:latin typeface="Vinci Sans"/>
              </a:rPr>
              <a:t>Tower Assembly</a:t>
            </a:r>
          </a:p>
        </p:txBody>
      </p:sp>
      <p:sp>
        <p:nvSpPr>
          <p:cNvPr id="39" name="Rectangle 38">
            <a:extLst>
              <a:ext uri="{FF2B5EF4-FFF2-40B4-BE49-F238E27FC236}">
                <a16:creationId xmlns:a16="http://schemas.microsoft.com/office/drawing/2014/main" id="{61A63E7C-1B47-201E-1D4F-99A72A725797}"/>
              </a:ext>
            </a:extLst>
          </p:cNvPr>
          <p:cNvSpPr/>
          <p:nvPr/>
        </p:nvSpPr>
        <p:spPr>
          <a:xfrm>
            <a:off x="720001" y="5617060"/>
            <a:ext cx="12187617" cy="474489"/>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defTabSz="1219170"/>
            <a:r>
              <a:rPr lang="en-GB" sz="1600">
                <a:solidFill>
                  <a:prstClr val="white"/>
                </a:solidFill>
                <a:latin typeface="Vinci Sans"/>
              </a:rPr>
              <a:t>Foundation Works</a:t>
            </a:r>
          </a:p>
        </p:txBody>
      </p:sp>
      <p:sp>
        <p:nvSpPr>
          <p:cNvPr id="43" name="Rectangle 42">
            <a:extLst>
              <a:ext uri="{FF2B5EF4-FFF2-40B4-BE49-F238E27FC236}">
                <a16:creationId xmlns:a16="http://schemas.microsoft.com/office/drawing/2014/main" id="{BBFA05EF-880C-ED44-18D6-A8DEB8F97823}"/>
              </a:ext>
            </a:extLst>
          </p:cNvPr>
          <p:cNvSpPr/>
          <p:nvPr/>
        </p:nvSpPr>
        <p:spPr>
          <a:xfrm>
            <a:off x="720000" y="7463378"/>
            <a:ext cx="2632800" cy="474489"/>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defTabSz="1219170"/>
            <a:r>
              <a:rPr lang="en-GB" sz="1600">
                <a:solidFill>
                  <a:prstClr val="white"/>
                </a:solidFill>
                <a:latin typeface="Vinci Sans"/>
              </a:rPr>
              <a:t>Tower Assembly</a:t>
            </a:r>
          </a:p>
        </p:txBody>
      </p:sp>
      <p:sp>
        <p:nvSpPr>
          <p:cNvPr id="45" name="Rectangle 44">
            <a:extLst>
              <a:ext uri="{FF2B5EF4-FFF2-40B4-BE49-F238E27FC236}">
                <a16:creationId xmlns:a16="http://schemas.microsoft.com/office/drawing/2014/main" id="{010D22D5-4DC7-4B9B-E51C-10348531A395}"/>
              </a:ext>
            </a:extLst>
          </p:cNvPr>
          <p:cNvSpPr/>
          <p:nvPr/>
        </p:nvSpPr>
        <p:spPr>
          <a:xfrm>
            <a:off x="8127257" y="7463378"/>
            <a:ext cx="5632915" cy="474489"/>
          </a:xfrm>
          <a:prstGeom prst="rect">
            <a:avLst/>
          </a:prstGeom>
          <a:solidFill>
            <a:srgbClr val="7030A0"/>
          </a:solidFill>
          <a:ln>
            <a:solidFill>
              <a:srgbClr val="002060"/>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defTabSz="1219170"/>
            <a:r>
              <a:rPr lang="en-GB" sz="1600">
                <a:solidFill>
                  <a:prstClr val="white"/>
                </a:solidFill>
                <a:latin typeface="Vinci Sans"/>
              </a:rPr>
              <a:t>Reinstatement Works</a:t>
            </a:r>
          </a:p>
        </p:txBody>
      </p:sp>
      <p:sp>
        <p:nvSpPr>
          <p:cNvPr id="47" name="Rectangle 46">
            <a:extLst>
              <a:ext uri="{FF2B5EF4-FFF2-40B4-BE49-F238E27FC236}">
                <a16:creationId xmlns:a16="http://schemas.microsoft.com/office/drawing/2014/main" id="{4145E486-3D04-7707-55E9-BEF19ECD694A}"/>
              </a:ext>
            </a:extLst>
          </p:cNvPr>
          <p:cNvSpPr/>
          <p:nvPr/>
        </p:nvSpPr>
        <p:spPr>
          <a:xfrm>
            <a:off x="3352800" y="7463378"/>
            <a:ext cx="4774457" cy="474489"/>
          </a:xfrm>
          <a:prstGeom prst="rect">
            <a:avLst/>
          </a:prstGeom>
          <a:solidFill>
            <a:srgbClr val="F2550E"/>
          </a:solidFill>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defTabSz="1219170"/>
            <a:r>
              <a:rPr lang="en-GB" sz="1600">
                <a:solidFill>
                  <a:prstClr val="white"/>
                </a:solidFill>
                <a:latin typeface="Vinci Sans"/>
              </a:rPr>
              <a:t>Wiring Works</a:t>
            </a:r>
          </a:p>
        </p:txBody>
      </p:sp>
      <p:sp>
        <p:nvSpPr>
          <p:cNvPr id="48" name="Text Placeholder 4">
            <a:extLst>
              <a:ext uri="{FF2B5EF4-FFF2-40B4-BE49-F238E27FC236}">
                <a16:creationId xmlns:a16="http://schemas.microsoft.com/office/drawing/2014/main" id="{93079BFC-556D-E1F7-0EC2-C60B387714B0}"/>
              </a:ext>
            </a:extLst>
          </p:cNvPr>
          <p:cNvSpPr txBox="1">
            <a:spLocks/>
          </p:cNvSpPr>
          <p:nvPr/>
        </p:nvSpPr>
        <p:spPr>
          <a:xfrm>
            <a:off x="746313" y="1106461"/>
            <a:ext cx="8967532" cy="452360"/>
          </a:xfrm>
          <a:prstGeom prst="rect">
            <a:avLst/>
          </a:prstGeom>
        </p:spPr>
        <p:txBody>
          <a:bodyPr lIns="0" tIns="0" rIns="0" bIns="0" anchor="ctr" anchorCtr="0"/>
          <a:lstStyle>
            <a:lvl1pPr indent="0">
              <a:lnSpc>
                <a:spcPct val="100000"/>
              </a:lnSpc>
              <a:spcBef>
                <a:spcPts val="0"/>
              </a:spcBef>
              <a:buFont typeface="Arial" panose="020B0604020202020204" pitchFamily="34" charset="0"/>
              <a:buNone/>
              <a:defRPr lang="en-US" b="0" dirty="0">
                <a:solidFill>
                  <a:srgbClr val="004489"/>
                </a:solidFill>
                <a:latin typeface="Vinci Sans Light" panose="02000000000000000000" pitchFamily="50" charset="0"/>
                <a:ea typeface="+mj-ea"/>
                <a:cs typeface="+mj-cs"/>
              </a:defRPr>
            </a:lvl1pPr>
            <a:lvl2pPr indent="0">
              <a:lnSpc>
                <a:spcPct val="90000"/>
              </a:lnSpc>
              <a:spcBef>
                <a:spcPts val="500"/>
              </a:spcBef>
              <a:buFont typeface="Arial" panose="020B0604020202020204" pitchFamily="34" charset="0"/>
              <a:buNone/>
              <a:defRPr sz="1600">
                <a:solidFill>
                  <a:schemeClr val="tx1">
                    <a:lumMod val="50000"/>
                    <a:lumOff val="50000"/>
                  </a:schemeClr>
                </a:solidFill>
              </a:defRPr>
            </a:lvl2pPr>
            <a:lvl3pPr marL="1143000" indent="-228600">
              <a:lnSpc>
                <a:spcPct val="90000"/>
              </a:lnSpc>
              <a:spcBef>
                <a:spcPts val="500"/>
              </a:spcBef>
              <a:buFont typeface="Arial" panose="020B0604020202020204" pitchFamily="34" charset="0"/>
              <a:buChar char="•"/>
              <a:defRPr sz="1600">
                <a:solidFill>
                  <a:schemeClr val="tx1">
                    <a:lumMod val="50000"/>
                    <a:lumOff val="50000"/>
                  </a:schemeClr>
                </a:solidFill>
              </a:defRPr>
            </a:lvl3pPr>
            <a:lvl4pPr marL="1600200" indent="-228600">
              <a:lnSpc>
                <a:spcPct val="90000"/>
              </a:lnSpc>
              <a:spcBef>
                <a:spcPts val="500"/>
              </a:spcBef>
              <a:buFont typeface="Arial" panose="020B0604020202020204" pitchFamily="34" charset="0"/>
              <a:buChar char="•"/>
              <a:defRPr sz="1600">
                <a:solidFill>
                  <a:schemeClr val="tx1">
                    <a:lumMod val="50000"/>
                    <a:lumOff val="50000"/>
                  </a:schemeClr>
                </a:solidFill>
              </a:defRPr>
            </a:lvl4pPr>
            <a:lvl5pPr marL="2057400" indent="-228600">
              <a:lnSpc>
                <a:spcPct val="90000"/>
              </a:lnSpc>
              <a:spcBef>
                <a:spcPts val="500"/>
              </a:spcBef>
              <a:buFont typeface="Arial" panose="020B0604020202020204" pitchFamily="34" charset="0"/>
              <a:buChar char="•"/>
              <a:defRPr sz="1600">
                <a:solidFill>
                  <a:schemeClr val="tx1">
                    <a:lumMod val="50000"/>
                    <a:lumOff val="50000"/>
                  </a:schemeClr>
                </a:solidFill>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defTabSz="1219170"/>
            <a:r>
              <a:rPr lang="en-US" sz="2400"/>
              <a:t>HIGH LEVEL TIMELINE - WINTER BREAKS NOT SHOWN FOR CLARITY</a:t>
            </a:r>
          </a:p>
        </p:txBody>
      </p:sp>
      <p:sp>
        <p:nvSpPr>
          <p:cNvPr id="2" name="Footer Placeholder 1">
            <a:extLst>
              <a:ext uri="{FF2B5EF4-FFF2-40B4-BE49-F238E27FC236}">
                <a16:creationId xmlns:a16="http://schemas.microsoft.com/office/drawing/2014/main" id="{A6F87198-4F26-4ACF-C420-107876BCC815}"/>
              </a:ext>
            </a:extLst>
          </p:cNvPr>
          <p:cNvSpPr>
            <a:spLocks noGrp="1"/>
          </p:cNvSpPr>
          <p:nvPr>
            <p:ph type="ftr" sz="quarter" idx="17"/>
          </p:nvPr>
        </p:nvSpPr>
        <p:spPr/>
        <p:txBody>
          <a:bodyPr/>
          <a:lstStyle/>
          <a:p>
            <a:pPr algn="l"/>
            <a:r>
              <a:rPr lang="en-US"/>
              <a:t>Dunoon OHL CLG</a:t>
            </a:r>
          </a:p>
        </p:txBody>
      </p:sp>
    </p:spTree>
    <p:extLst>
      <p:ext uri="{BB962C8B-B14F-4D97-AF65-F5344CB8AC3E}">
        <p14:creationId xmlns:p14="http://schemas.microsoft.com/office/powerpoint/2010/main" val="10591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fade">
                                      <p:cBhvr>
                                        <p:cTn id="39" dur="500"/>
                                        <p:tgtEl>
                                          <p:spTgt spid="3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500"/>
                                        <p:tgtEl>
                                          <p:spTgt spid="3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par>
                                <p:cTn id="48" presetID="10" presetClass="entr" presetSubtype="0"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fade">
                                      <p:cBhvr>
                                        <p:cTn id="53" dur="500"/>
                                        <p:tgtEl>
                                          <p:spTgt spid="4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fade">
                                      <p:cBhvr>
                                        <p:cTn id="56" dur="500"/>
                                        <p:tgtEl>
                                          <p:spTgt spid="4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fade">
                                      <p:cBhvr>
                                        <p:cTn id="5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p:bldP spid="22" grpId="0"/>
      <p:bldP spid="23" grpId="0" animBg="1"/>
      <p:bldP spid="25" grpId="0" animBg="1"/>
      <p:bldP spid="27" grpId="0" animBg="1"/>
      <p:bldP spid="29" grpId="0" animBg="1"/>
      <p:bldP spid="31" grpId="0" animBg="1"/>
      <p:bldP spid="33" grpId="0" animBg="1"/>
      <p:bldP spid="35" grpId="0" animBg="1"/>
      <p:bldP spid="37" grpId="0" animBg="1"/>
      <p:bldP spid="39" grpId="0" animBg="1"/>
      <p:bldP spid="43" grpId="0" animBg="1"/>
      <p:bldP spid="45" grpId="0" animBg="1"/>
      <p:bldP spid="4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4D97F01D-DFDC-5EAF-E323-9862F365464C}"/>
              </a:ext>
            </a:extLst>
          </p:cNvPr>
          <p:cNvSpPr>
            <a:spLocks noGrp="1"/>
          </p:cNvSpPr>
          <p:nvPr>
            <p:ph type="body" sz="quarter" idx="10"/>
          </p:nvPr>
        </p:nvSpPr>
        <p:spPr/>
        <p:txBody>
          <a:bodyPr wrap="square">
            <a:normAutofit fontScale="62500" lnSpcReduction="20000"/>
          </a:bodyPr>
          <a:lstStyle/>
          <a:p>
            <a:pPr algn="ctr">
              <a:lnSpc>
                <a:spcPct val="90000"/>
              </a:lnSpc>
              <a:spcAft>
                <a:spcPts val="800"/>
              </a:spcAft>
            </a:pPr>
            <a:r>
              <a:rPr lang="en-US"/>
              <a:t>Thank you !</a:t>
            </a:r>
          </a:p>
          <a:p>
            <a:pPr algn="ctr">
              <a:lnSpc>
                <a:spcPct val="90000"/>
              </a:lnSpc>
              <a:spcAft>
                <a:spcPts val="800"/>
              </a:spcAft>
            </a:pPr>
            <a:r>
              <a:rPr lang="en-US"/>
              <a:t>Any Questions?</a:t>
            </a:r>
          </a:p>
        </p:txBody>
      </p:sp>
    </p:spTree>
    <p:extLst>
      <p:ext uri="{BB962C8B-B14F-4D97-AF65-F5344CB8AC3E}">
        <p14:creationId xmlns:p14="http://schemas.microsoft.com/office/powerpoint/2010/main" val="3758619596"/>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15CB263-EDBF-5F69-93B6-C7D249258293}"/>
              </a:ext>
            </a:extLst>
          </p:cNvPr>
          <p:cNvSpPr>
            <a:spLocks noGrp="1"/>
          </p:cNvSpPr>
          <p:nvPr>
            <p:ph type="sldNum" sz="quarter" idx="4"/>
          </p:nvPr>
        </p:nvSpPr>
        <p:spPr/>
        <p:txBody>
          <a:bodyPr/>
          <a:lstStyle/>
          <a:p>
            <a:fld id="{40FC62D0-A2F2-4BF8-8DAC-E86C11000EC3}" type="slidenum">
              <a:rPr lang="en-GB" smtClean="0"/>
              <a:pPr/>
              <a:t>19</a:t>
            </a:fld>
            <a:endParaRPr lang="en-GB"/>
          </a:p>
        </p:txBody>
      </p:sp>
      <p:sp>
        <p:nvSpPr>
          <p:cNvPr id="4" name="Title 3">
            <a:extLst>
              <a:ext uri="{FF2B5EF4-FFF2-40B4-BE49-F238E27FC236}">
                <a16:creationId xmlns:a16="http://schemas.microsoft.com/office/drawing/2014/main" id="{7CAA14B4-2FE5-3701-3B65-162E907B121A}"/>
              </a:ext>
            </a:extLst>
          </p:cNvPr>
          <p:cNvSpPr>
            <a:spLocks noGrp="1"/>
          </p:cNvSpPr>
          <p:nvPr>
            <p:ph type="title"/>
          </p:nvPr>
        </p:nvSpPr>
        <p:spPr/>
        <p:txBody>
          <a:bodyPr/>
          <a:lstStyle/>
          <a:p>
            <a:r>
              <a:rPr lang="en-GB"/>
              <a:t>Community Queries </a:t>
            </a:r>
          </a:p>
        </p:txBody>
      </p:sp>
      <p:pic>
        <p:nvPicPr>
          <p:cNvPr id="8" name="Content Placeholder 7">
            <a:extLst>
              <a:ext uri="{FF2B5EF4-FFF2-40B4-BE49-F238E27FC236}">
                <a16:creationId xmlns:a16="http://schemas.microsoft.com/office/drawing/2014/main" id="{C8DE9FC7-FF69-9914-1DD6-D0800EA29133}"/>
              </a:ext>
            </a:extLst>
          </p:cNvPr>
          <p:cNvPicPr>
            <a:picLocks noGrp="1" noChangeAspect="1"/>
          </p:cNvPicPr>
          <p:nvPr>
            <p:ph sz="quarter" idx="13"/>
          </p:nvPr>
        </p:nvPicPr>
        <p:blipFill>
          <a:blip r:embed="rId2"/>
          <a:stretch>
            <a:fillRect/>
          </a:stretch>
        </p:blipFill>
        <p:spPr>
          <a:xfrm>
            <a:off x="9927772" y="1637399"/>
            <a:ext cx="5486400" cy="3389120"/>
          </a:xfrm>
          <a:prstGeom prst="rect">
            <a:avLst/>
          </a:prstGeom>
        </p:spPr>
      </p:pic>
      <p:sp>
        <p:nvSpPr>
          <p:cNvPr id="6" name="Footer Placeholder 5">
            <a:extLst>
              <a:ext uri="{FF2B5EF4-FFF2-40B4-BE49-F238E27FC236}">
                <a16:creationId xmlns:a16="http://schemas.microsoft.com/office/drawing/2014/main" id="{A0740580-CEE0-B95E-AAF7-7CEB088E822B}"/>
              </a:ext>
            </a:extLst>
          </p:cNvPr>
          <p:cNvSpPr>
            <a:spLocks noGrp="1"/>
          </p:cNvSpPr>
          <p:nvPr>
            <p:ph type="ftr" sz="quarter" idx="3"/>
          </p:nvPr>
        </p:nvSpPr>
        <p:spPr/>
        <p:txBody>
          <a:bodyPr/>
          <a:lstStyle/>
          <a:p>
            <a:r>
              <a:rPr lang="en-GB"/>
              <a:t>Dunoon OHL CLG</a:t>
            </a:r>
          </a:p>
        </p:txBody>
      </p:sp>
      <p:pic>
        <p:nvPicPr>
          <p:cNvPr id="10" name="Picture 9">
            <a:extLst>
              <a:ext uri="{FF2B5EF4-FFF2-40B4-BE49-F238E27FC236}">
                <a16:creationId xmlns:a16="http://schemas.microsoft.com/office/drawing/2014/main" id="{A910A5D5-53EF-A631-95CD-8C96330E6679}"/>
              </a:ext>
            </a:extLst>
          </p:cNvPr>
          <p:cNvPicPr>
            <a:picLocks noChangeAspect="1"/>
          </p:cNvPicPr>
          <p:nvPr/>
        </p:nvPicPr>
        <p:blipFill>
          <a:blip r:embed="rId3"/>
          <a:stretch>
            <a:fillRect/>
          </a:stretch>
        </p:blipFill>
        <p:spPr>
          <a:xfrm>
            <a:off x="568907" y="1673781"/>
            <a:ext cx="9070397" cy="3352738"/>
          </a:xfrm>
          <a:prstGeom prst="rect">
            <a:avLst/>
          </a:prstGeom>
        </p:spPr>
      </p:pic>
      <p:pic>
        <p:nvPicPr>
          <p:cNvPr id="13" name="Picture 12">
            <a:extLst>
              <a:ext uri="{FF2B5EF4-FFF2-40B4-BE49-F238E27FC236}">
                <a16:creationId xmlns:a16="http://schemas.microsoft.com/office/drawing/2014/main" id="{9FB1BD71-6936-98CB-969B-D723ABC11BE4}"/>
              </a:ext>
            </a:extLst>
          </p:cNvPr>
          <p:cNvPicPr>
            <a:picLocks noChangeAspect="1"/>
          </p:cNvPicPr>
          <p:nvPr/>
        </p:nvPicPr>
        <p:blipFill>
          <a:blip r:embed="rId4"/>
          <a:stretch>
            <a:fillRect/>
          </a:stretch>
        </p:blipFill>
        <p:spPr>
          <a:xfrm>
            <a:off x="568907" y="5127783"/>
            <a:ext cx="9477829" cy="2855333"/>
          </a:xfrm>
          <a:prstGeom prst="rect">
            <a:avLst/>
          </a:prstGeom>
        </p:spPr>
      </p:pic>
      <p:pic>
        <p:nvPicPr>
          <p:cNvPr id="15" name="Picture 14">
            <a:extLst>
              <a:ext uri="{FF2B5EF4-FFF2-40B4-BE49-F238E27FC236}">
                <a16:creationId xmlns:a16="http://schemas.microsoft.com/office/drawing/2014/main" id="{5681606B-8B7A-59BD-B90E-41DDB26F8594}"/>
              </a:ext>
            </a:extLst>
          </p:cNvPr>
          <p:cNvPicPr>
            <a:picLocks noChangeAspect="1"/>
          </p:cNvPicPr>
          <p:nvPr/>
        </p:nvPicPr>
        <p:blipFill>
          <a:blip r:embed="rId5"/>
          <a:stretch>
            <a:fillRect/>
          </a:stretch>
        </p:blipFill>
        <p:spPr>
          <a:xfrm>
            <a:off x="10567433" y="5127783"/>
            <a:ext cx="3806907" cy="2855333"/>
          </a:xfrm>
          <a:prstGeom prst="rect">
            <a:avLst/>
          </a:prstGeom>
        </p:spPr>
      </p:pic>
    </p:spTree>
    <p:extLst>
      <p:ext uri="{BB962C8B-B14F-4D97-AF65-F5344CB8AC3E}">
        <p14:creationId xmlns:p14="http://schemas.microsoft.com/office/powerpoint/2010/main" val="2351734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3FE597E-F4D4-9D36-7691-7506676CD434}"/>
              </a:ext>
            </a:extLst>
          </p:cNvPr>
          <p:cNvSpPr>
            <a:spLocks noGrp="1"/>
          </p:cNvSpPr>
          <p:nvPr>
            <p:ph type="sldNum" sz="quarter" idx="4"/>
          </p:nvPr>
        </p:nvSpPr>
        <p:spPr/>
        <p:txBody>
          <a:bodyPr/>
          <a:lstStyle/>
          <a:p>
            <a:fld id="{40FC62D0-A2F2-4BF8-8DAC-E86C11000EC3}" type="slidenum">
              <a:rPr lang="en-GB" smtClean="0"/>
              <a:pPr/>
              <a:t>20</a:t>
            </a:fld>
            <a:endParaRPr lang="en-GB"/>
          </a:p>
        </p:txBody>
      </p:sp>
      <p:sp>
        <p:nvSpPr>
          <p:cNvPr id="4" name="Title 3">
            <a:extLst>
              <a:ext uri="{FF2B5EF4-FFF2-40B4-BE49-F238E27FC236}">
                <a16:creationId xmlns:a16="http://schemas.microsoft.com/office/drawing/2014/main" id="{39F16547-504D-D02B-6990-EB9E37D1CE55}"/>
              </a:ext>
            </a:extLst>
          </p:cNvPr>
          <p:cNvSpPr>
            <a:spLocks noGrp="1"/>
          </p:cNvSpPr>
          <p:nvPr>
            <p:ph type="title"/>
          </p:nvPr>
        </p:nvSpPr>
        <p:spPr/>
        <p:txBody>
          <a:bodyPr/>
          <a:lstStyle/>
          <a:p>
            <a:r>
              <a:rPr lang="en-GB"/>
              <a:t>AOB</a:t>
            </a:r>
          </a:p>
        </p:txBody>
      </p:sp>
      <p:sp>
        <p:nvSpPr>
          <p:cNvPr id="5" name="Content Placeholder 4">
            <a:extLst>
              <a:ext uri="{FF2B5EF4-FFF2-40B4-BE49-F238E27FC236}">
                <a16:creationId xmlns:a16="http://schemas.microsoft.com/office/drawing/2014/main" id="{09FEAEBC-4097-CF37-50CC-24F6419DDC51}"/>
              </a:ext>
            </a:extLst>
          </p:cNvPr>
          <p:cNvSpPr>
            <a:spLocks noGrp="1"/>
          </p:cNvSpPr>
          <p:nvPr>
            <p:ph sz="quarter" idx="13"/>
          </p:nvPr>
        </p:nvSpPr>
        <p:spPr/>
        <p:txBody>
          <a:bodyPr/>
          <a:lstStyle/>
          <a:p>
            <a:pPr marL="0" indent="0">
              <a:buNone/>
            </a:pPr>
            <a:endParaRPr lang="en-GB" sz="2800">
              <a:solidFill>
                <a:schemeClr val="accent2"/>
              </a:solidFill>
            </a:endParaRPr>
          </a:p>
          <a:p>
            <a:pPr marL="0" indent="0">
              <a:buNone/>
            </a:pPr>
            <a:r>
              <a:rPr lang="en-GB" sz="2800">
                <a:solidFill>
                  <a:schemeClr val="accent2"/>
                </a:solidFill>
              </a:rPr>
              <a:t>Key Contact: Community Liaison Manager</a:t>
            </a:r>
          </a:p>
          <a:p>
            <a:pPr marL="0" indent="0">
              <a:buNone/>
            </a:pPr>
            <a:r>
              <a:rPr lang="en-GB" sz="2800">
                <a:solidFill>
                  <a:schemeClr val="accent2"/>
                </a:solidFill>
              </a:rPr>
              <a:t>Martha Smart</a:t>
            </a:r>
          </a:p>
          <a:p>
            <a:endParaRPr lang="en-GB"/>
          </a:p>
        </p:txBody>
      </p:sp>
      <p:pic>
        <p:nvPicPr>
          <p:cNvPr id="6" name="Graphic 5" descr="Email">
            <a:extLst>
              <a:ext uri="{FF2B5EF4-FFF2-40B4-BE49-F238E27FC236}">
                <a16:creationId xmlns:a16="http://schemas.microsoft.com/office/drawing/2014/main" id="{D20620CB-2928-2168-9896-A9DF31762B3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479323" y="4445959"/>
            <a:ext cx="861862" cy="861862"/>
          </a:xfrm>
          <a:prstGeom prst="rect">
            <a:avLst/>
          </a:prstGeom>
        </p:spPr>
      </p:pic>
      <p:pic>
        <p:nvPicPr>
          <p:cNvPr id="7" name="Picture 6">
            <a:extLst>
              <a:ext uri="{FF2B5EF4-FFF2-40B4-BE49-F238E27FC236}">
                <a16:creationId xmlns:a16="http://schemas.microsoft.com/office/drawing/2014/main" id="{C3C9ED19-16A0-D594-E11E-688556AEA977}"/>
              </a:ext>
            </a:extLst>
          </p:cNvPr>
          <p:cNvPicPr>
            <a:picLocks noChangeAspect="1"/>
          </p:cNvPicPr>
          <p:nvPr/>
        </p:nvPicPr>
        <p:blipFill>
          <a:blip r:embed="rId3"/>
          <a:stretch>
            <a:fillRect/>
          </a:stretch>
        </p:blipFill>
        <p:spPr>
          <a:xfrm>
            <a:off x="1293674" y="5868342"/>
            <a:ext cx="1268078" cy="841321"/>
          </a:xfrm>
          <a:prstGeom prst="rect">
            <a:avLst/>
          </a:prstGeom>
          <a:solidFill>
            <a:schemeClr val="accent2"/>
          </a:solidFill>
        </p:spPr>
      </p:pic>
      <p:sp>
        <p:nvSpPr>
          <p:cNvPr id="8" name="Footer Placeholder 7">
            <a:extLst>
              <a:ext uri="{FF2B5EF4-FFF2-40B4-BE49-F238E27FC236}">
                <a16:creationId xmlns:a16="http://schemas.microsoft.com/office/drawing/2014/main" id="{4C677B2D-6F65-33E9-41B9-52C8C0E483B1}"/>
              </a:ext>
            </a:extLst>
          </p:cNvPr>
          <p:cNvSpPr>
            <a:spLocks noGrp="1"/>
          </p:cNvSpPr>
          <p:nvPr>
            <p:ph type="ftr" sz="quarter" idx="3"/>
          </p:nvPr>
        </p:nvSpPr>
        <p:spPr/>
        <p:txBody>
          <a:bodyPr/>
          <a:lstStyle/>
          <a:p>
            <a:r>
              <a:rPr lang="en-GB"/>
              <a:t>Dunoon OHL CLG</a:t>
            </a:r>
          </a:p>
        </p:txBody>
      </p:sp>
    </p:spTree>
    <p:extLst>
      <p:ext uri="{BB962C8B-B14F-4D97-AF65-F5344CB8AC3E}">
        <p14:creationId xmlns:p14="http://schemas.microsoft.com/office/powerpoint/2010/main" val="21433564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3D6C5C3-0AEF-7225-162F-1A96AB9042B0}"/>
              </a:ext>
            </a:extLst>
          </p:cNvPr>
          <p:cNvSpPr>
            <a:spLocks noGrp="1"/>
          </p:cNvSpPr>
          <p:nvPr>
            <p:ph type="sldNum" sz="quarter" idx="4"/>
          </p:nvPr>
        </p:nvSpPr>
        <p:spPr/>
        <p:txBody>
          <a:bodyPr/>
          <a:lstStyle/>
          <a:p>
            <a:fld id="{40FC62D0-A2F2-4BF8-8DAC-E86C11000EC3}" type="slidenum">
              <a:rPr lang="en-GB" smtClean="0"/>
              <a:pPr/>
              <a:t>21</a:t>
            </a:fld>
            <a:endParaRPr lang="en-GB"/>
          </a:p>
        </p:txBody>
      </p:sp>
      <p:sp>
        <p:nvSpPr>
          <p:cNvPr id="4" name="Title 3">
            <a:extLst>
              <a:ext uri="{FF2B5EF4-FFF2-40B4-BE49-F238E27FC236}">
                <a16:creationId xmlns:a16="http://schemas.microsoft.com/office/drawing/2014/main" id="{E04B3F60-660C-3CE7-4757-5494AF92C1A2}"/>
              </a:ext>
            </a:extLst>
          </p:cNvPr>
          <p:cNvSpPr>
            <a:spLocks noGrp="1"/>
          </p:cNvSpPr>
          <p:nvPr>
            <p:ph type="title"/>
          </p:nvPr>
        </p:nvSpPr>
        <p:spPr/>
        <p:txBody>
          <a:bodyPr/>
          <a:lstStyle/>
          <a:p>
            <a:r>
              <a:rPr lang="en-GB"/>
              <a:t>Next Meeting </a:t>
            </a:r>
          </a:p>
        </p:txBody>
      </p:sp>
      <p:sp>
        <p:nvSpPr>
          <p:cNvPr id="5" name="Content Placeholder 4">
            <a:extLst>
              <a:ext uri="{FF2B5EF4-FFF2-40B4-BE49-F238E27FC236}">
                <a16:creationId xmlns:a16="http://schemas.microsoft.com/office/drawing/2014/main" id="{A8F3F69A-8221-6792-0DB2-A9377B9BB14F}"/>
              </a:ext>
            </a:extLst>
          </p:cNvPr>
          <p:cNvSpPr>
            <a:spLocks noGrp="1"/>
          </p:cNvSpPr>
          <p:nvPr>
            <p:ph sz="quarter" idx="13"/>
          </p:nvPr>
        </p:nvSpPr>
        <p:spPr/>
        <p:txBody>
          <a:bodyPr/>
          <a:lstStyle/>
          <a:p>
            <a:r>
              <a:rPr lang="en-GB"/>
              <a:t>Date (Tues 12</a:t>
            </a:r>
            <a:r>
              <a:rPr lang="en-GB" baseline="30000"/>
              <a:t>th</a:t>
            </a:r>
            <a:r>
              <a:rPr lang="en-GB"/>
              <a:t> or 19</a:t>
            </a:r>
            <a:r>
              <a:rPr lang="en-GB" baseline="30000"/>
              <a:t>th</a:t>
            </a:r>
            <a:r>
              <a:rPr lang="en-GB"/>
              <a:t> of Jan?), time and location to be agreed with group</a:t>
            </a:r>
          </a:p>
          <a:p>
            <a:r>
              <a:rPr lang="en-GB"/>
              <a:t>Agree representatives </a:t>
            </a:r>
          </a:p>
          <a:p>
            <a:endParaRPr lang="en-GB"/>
          </a:p>
        </p:txBody>
      </p:sp>
      <p:sp>
        <p:nvSpPr>
          <p:cNvPr id="6" name="Footer Placeholder 5">
            <a:extLst>
              <a:ext uri="{FF2B5EF4-FFF2-40B4-BE49-F238E27FC236}">
                <a16:creationId xmlns:a16="http://schemas.microsoft.com/office/drawing/2014/main" id="{616CB04A-F28C-B3EC-4364-2CCDF399D8DA}"/>
              </a:ext>
            </a:extLst>
          </p:cNvPr>
          <p:cNvSpPr>
            <a:spLocks noGrp="1"/>
          </p:cNvSpPr>
          <p:nvPr>
            <p:ph type="ftr" sz="quarter" idx="3"/>
          </p:nvPr>
        </p:nvSpPr>
        <p:spPr/>
        <p:txBody>
          <a:bodyPr/>
          <a:lstStyle/>
          <a:p>
            <a:r>
              <a:rPr lang="en-GB"/>
              <a:t>Dunoon OHL CLG</a:t>
            </a:r>
          </a:p>
        </p:txBody>
      </p:sp>
    </p:spTree>
    <p:extLst>
      <p:ext uri="{BB962C8B-B14F-4D97-AF65-F5344CB8AC3E}">
        <p14:creationId xmlns:p14="http://schemas.microsoft.com/office/powerpoint/2010/main" val="1187775894"/>
      </p:ext>
    </p:extLst>
  </p:cSld>
  <p:clrMapOvr>
    <a:masterClrMapping/>
  </p:clrMapOvr>
</p:sld>
</file>

<file path=ppt/theme/theme1.xml><?xml version="1.0" encoding="utf-8"?>
<a:theme xmlns:a="http://schemas.openxmlformats.org/drawingml/2006/main" name="Blank Slides">
  <a:themeElements>
    <a:clrScheme name="SSEN Transmission">
      <a:dk1>
        <a:srgbClr val="1D1D1D"/>
      </a:dk1>
      <a:lt1>
        <a:sysClr val="window" lastClr="FFFFFF"/>
      </a:lt1>
      <a:dk2>
        <a:srgbClr val="002D72"/>
      </a:dk2>
      <a:lt2>
        <a:srgbClr val="FFFFFF"/>
      </a:lt2>
      <a:accent1>
        <a:srgbClr val="A2B2C8"/>
      </a:accent1>
      <a:accent2>
        <a:srgbClr val="002D72"/>
      </a:accent2>
      <a:accent3>
        <a:srgbClr val="086778"/>
      </a:accent3>
      <a:accent4>
        <a:srgbClr val="0097A9"/>
      </a:accent4>
      <a:accent5>
        <a:srgbClr val="00003D"/>
      </a:accent5>
      <a:accent6>
        <a:srgbClr val="425563"/>
      </a:accent6>
      <a:hlink>
        <a:srgbClr val="0097A9"/>
      </a:hlink>
      <a:folHlink>
        <a:srgbClr val="4C6C9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SE_Group_PowerPoint_Template use" id="{E4657FDB-B5CC-4A41-BF6D-183D81AD8D22}" vid="{1F5C7FD9-EB8F-2541-9465-A7ED68755437}"/>
    </a:ext>
  </a:extLst>
</a:theme>
</file>

<file path=ppt/theme/theme2.xml><?xml version="1.0" encoding="utf-8"?>
<a:theme xmlns:a="http://schemas.openxmlformats.org/drawingml/2006/main" name="Text slides - No subheads">
  <a:themeElements>
    <a:clrScheme name="SSEN Transmission">
      <a:dk1>
        <a:srgbClr val="1D1D1D"/>
      </a:dk1>
      <a:lt1>
        <a:sysClr val="window" lastClr="FFFFFF"/>
      </a:lt1>
      <a:dk2>
        <a:srgbClr val="002D72"/>
      </a:dk2>
      <a:lt2>
        <a:srgbClr val="FFFFFF"/>
      </a:lt2>
      <a:accent1>
        <a:srgbClr val="A2B2C8"/>
      </a:accent1>
      <a:accent2>
        <a:srgbClr val="002D72"/>
      </a:accent2>
      <a:accent3>
        <a:srgbClr val="086778"/>
      </a:accent3>
      <a:accent4>
        <a:srgbClr val="0097A9"/>
      </a:accent4>
      <a:accent5>
        <a:srgbClr val="00003D"/>
      </a:accent5>
      <a:accent6>
        <a:srgbClr val="425563"/>
      </a:accent6>
      <a:hlink>
        <a:srgbClr val="0097A9"/>
      </a:hlink>
      <a:folHlink>
        <a:srgbClr val="4C6C9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SE_Group_PowerPoint_Template use" id="{E4657FDB-B5CC-4A41-BF6D-183D81AD8D22}" vid="{1F5C7FD9-EB8F-2541-9465-A7ED68755437}"/>
    </a:ext>
  </a:extLst>
</a:theme>
</file>

<file path=ppt/theme/theme3.xml><?xml version="1.0" encoding="utf-8"?>
<a:theme xmlns:a="http://schemas.openxmlformats.org/drawingml/2006/main" name="Cover slides">
  <a:themeElements>
    <a:clrScheme name="SSEN Transmission">
      <a:dk1>
        <a:srgbClr val="1D1D1D"/>
      </a:dk1>
      <a:lt1>
        <a:sysClr val="window" lastClr="FFFFFF"/>
      </a:lt1>
      <a:dk2>
        <a:srgbClr val="002D72"/>
      </a:dk2>
      <a:lt2>
        <a:srgbClr val="FFFFFF"/>
      </a:lt2>
      <a:accent1>
        <a:srgbClr val="A2B2C8"/>
      </a:accent1>
      <a:accent2>
        <a:srgbClr val="002D72"/>
      </a:accent2>
      <a:accent3>
        <a:srgbClr val="086778"/>
      </a:accent3>
      <a:accent4>
        <a:srgbClr val="0097A9"/>
      </a:accent4>
      <a:accent5>
        <a:srgbClr val="00003D"/>
      </a:accent5>
      <a:accent6>
        <a:srgbClr val="425563"/>
      </a:accent6>
      <a:hlink>
        <a:srgbClr val="0097A9"/>
      </a:hlink>
      <a:folHlink>
        <a:srgbClr val="4C6C9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SE_Group_PowerPoint_Template use" id="{E4657FDB-B5CC-4A41-BF6D-183D81AD8D22}" vid="{1F5C7FD9-EB8F-2541-9465-A7ED68755437}"/>
    </a:ext>
  </a:extLst>
</a:theme>
</file>

<file path=ppt/theme/theme4.xml><?xml version="1.0" encoding="utf-8"?>
<a:theme xmlns:a="http://schemas.openxmlformats.org/drawingml/2006/main" name="[04.1] CHAPTER TEMPLATE [STYLE N°1]  - OMEXOM 2025">
  <a:themeElements>
    <a:clrScheme name="Omexom Brand Colors">
      <a:dk1>
        <a:sysClr val="windowText" lastClr="000000"/>
      </a:dk1>
      <a:lt1>
        <a:sysClr val="window" lastClr="FFFFFF"/>
      </a:lt1>
      <a:dk2>
        <a:srgbClr val="44546A"/>
      </a:dk2>
      <a:lt2>
        <a:srgbClr val="E7E6E6"/>
      </a:lt2>
      <a:accent1>
        <a:srgbClr val="0072CE"/>
      </a:accent1>
      <a:accent2>
        <a:srgbClr val="05C3DD"/>
      </a:accent2>
      <a:accent3>
        <a:srgbClr val="209C3C"/>
      </a:accent3>
      <a:accent4>
        <a:srgbClr val="007398"/>
      </a:accent4>
      <a:accent5>
        <a:srgbClr val="707372"/>
      </a:accent5>
      <a:accent6>
        <a:srgbClr val="FFB81C"/>
      </a:accent6>
      <a:hlink>
        <a:srgbClr val="0563C1"/>
      </a:hlink>
      <a:folHlink>
        <a:srgbClr val="954F72"/>
      </a:folHlink>
    </a:clrScheme>
    <a:fontScheme name="Vinci Sans">
      <a:majorFont>
        <a:latin typeface="Vinci Sans"/>
        <a:ea typeface=""/>
        <a:cs typeface=""/>
      </a:majorFont>
      <a:minorFont>
        <a:latin typeface="Vinci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07] TOOLS SLIDES LAYOUTS - OMEXOM 2025">
  <a:themeElements>
    <a:clrScheme name="Omexom Brand Colors">
      <a:dk1>
        <a:sysClr val="windowText" lastClr="000000"/>
      </a:dk1>
      <a:lt1>
        <a:sysClr val="window" lastClr="FFFFFF"/>
      </a:lt1>
      <a:dk2>
        <a:srgbClr val="44546A"/>
      </a:dk2>
      <a:lt2>
        <a:srgbClr val="E7E6E6"/>
      </a:lt2>
      <a:accent1>
        <a:srgbClr val="0072CE"/>
      </a:accent1>
      <a:accent2>
        <a:srgbClr val="05C3DD"/>
      </a:accent2>
      <a:accent3>
        <a:srgbClr val="209C3C"/>
      </a:accent3>
      <a:accent4>
        <a:srgbClr val="007398"/>
      </a:accent4>
      <a:accent5>
        <a:srgbClr val="707372"/>
      </a:accent5>
      <a:accent6>
        <a:srgbClr val="FFB81C"/>
      </a:accent6>
      <a:hlink>
        <a:srgbClr val="0563C1"/>
      </a:hlink>
      <a:folHlink>
        <a:srgbClr val="954F72"/>
      </a:folHlink>
    </a:clrScheme>
    <a:fontScheme name="Vinci Sans">
      <a:majorFont>
        <a:latin typeface="Vinci Sans"/>
        <a:ea typeface=""/>
        <a:cs typeface=""/>
      </a:majorFont>
      <a:minorFont>
        <a:latin typeface="Vinci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05] CONTENT LAYOUT &amp; CUSTOMIZED BACKGROUND - OMEXOM 2025">
  <a:themeElements>
    <a:clrScheme name="Omexom Brand Colors">
      <a:dk1>
        <a:sysClr val="windowText" lastClr="000000"/>
      </a:dk1>
      <a:lt1>
        <a:sysClr val="window" lastClr="FFFFFF"/>
      </a:lt1>
      <a:dk2>
        <a:srgbClr val="44546A"/>
      </a:dk2>
      <a:lt2>
        <a:srgbClr val="E7E6E6"/>
      </a:lt2>
      <a:accent1>
        <a:srgbClr val="0072CE"/>
      </a:accent1>
      <a:accent2>
        <a:srgbClr val="05C3DD"/>
      </a:accent2>
      <a:accent3>
        <a:srgbClr val="209C3C"/>
      </a:accent3>
      <a:accent4>
        <a:srgbClr val="007398"/>
      </a:accent4>
      <a:accent5>
        <a:srgbClr val="707372"/>
      </a:accent5>
      <a:accent6>
        <a:srgbClr val="FFB81C"/>
      </a:accent6>
      <a:hlink>
        <a:srgbClr val="0563C1"/>
      </a:hlink>
      <a:folHlink>
        <a:srgbClr val="954F72"/>
      </a:folHlink>
    </a:clrScheme>
    <a:fontScheme name="Vinci Sans">
      <a:majorFont>
        <a:latin typeface="Vinci Sans"/>
        <a:ea typeface=""/>
        <a:cs typeface=""/>
      </a:majorFont>
      <a:minorFont>
        <a:latin typeface="Vinci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mexom Brand Colors">
    <a:dk1>
      <a:sysClr val="windowText" lastClr="000000"/>
    </a:dk1>
    <a:lt1>
      <a:sysClr val="window" lastClr="FFFFFF"/>
    </a:lt1>
    <a:dk2>
      <a:srgbClr val="44546A"/>
    </a:dk2>
    <a:lt2>
      <a:srgbClr val="E7E6E6"/>
    </a:lt2>
    <a:accent1>
      <a:srgbClr val="0072CE"/>
    </a:accent1>
    <a:accent2>
      <a:srgbClr val="05C3DD"/>
    </a:accent2>
    <a:accent3>
      <a:srgbClr val="209C3C"/>
    </a:accent3>
    <a:accent4>
      <a:srgbClr val="007398"/>
    </a:accent4>
    <a:accent5>
      <a:srgbClr val="707372"/>
    </a:accent5>
    <a:accent6>
      <a:srgbClr val="FFB81C"/>
    </a:accent6>
    <a:hlink>
      <a:srgbClr val="0563C1"/>
    </a:hlink>
    <a:folHlink>
      <a:srgbClr val="954F72"/>
    </a:folHlink>
  </a:clrScheme>
</a:themeOverride>
</file>

<file path=ppt/theme/themeOverride2.xml><?xml version="1.0" encoding="utf-8"?>
<a:themeOverride xmlns:a="http://schemas.openxmlformats.org/drawingml/2006/main">
  <a:clrScheme name="Omexom Brand Colors">
    <a:dk1>
      <a:sysClr val="windowText" lastClr="000000"/>
    </a:dk1>
    <a:lt1>
      <a:sysClr val="window" lastClr="FFFFFF"/>
    </a:lt1>
    <a:dk2>
      <a:srgbClr val="44546A"/>
    </a:dk2>
    <a:lt2>
      <a:srgbClr val="E7E6E6"/>
    </a:lt2>
    <a:accent1>
      <a:srgbClr val="0072CE"/>
    </a:accent1>
    <a:accent2>
      <a:srgbClr val="05C3DD"/>
    </a:accent2>
    <a:accent3>
      <a:srgbClr val="209C3C"/>
    </a:accent3>
    <a:accent4>
      <a:srgbClr val="007398"/>
    </a:accent4>
    <a:accent5>
      <a:srgbClr val="707372"/>
    </a:accent5>
    <a:accent6>
      <a:srgbClr val="FFB81C"/>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9A2A0C82F7B8747B70C33F61B833DFF" ma:contentTypeVersion="19" ma:contentTypeDescription="Create a new document." ma:contentTypeScope="" ma:versionID="810c825dc5d06bdd82adbf02671ec6e9">
  <xsd:schema xmlns:xsd="http://www.w3.org/2001/XMLSchema" xmlns:xs="http://www.w3.org/2001/XMLSchema" xmlns:p="http://schemas.microsoft.com/office/2006/metadata/properties" xmlns:ns2="1283353f-4043-4a21-87ce-d9c41bd662ac" xmlns:ns3="e31b7baa-bf2f-481a-9b17-58fd4723f63d" targetNamespace="http://schemas.microsoft.com/office/2006/metadata/properties" ma:root="true" ma:fieldsID="8752fcc4a910b66c273bfbf322152aa0" ns2:_="" ns3:_="">
    <xsd:import namespace="1283353f-4043-4a21-87ce-d9c41bd662ac"/>
    <xsd:import namespace="e31b7baa-bf2f-481a-9b17-58fd4723f63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lcf76f155ced4ddcb4097134ff3c332f" minOccurs="0"/>
                <xsd:element ref="ns3:TaxCatchAll"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83353f-4043-4a21-87ce-d9c41bd662a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b0fa5b73-c91b-4169-bfc8-b85bc92a6461"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31b7baa-bf2f-481a-9b17-58fd4723f63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c6985835-ad41-4ae0-89c6-990687d8055b}" ma:internalName="TaxCatchAll" ma:showField="CatchAllData" ma:web="e31b7baa-bf2f-481a-9b17-58fd4723f63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31b7baa-bf2f-481a-9b17-58fd4723f63d" xsi:nil="true"/>
    <lcf76f155ced4ddcb4097134ff3c332f xmlns="1283353f-4043-4a21-87ce-d9c41bd662a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0C26788-4DC2-436E-8A96-8EFF94E1844A}">
  <ds:schemaRefs>
    <ds:schemaRef ds:uri="http://schemas.microsoft.com/sharepoint/v3/contenttype/forms"/>
  </ds:schemaRefs>
</ds:datastoreItem>
</file>

<file path=customXml/itemProps2.xml><?xml version="1.0" encoding="utf-8"?>
<ds:datastoreItem xmlns:ds="http://schemas.openxmlformats.org/officeDocument/2006/customXml" ds:itemID="{1C005F67-7533-49E7-940C-FCD6B254E3D9}">
  <ds:schemaRefs>
    <ds:schemaRef ds:uri="1283353f-4043-4a21-87ce-d9c41bd662ac"/>
    <ds:schemaRef ds:uri="e31b7baa-bf2f-481a-9b17-58fd4723f63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FF5F813-550E-4BB5-ADE3-752FACD4D223}">
  <ds:schemaRefs>
    <ds:schemaRef ds:uri="1283353f-4043-4a21-87ce-d9c41bd662ac"/>
    <ds:schemaRef ds:uri="e31b7baa-bf2f-481a-9b17-58fd4723f63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SSE Master Slide</Template>
  <Application>Microsoft Office PowerPoint</Application>
  <PresentationFormat>Custom</PresentationFormat>
  <Slides>21</Slides>
  <Notes>6</Notes>
  <HiddenSlides>0</HiddenSlides>
  <ScaleCrop>false</ScaleCrop>
  <HeadingPairs>
    <vt:vector size="4" baseType="variant">
      <vt:variant>
        <vt:lpstr>Theme</vt:lpstr>
      </vt:variant>
      <vt:variant>
        <vt:i4>6</vt:i4>
      </vt:variant>
      <vt:variant>
        <vt:lpstr>Slide Titles</vt:lpstr>
      </vt:variant>
      <vt:variant>
        <vt:i4>21</vt:i4>
      </vt:variant>
    </vt:vector>
  </HeadingPairs>
  <TitlesOfParts>
    <vt:vector size="27" baseType="lpstr">
      <vt:lpstr>Blank Slides</vt:lpstr>
      <vt:lpstr>Text slides - No subheads</vt:lpstr>
      <vt:lpstr>Cover slides</vt:lpstr>
      <vt:lpstr>[04.1] CHAPTER TEMPLATE [STYLE N°1]  - OMEXOM 2025</vt:lpstr>
      <vt:lpstr>[07] TOOLS SLIDES LAYOUTS - OMEXOM 2025</vt:lpstr>
      <vt:lpstr>1_[05] CONTENT LAYOUT &amp; CUSTOMIZED BACKGROUND - OMEXOM 2025</vt:lpstr>
      <vt:lpstr>Dunoon Overhead Line Rebuild Project   Community Liaison Group Kick-off Meeting</vt:lpstr>
      <vt:lpstr>Safety Moment!</vt:lpstr>
      <vt:lpstr>Agenda </vt:lpstr>
      <vt:lpstr>PowerPoint Presentation</vt:lpstr>
      <vt:lpstr>About SSEN Transmission  We are SSEN Transmission, the trading name for Scottish Hydro Electric Transmission. We are responsible for the electricity transmission network in the north of Scotland, maintaining and investing in the high voltage 132kV, 220kV, 275kV and 400kV electricity transmission network.  </vt:lpstr>
      <vt:lpstr>Terms of Reference </vt:lpstr>
      <vt:lpstr>Appointment of Facilitator  Key responsibilities:  Lead the meeting, keep time, ensure code of conduct is maintained, make sure everyone's needs are met   Proposal: CLM or Community Council Rep </vt:lpstr>
      <vt:lpstr>Dunoon Overhead Line Rebuild Project</vt:lpstr>
      <vt:lpstr>Forestry Works  </vt:lpstr>
      <vt:lpstr> OVERVIEW OF ACCESS TRACK WORKS TO DATE</vt:lpstr>
      <vt:lpstr>OVERVIEW OF WORKS TO DATE</vt:lpstr>
      <vt:lpstr>Overview of Existing Track Upgrades</vt:lpstr>
      <vt:lpstr>Overview of Existing Track Upgrades</vt:lpstr>
      <vt:lpstr>Overview of Existing Track Upgrades</vt:lpstr>
      <vt:lpstr> FUTURE WORKS</vt:lpstr>
      <vt:lpstr>FUTURE WORKS</vt:lpstr>
      <vt:lpstr>OVERVIEW OF FUTURE WORKS</vt:lpstr>
      <vt:lpstr>PowerPoint Presentation</vt:lpstr>
      <vt:lpstr>Community Queries </vt:lpstr>
      <vt:lpstr>AOB</vt:lpstr>
      <vt:lpstr>Next Meeting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Wong, Stephen</dc:creator>
  <cp:revision>4</cp:revision>
  <dcterms:created xsi:type="dcterms:W3CDTF">2020-09-14T13:57:51Z</dcterms:created>
  <dcterms:modified xsi:type="dcterms:W3CDTF">2026-10-19T09:20:11Z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2020-01-15T00:00:00Z</vt:filetime>
  </property>
  <property fmtid="{D5CDD505-2E9C-101B-9397-08002B2CF9AE}" pid="3" name="Creator">
    <vt:lpwstr>Adobe InDesign 15.0 (Macintosh)</vt:lpwstr>
  </property>
  <property fmtid="{D5CDD505-2E9C-101B-9397-08002B2CF9AE}" pid="4" name="LastSaved">
    <vt:filetime>2020-01-15T00:00:00Z</vt:filetime>
  </property>
  <property fmtid="{D5CDD505-2E9C-101B-9397-08002B2CF9AE}" pid="5" name="ContentTypeId">
    <vt:lpwstr>0x01010099A2A0C82F7B8747B70C33F61B833DFF</vt:lpwstr>
  </property>
  <property fmtid="{D5CDD505-2E9C-101B-9397-08002B2CF9AE}" pid="6" name="MSIP_Label_a4200942-dd40-4530-96b6-ebe359e8009d_Enabled">
    <vt:lpwstr>true</vt:lpwstr>
  </property>
  <property fmtid="{D5CDD505-2E9C-101B-9397-08002B2CF9AE}" pid="7" name="MSIP_Label_a4200942-dd40-4530-96b6-ebe359e8009d_SetDate">
    <vt:lpwstr>2024-05-03T13:59:33Z</vt:lpwstr>
  </property>
  <property fmtid="{D5CDD505-2E9C-101B-9397-08002B2CF9AE}" pid="8" name="MSIP_Label_a4200942-dd40-4530-96b6-ebe359e8009d_Method">
    <vt:lpwstr>Privileged</vt:lpwstr>
  </property>
  <property fmtid="{D5CDD505-2E9C-101B-9397-08002B2CF9AE}" pid="9" name="MSIP_Label_a4200942-dd40-4530-96b6-ebe359e8009d_Name">
    <vt:lpwstr>a4200942-dd40-4530-96b6-ebe359e8009d</vt:lpwstr>
  </property>
  <property fmtid="{D5CDD505-2E9C-101B-9397-08002B2CF9AE}" pid="10" name="MSIP_Label_a4200942-dd40-4530-96b6-ebe359e8009d_SiteId">
    <vt:lpwstr>953b0f83-1ce6-45c3-82c9-1d847e372339</vt:lpwstr>
  </property>
  <property fmtid="{D5CDD505-2E9C-101B-9397-08002B2CF9AE}" pid="11" name="MSIP_Label_a4200942-dd40-4530-96b6-ebe359e8009d_ActionId">
    <vt:lpwstr>11d34430-b4e6-429e-8a2b-1d46d15d3b3d</vt:lpwstr>
  </property>
  <property fmtid="{D5CDD505-2E9C-101B-9397-08002B2CF9AE}" pid="12" name="MSIP_Label_a4200942-dd40-4530-96b6-ebe359e8009d_ContentBits">
    <vt:lpwstr>0</vt:lpwstr>
  </property>
  <property fmtid="{D5CDD505-2E9C-101B-9397-08002B2CF9AE}" pid="13" name="MediaServiceImageTags">
    <vt:lpwstr/>
  </property>
</Properties>
</file>