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897" r:id="rId4"/>
    <p:sldMasterId id="2147483902" r:id="rId5"/>
    <p:sldMasterId id="2147483956" r:id="rId6"/>
    <p:sldMasterId id="2147483933" r:id="rId7"/>
  </p:sldMasterIdLst>
  <p:notesMasterIdLst>
    <p:notesMasterId r:id="rId25"/>
  </p:notesMasterIdLst>
  <p:handoutMasterIdLst>
    <p:handoutMasterId r:id="rId26"/>
  </p:handoutMasterIdLst>
  <p:sldIdLst>
    <p:sldId id="276" r:id="rId8"/>
    <p:sldId id="278" r:id="rId9"/>
    <p:sldId id="2147480214" r:id="rId10"/>
    <p:sldId id="281" r:id="rId11"/>
    <p:sldId id="2147480223" r:id="rId12"/>
    <p:sldId id="289" r:id="rId13"/>
    <p:sldId id="2147480224" r:id="rId14"/>
    <p:sldId id="279" r:id="rId15"/>
    <p:sldId id="257" r:id="rId16"/>
    <p:sldId id="284" r:id="rId17"/>
    <p:sldId id="2147480226" r:id="rId18"/>
    <p:sldId id="287" r:id="rId19"/>
    <p:sldId id="2147480227" r:id="rId20"/>
    <p:sldId id="2147480228" r:id="rId21"/>
    <p:sldId id="2147480229" r:id="rId22"/>
    <p:sldId id="2147480216" r:id="rId23"/>
    <p:sldId id="2147480218" r:id="rId24"/>
  </p:sldIdLst>
  <p:sldSz cx="16256000" cy="9144000"/>
  <p:notesSz cx="9906000" cy="67945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CBBEEC9-2BAC-5CD6-74CD-4944CC670CE4}" name="Godwin, Martin" initials="GM" userId="S::martin.godwin@sse.com::1b9afce1-7ddc-4646-879c-06b39ffbd48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9B9B9"/>
    <a:srgbClr val="BED335"/>
    <a:srgbClr val="EFB03A"/>
    <a:srgbClr val="9F9F9F"/>
    <a:srgbClr val="929292"/>
    <a:srgbClr val="EF25E1"/>
    <a:srgbClr val="0097A9"/>
    <a:srgbClr val="CCEAEE"/>
    <a:srgbClr val="C7D1DE"/>
    <a:srgbClr val="98D5DD"/>
  </p:clrMru>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E96CFB-F715-0CBE-43D3-53948CDB1E93}" v="281" dt="2026-10-14T15:35:14.725"/>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880"/>
        <p:guide pos="216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2AF34AD-F03B-4FCC-A905-C259F7E7255A}"/>
              </a:ext>
            </a:extLst>
          </p:cNvPr>
          <p:cNvSpPr>
            <a:spLocks noGrp="1"/>
          </p:cNvSpPr>
          <p:nvPr>
            <p:ph type="hdr" sz="quarter"/>
          </p:nvPr>
        </p:nvSpPr>
        <p:spPr>
          <a:xfrm>
            <a:off x="0" y="0"/>
            <a:ext cx="4292278" cy="340905"/>
          </a:xfrm>
          <a:prstGeom prst="rect">
            <a:avLst/>
          </a:prstGeom>
        </p:spPr>
        <p:txBody>
          <a:bodyPr vert="horz" lIns="60122" tIns="30061" rIns="60122" bIns="30061" rtlCol="0"/>
          <a:lstStyle>
            <a:lvl1pPr algn="l">
              <a:defRPr sz="800"/>
            </a:lvl1pPr>
          </a:lstStyle>
          <a:p>
            <a:endParaRPr lang="en-GB"/>
          </a:p>
        </p:txBody>
      </p:sp>
      <p:sp>
        <p:nvSpPr>
          <p:cNvPr id="3" name="Date Placeholder 2">
            <a:extLst>
              <a:ext uri="{FF2B5EF4-FFF2-40B4-BE49-F238E27FC236}">
                <a16:creationId xmlns:a16="http://schemas.microsoft.com/office/drawing/2014/main" id="{17F79ADB-1ABD-4395-9516-7A28E16E51EB}"/>
              </a:ext>
            </a:extLst>
          </p:cNvPr>
          <p:cNvSpPr>
            <a:spLocks noGrp="1"/>
          </p:cNvSpPr>
          <p:nvPr>
            <p:ph type="dt" sz="quarter" idx="1"/>
          </p:nvPr>
        </p:nvSpPr>
        <p:spPr>
          <a:xfrm>
            <a:off x="5610821" y="0"/>
            <a:ext cx="4293245" cy="340905"/>
          </a:xfrm>
          <a:prstGeom prst="rect">
            <a:avLst/>
          </a:prstGeom>
        </p:spPr>
        <p:txBody>
          <a:bodyPr vert="horz" lIns="60122" tIns="30061" rIns="60122" bIns="30061" rtlCol="0"/>
          <a:lstStyle>
            <a:lvl1pPr algn="r">
              <a:defRPr sz="800"/>
            </a:lvl1pPr>
          </a:lstStyle>
          <a:p>
            <a:fld id="{7E96F64C-A6EA-4D30-8F6F-207E6D8A5736}" type="datetimeFigureOut">
              <a:rPr lang="en-GB" smtClean="0"/>
              <a:t>14/10/2026</a:t>
            </a:fld>
            <a:endParaRPr lang="en-GB"/>
          </a:p>
        </p:txBody>
      </p:sp>
      <p:sp>
        <p:nvSpPr>
          <p:cNvPr id="4" name="Footer Placeholder 3">
            <a:extLst>
              <a:ext uri="{FF2B5EF4-FFF2-40B4-BE49-F238E27FC236}">
                <a16:creationId xmlns:a16="http://schemas.microsoft.com/office/drawing/2014/main" id="{E7FA6EF5-6A30-48E5-86A7-B845C3DFBA4E}"/>
              </a:ext>
            </a:extLst>
          </p:cNvPr>
          <p:cNvSpPr>
            <a:spLocks noGrp="1"/>
          </p:cNvSpPr>
          <p:nvPr>
            <p:ph type="ftr" sz="quarter" idx="2"/>
          </p:nvPr>
        </p:nvSpPr>
        <p:spPr>
          <a:xfrm>
            <a:off x="0" y="6453596"/>
            <a:ext cx="4292278" cy="340904"/>
          </a:xfrm>
          <a:prstGeom prst="rect">
            <a:avLst/>
          </a:prstGeom>
        </p:spPr>
        <p:txBody>
          <a:bodyPr vert="horz" lIns="60122" tIns="30061" rIns="60122" bIns="30061" rtlCol="0" anchor="b"/>
          <a:lstStyle>
            <a:lvl1pPr algn="l">
              <a:defRPr sz="800"/>
            </a:lvl1pPr>
          </a:lstStyle>
          <a:p>
            <a:endParaRPr lang="en-GB"/>
          </a:p>
        </p:txBody>
      </p:sp>
      <p:sp>
        <p:nvSpPr>
          <p:cNvPr id="5" name="Slide Number Placeholder 4">
            <a:extLst>
              <a:ext uri="{FF2B5EF4-FFF2-40B4-BE49-F238E27FC236}">
                <a16:creationId xmlns:a16="http://schemas.microsoft.com/office/drawing/2014/main" id="{340FA5C3-F50C-433C-ADF9-A540F6B43840}"/>
              </a:ext>
            </a:extLst>
          </p:cNvPr>
          <p:cNvSpPr>
            <a:spLocks noGrp="1"/>
          </p:cNvSpPr>
          <p:nvPr>
            <p:ph type="sldNum" sz="quarter" idx="3"/>
          </p:nvPr>
        </p:nvSpPr>
        <p:spPr>
          <a:xfrm>
            <a:off x="5610821" y="6453596"/>
            <a:ext cx="4293245" cy="340904"/>
          </a:xfrm>
          <a:prstGeom prst="rect">
            <a:avLst/>
          </a:prstGeom>
        </p:spPr>
        <p:txBody>
          <a:bodyPr vert="horz" lIns="60122" tIns="30061" rIns="60122" bIns="30061" rtlCol="0" anchor="b"/>
          <a:lstStyle>
            <a:lvl1pPr algn="r">
              <a:defRPr sz="800"/>
            </a:lvl1pPr>
          </a:lstStyle>
          <a:p>
            <a:fld id="{4684B978-5BC6-4E2E-9C92-7C2758F321F4}" type="slidenum">
              <a:rPr lang="en-GB" smtClean="0"/>
              <a:t>‹#›</a:t>
            </a:fld>
            <a:endParaRPr lang="en-GB"/>
          </a:p>
        </p:txBody>
      </p:sp>
    </p:spTree>
    <p:extLst>
      <p:ext uri="{BB962C8B-B14F-4D97-AF65-F5344CB8AC3E}">
        <p14:creationId xmlns:p14="http://schemas.microsoft.com/office/powerpoint/2010/main" val="41225636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292600" cy="34131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611813" y="0"/>
            <a:ext cx="4292600" cy="341313"/>
          </a:xfrm>
          <a:prstGeom prst="rect">
            <a:avLst/>
          </a:prstGeom>
        </p:spPr>
        <p:txBody>
          <a:bodyPr vert="horz" lIns="91440" tIns="45720" rIns="91440" bIns="45720" rtlCol="0"/>
          <a:lstStyle>
            <a:lvl1pPr algn="r">
              <a:defRPr sz="1200"/>
            </a:lvl1pPr>
          </a:lstStyle>
          <a:p>
            <a:fld id="{0EE92680-955E-4780-9116-B863DF618EF4}" type="datetimeFigureOut">
              <a:t>10/14/2026</a:t>
            </a:fld>
            <a:endParaRPr lang="en-GB"/>
          </a:p>
        </p:txBody>
      </p:sp>
      <p:sp>
        <p:nvSpPr>
          <p:cNvPr id="4" name="Slide Image Placeholder 3"/>
          <p:cNvSpPr>
            <a:spLocks noGrp="1" noRot="1" noChangeAspect="1"/>
          </p:cNvSpPr>
          <p:nvPr>
            <p:ph type="sldImg" idx="2"/>
          </p:nvPr>
        </p:nvSpPr>
        <p:spPr>
          <a:xfrm>
            <a:off x="2914650" y="849313"/>
            <a:ext cx="4076700" cy="229393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90600" y="3270250"/>
            <a:ext cx="7924800" cy="2674938"/>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6453188"/>
            <a:ext cx="4292600" cy="34131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611813" y="6453188"/>
            <a:ext cx="4292600" cy="341312"/>
          </a:xfrm>
          <a:prstGeom prst="rect">
            <a:avLst/>
          </a:prstGeom>
        </p:spPr>
        <p:txBody>
          <a:bodyPr vert="horz" lIns="91440" tIns="45720" rIns="91440" bIns="45720" rtlCol="0" anchor="b"/>
          <a:lstStyle>
            <a:lvl1pPr algn="r">
              <a:defRPr sz="1200"/>
            </a:lvl1pPr>
          </a:lstStyle>
          <a:p>
            <a:fld id="{79CDFED6-8386-422E-8644-C8CD1B4F80C4}" type="slidenum">
              <a:t>‹#›</a:t>
            </a:fld>
            <a:endParaRPr lang="en-GB"/>
          </a:p>
        </p:txBody>
      </p:sp>
    </p:spTree>
    <p:extLst>
      <p:ext uri="{BB962C8B-B14F-4D97-AF65-F5344CB8AC3E}">
        <p14:creationId xmlns:p14="http://schemas.microsoft.com/office/powerpoint/2010/main" val="1500133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050" b="0" i="0" u="none" strike="noStrike" baseline="0">
              <a:solidFill>
                <a:srgbClr val="0E233D"/>
              </a:solidFill>
              <a:latin typeface="Calibri" panose="020F0502020204030204" pitchFamily="34" charset="0"/>
            </a:endParaRPr>
          </a:p>
          <a:p>
            <a:pPr marL="342900" indent="-342900" algn="just">
              <a:buFont typeface="Arial" panose="020B0604020202020204" pitchFamily="34" charset="0"/>
              <a:buChar char="•"/>
            </a:pPr>
            <a:r>
              <a:rPr lang="en-GB" sz="1200">
                <a:solidFill>
                  <a:srgbClr val="0E233D"/>
                </a:solidFill>
                <a:latin typeface="+mn-lt"/>
                <a:ea typeface="Calibri"/>
                <a:cs typeface="Calibri"/>
              </a:rPr>
              <a:t>The Banniskirk Hub will design, build, test, commission, and hand over a 400kV substation in a phased approach to ensure a fully commissioned Hub in </a:t>
            </a:r>
            <a:r>
              <a:rPr lang="en-GB" sz="1200">
                <a:solidFill>
                  <a:srgbClr val="FF0000"/>
                </a:solidFill>
                <a:latin typeface="+mn-lt"/>
                <a:ea typeface="Calibri"/>
                <a:cs typeface="Calibri"/>
              </a:rPr>
              <a:t>2030</a:t>
            </a:r>
            <a:r>
              <a:rPr lang="en-GB" sz="1200">
                <a:solidFill>
                  <a:srgbClr val="0E233D"/>
                </a:solidFill>
                <a:latin typeface="+mn-lt"/>
                <a:ea typeface="Calibri"/>
                <a:cs typeface="Calibri"/>
              </a:rPr>
              <a:t>. </a:t>
            </a:r>
            <a:endParaRPr lang="en-GB" sz="1100">
              <a:solidFill>
                <a:srgbClr val="0E233D"/>
              </a:solidFill>
              <a:latin typeface="+mn-lt"/>
              <a:ea typeface="Calibri"/>
              <a:cs typeface="Calibri"/>
            </a:endParaRPr>
          </a:p>
          <a:p>
            <a:pPr algn="just"/>
            <a:endParaRPr lang="en-GB" sz="1200">
              <a:solidFill>
                <a:srgbClr val="0E233D"/>
              </a:solidFill>
              <a:latin typeface="+mn-lt"/>
              <a:ea typeface="Calibri"/>
              <a:cs typeface="Calibri"/>
            </a:endParaRPr>
          </a:p>
          <a:p>
            <a:pPr marL="342900" indent="-342900" algn="just">
              <a:buFont typeface="Arial" panose="020B0604020202020204" pitchFamily="34" charset="0"/>
              <a:buChar char="•"/>
            </a:pPr>
            <a:r>
              <a:rPr lang="en-GB" sz="1200">
                <a:solidFill>
                  <a:srgbClr val="0E233D"/>
                </a:solidFill>
                <a:latin typeface="+mn-lt"/>
                <a:ea typeface="Calibri"/>
                <a:cs typeface="Calibri"/>
              </a:rPr>
              <a:t>The new AC substation will enable the connection of a proposed new 400kV overhead line (OHL) between Spittal and Loch Buidhe. </a:t>
            </a:r>
            <a:endParaRPr lang="en-GB" sz="1100">
              <a:solidFill>
                <a:srgbClr val="0E233D"/>
              </a:solidFill>
              <a:latin typeface="+mn-lt"/>
              <a:ea typeface="Calibri"/>
              <a:cs typeface="Calibri"/>
            </a:endParaRPr>
          </a:p>
          <a:p>
            <a:pPr algn="just"/>
            <a:endParaRPr lang="en-GB" sz="1100">
              <a:solidFill>
                <a:srgbClr val="0E233D"/>
              </a:solidFill>
              <a:latin typeface="+mn-lt"/>
              <a:ea typeface="Calibri"/>
              <a:cs typeface="Calibri"/>
            </a:endParaRPr>
          </a:p>
          <a:p>
            <a:pPr marL="342900" indent="-342900" algn="just">
              <a:buFont typeface="Arial" panose="020B0604020202020204" pitchFamily="34" charset="0"/>
              <a:buChar char="•"/>
            </a:pPr>
            <a:r>
              <a:rPr lang="en-GB" sz="1200">
                <a:solidFill>
                  <a:srgbClr val="0E233D"/>
                </a:solidFill>
                <a:latin typeface="+mn-lt"/>
                <a:ea typeface="Calibri"/>
                <a:cs typeface="Calibri"/>
              </a:rPr>
              <a:t>An extension to the existing Spittal 275kV/132kV Substation (under agreed permitted development) and a 275kV underground cables (UGC) connecting to the AC platform. </a:t>
            </a:r>
            <a:endParaRPr lang="en-GB" sz="1100">
              <a:solidFill>
                <a:srgbClr val="0E233D"/>
              </a:solidFill>
              <a:latin typeface="+mn-lt"/>
              <a:ea typeface="Calibri"/>
              <a:cs typeface="Calibri"/>
            </a:endParaRPr>
          </a:p>
          <a:p>
            <a:pPr marL="342900" indent="-342900" algn="just">
              <a:buFont typeface="Arial" panose="020B0604020202020204" pitchFamily="34" charset="0"/>
              <a:buChar char="•"/>
            </a:pPr>
            <a:endParaRPr lang="en-GB" sz="1200">
              <a:solidFill>
                <a:srgbClr val="0E233D"/>
              </a:solidFill>
              <a:latin typeface="+mn-lt"/>
              <a:ea typeface="Calibri"/>
              <a:cs typeface="Calibri"/>
            </a:endParaRP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solidFill>
                  <a:srgbClr val="0E233D"/>
                </a:solidFill>
                <a:latin typeface="+mn-lt"/>
                <a:ea typeface="Calibri"/>
                <a:cs typeface="Calibri"/>
              </a:rPr>
              <a:t>A DC cable connection to 2 GW </a:t>
            </a:r>
            <a:r>
              <a:rPr lang="en-GB" sz="1200" err="1">
                <a:solidFill>
                  <a:srgbClr val="0E233D"/>
                </a:solidFill>
                <a:latin typeface="+mn-lt"/>
                <a:ea typeface="Calibri"/>
                <a:cs typeface="Calibri"/>
              </a:rPr>
              <a:t>bipole</a:t>
            </a:r>
            <a:r>
              <a:rPr lang="en-GB" sz="1200">
                <a:solidFill>
                  <a:srgbClr val="0E233D"/>
                </a:solidFill>
                <a:latin typeface="+mn-lt"/>
                <a:ea typeface="Calibri"/>
                <a:cs typeface="Calibri"/>
              </a:rPr>
              <a:t> HVDC convertor station which will be co-located at the Banniskirk substation. The HVDC convertor station will provide the connection point for the consented Spittal to Peterhead 400kV subsea cable project.</a:t>
            </a:r>
          </a:p>
          <a:p>
            <a:pPr marL="342900" indent="-342900" algn="just">
              <a:buFont typeface="Arial" panose="020B0604020202020204" pitchFamily="34" charset="0"/>
              <a:buChar char="•"/>
            </a:pPr>
            <a:endParaRPr lang="en-GB" sz="1200">
              <a:solidFill>
                <a:srgbClr val="0E233D"/>
              </a:solidFill>
              <a:latin typeface="+mn-lt"/>
              <a:ea typeface="Calibri"/>
              <a:cs typeface="Calibri"/>
            </a:endParaRPr>
          </a:p>
          <a:p>
            <a:pPr marL="342900" indent="-342900" algn="just">
              <a:buFont typeface="Arial" panose="020B0604020202020204" pitchFamily="34" charset="0"/>
              <a:buChar char="•"/>
            </a:pPr>
            <a:endParaRPr lang="en-GB" sz="1200">
              <a:solidFill>
                <a:srgbClr val="0E233D"/>
              </a:solidFill>
              <a:latin typeface="+mn-lt"/>
              <a:ea typeface="Calibri"/>
              <a:cs typeface="Calibri"/>
            </a:endParaRPr>
          </a:p>
          <a:p>
            <a:pPr marL="342900" indent="-342900" algn="just">
              <a:buFont typeface="Arial" panose="020B0604020202020204" pitchFamily="34" charset="0"/>
              <a:buChar char="•"/>
            </a:pPr>
            <a:endParaRPr lang="en-GB" sz="1100">
              <a:solidFill>
                <a:srgbClr val="0E233D"/>
              </a:solidFill>
              <a:latin typeface="Arial"/>
              <a:ea typeface="Calibri"/>
              <a:cs typeface="Arial"/>
            </a:endParaRPr>
          </a:p>
          <a:p>
            <a:pPr algn="just"/>
            <a:endParaRPr lang="en-GB" sz="1100">
              <a:solidFill>
                <a:srgbClr val="0E233D"/>
              </a:solidFill>
              <a:latin typeface="Arial"/>
              <a:ea typeface="Calibri"/>
              <a:cs typeface="Arial"/>
            </a:endParaRPr>
          </a:p>
          <a:p>
            <a:endParaRPr lang="en-GB" sz="1100">
              <a:solidFill>
                <a:srgbClr val="0E233D"/>
              </a:solidFill>
              <a:latin typeface="Calibri" panose="020F0502020204030204" pitchFamily="34" charset="0"/>
              <a:ea typeface="Calibri"/>
              <a:cs typeface="Calibri"/>
            </a:endParaRPr>
          </a:p>
          <a:p>
            <a:endParaRPr lang="en-GB"/>
          </a:p>
        </p:txBody>
      </p:sp>
      <p:sp>
        <p:nvSpPr>
          <p:cNvPr id="4" name="Slide Number Placeholder 3"/>
          <p:cNvSpPr>
            <a:spLocks noGrp="1"/>
          </p:cNvSpPr>
          <p:nvPr>
            <p:ph type="sldNum" sz="quarter" idx="5"/>
          </p:nvPr>
        </p:nvSpPr>
        <p:spPr/>
        <p:txBody>
          <a:bodyPr/>
          <a:lstStyle/>
          <a:p>
            <a:fld id="{818DC993-C0AB-7145-A5E3-AB377573BF85}" type="slidenum">
              <a:rPr lang="en-US" smtClean="0"/>
              <a:t>10</a:t>
            </a:fld>
            <a:endParaRPr lang="en-US"/>
          </a:p>
        </p:txBody>
      </p:sp>
    </p:spTree>
    <p:extLst>
      <p:ext uri="{BB962C8B-B14F-4D97-AF65-F5344CB8AC3E}">
        <p14:creationId xmlns:p14="http://schemas.microsoft.com/office/powerpoint/2010/main" val="31731865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C8E53-E43D-8329-9FBF-54F6732D1D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34A4C5-44E4-8949-F247-62CE3B8C85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BE54A9-3B93-CA99-A61E-5481BBC93506}"/>
              </a:ext>
            </a:extLst>
          </p:cNvPr>
          <p:cNvSpPr>
            <a:spLocks noGrp="1"/>
          </p:cNvSpPr>
          <p:nvPr>
            <p:ph type="body" idx="1"/>
          </p:nvPr>
        </p:nvSpPr>
        <p:spPr/>
        <p:txBody>
          <a:bodyPr/>
          <a:lstStyle/>
          <a:p>
            <a:endParaRPr lang="en-GB" sz="1050" b="0" i="0" u="none" strike="noStrike" baseline="0">
              <a:solidFill>
                <a:srgbClr val="0E233D"/>
              </a:solidFill>
              <a:latin typeface="Calibri" panose="020F0502020204030204" pitchFamily="34" charset="0"/>
            </a:endParaRPr>
          </a:p>
          <a:p>
            <a:pPr marL="342900" indent="-342900" algn="just">
              <a:buFont typeface="Arial" panose="020B0604020202020204" pitchFamily="34" charset="0"/>
              <a:buChar char="•"/>
            </a:pPr>
            <a:r>
              <a:rPr lang="en-GB" sz="1200">
                <a:solidFill>
                  <a:srgbClr val="0E233D"/>
                </a:solidFill>
                <a:latin typeface="+mn-lt"/>
                <a:ea typeface="Calibri"/>
                <a:cs typeface="Calibri"/>
              </a:rPr>
              <a:t>The Banniskirk Hub will design, build, test, commission, and hand over a 400kV substation in a phased approach to ensure a fully commissioned Hub in </a:t>
            </a:r>
            <a:r>
              <a:rPr lang="en-GB" sz="1200">
                <a:solidFill>
                  <a:srgbClr val="FF0000"/>
                </a:solidFill>
                <a:latin typeface="+mn-lt"/>
                <a:ea typeface="Calibri"/>
                <a:cs typeface="Calibri"/>
              </a:rPr>
              <a:t>2030</a:t>
            </a:r>
            <a:r>
              <a:rPr lang="en-GB" sz="1200">
                <a:solidFill>
                  <a:srgbClr val="0E233D"/>
                </a:solidFill>
                <a:latin typeface="+mn-lt"/>
                <a:ea typeface="Calibri"/>
                <a:cs typeface="Calibri"/>
              </a:rPr>
              <a:t>. </a:t>
            </a:r>
            <a:endParaRPr lang="en-GB" sz="1100">
              <a:solidFill>
                <a:srgbClr val="0E233D"/>
              </a:solidFill>
              <a:latin typeface="+mn-lt"/>
              <a:ea typeface="Calibri"/>
              <a:cs typeface="Calibri"/>
            </a:endParaRPr>
          </a:p>
          <a:p>
            <a:pPr algn="just"/>
            <a:endParaRPr lang="en-GB" sz="1200">
              <a:solidFill>
                <a:srgbClr val="0E233D"/>
              </a:solidFill>
              <a:latin typeface="+mn-lt"/>
              <a:ea typeface="Calibri"/>
              <a:cs typeface="Calibri"/>
            </a:endParaRPr>
          </a:p>
          <a:p>
            <a:pPr marL="342900" indent="-342900" algn="just">
              <a:buFont typeface="Arial" panose="020B0604020202020204" pitchFamily="34" charset="0"/>
              <a:buChar char="•"/>
            </a:pPr>
            <a:r>
              <a:rPr lang="en-GB" sz="1200">
                <a:solidFill>
                  <a:srgbClr val="0E233D"/>
                </a:solidFill>
                <a:latin typeface="+mn-lt"/>
                <a:ea typeface="Calibri"/>
                <a:cs typeface="Calibri"/>
              </a:rPr>
              <a:t>The new AC substation will enable the connection of a proposed new 400kV overhead line (OHL) between Spittal and Loch Buidhe. </a:t>
            </a:r>
            <a:endParaRPr lang="en-GB" sz="1100">
              <a:solidFill>
                <a:srgbClr val="0E233D"/>
              </a:solidFill>
              <a:latin typeface="+mn-lt"/>
              <a:ea typeface="Calibri"/>
              <a:cs typeface="Calibri"/>
            </a:endParaRPr>
          </a:p>
          <a:p>
            <a:pPr algn="just"/>
            <a:endParaRPr lang="en-GB" sz="1100">
              <a:solidFill>
                <a:srgbClr val="0E233D"/>
              </a:solidFill>
              <a:latin typeface="+mn-lt"/>
              <a:ea typeface="Calibri"/>
              <a:cs typeface="Calibri"/>
            </a:endParaRPr>
          </a:p>
          <a:p>
            <a:pPr marL="342900" indent="-342900" algn="just">
              <a:buFont typeface="Arial" panose="020B0604020202020204" pitchFamily="34" charset="0"/>
              <a:buChar char="•"/>
            </a:pPr>
            <a:r>
              <a:rPr lang="en-GB" sz="1200">
                <a:solidFill>
                  <a:srgbClr val="0E233D"/>
                </a:solidFill>
                <a:latin typeface="+mn-lt"/>
                <a:ea typeface="Calibri"/>
                <a:cs typeface="Calibri"/>
              </a:rPr>
              <a:t>An extension to the existing Spittal 275kV/132kV Substation (under agreed permitted development) and a 275kV underground cables (UGC) connecting to the AC platform. </a:t>
            </a:r>
            <a:endParaRPr lang="en-GB" sz="1100">
              <a:solidFill>
                <a:srgbClr val="0E233D"/>
              </a:solidFill>
              <a:latin typeface="+mn-lt"/>
              <a:ea typeface="Calibri"/>
              <a:cs typeface="Calibri"/>
            </a:endParaRPr>
          </a:p>
          <a:p>
            <a:pPr marL="342900" indent="-342900" algn="just">
              <a:buFont typeface="Arial" panose="020B0604020202020204" pitchFamily="34" charset="0"/>
              <a:buChar char="•"/>
            </a:pPr>
            <a:endParaRPr lang="en-GB" sz="1200">
              <a:solidFill>
                <a:srgbClr val="0E233D"/>
              </a:solidFill>
              <a:latin typeface="+mn-lt"/>
              <a:ea typeface="Calibri"/>
              <a:cs typeface="Calibri"/>
            </a:endParaRP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solidFill>
                  <a:srgbClr val="0E233D"/>
                </a:solidFill>
                <a:latin typeface="+mn-lt"/>
                <a:ea typeface="Calibri"/>
                <a:cs typeface="Calibri"/>
              </a:rPr>
              <a:t>A DC cable connection to 2 GW </a:t>
            </a:r>
            <a:r>
              <a:rPr lang="en-GB" sz="1200" err="1">
                <a:solidFill>
                  <a:srgbClr val="0E233D"/>
                </a:solidFill>
                <a:latin typeface="+mn-lt"/>
                <a:ea typeface="Calibri"/>
                <a:cs typeface="Calibri"/>
              </a:rPr>
              <a:t>bipole</a:t>
            </a:r>
            <a:r>
              <a:rPr lang="en-GB" sz="1200">
                <a:solidFill>
                  <a:srgbClr val="0E233D"/>
                </a:solidFill>
                <a:latin typeface="+mn-lt"/>
                <a:ea typeface="Calibri"/>
                <a:cs typeface="Calibri"/>
              </a:rPr>
              <a:t> HVDC convertor station which will be co-located at the Banniskirk substation. The HVDC convertor station will provide the connection point for the consented Spittal to Peterhead 400kV subsea cable project.</a:t>
            </a:r>
          </a:p>
          <a:p>
            <a:pPr marL="342900" indent="-342900" algn="just">
              <a:buFont typeface="Arial" panose="020B0604020202020204" pitchFamily="34" charset="0"/>
              <a:buChar char="•"/>
            </a:pPr>
            <a:endParaRPr lang="en-GB" sz="1200">
              <a:solidFill>
                <a:srgbClr val="0E233D"/>
              </a:solidFill>
              <a:latin typeface="+mn-lt"/>
              <a:ea typeface="Calibri"/>
              <a:cs typeface="Calibri"/>
            </a:endParaRPr>
          </a:p>
          <a:p>
            <a:pPr marL="342900" indent="-342900" algn="just">
              <a:buFont typeface="Arial" panose="020B0604020202020204" pitchFamily="34" charset="0"/>
              <a:buChar char="•"/>
            </a:pPr>
            <a:endParaRPr lang="en-GB" sz="1200">
              <a:solidFill>
                <a:srgbClr val="0E233D"/>
              </a:solidFill>
              <a:latin typeface="+mn-lt"/>
              <a:ea typeface="Calibri"/>
              <a:cs typeface="Calibri"/>
            </a:endParaRPr>
          </a:p>
          <a:p>
            <a:pPr marL="342900" indent="-342900" algn="just">
              <a:buFont typeface="Arial" panose="020B0604020202020204" pitchFamily="34" charset="0"/>
              <a:buChar char="•"/>
            </a:pPr>
            <a:endParaRPr lang="en-GB" sz="1100">
              <a:solidFill>
                <a:srgbClr val="0E233D"/>
              </a:solidFill>
              <a:latin typeface="Arial"/>
              <a:ea typeface="Calibri"/>
              <a:cs typeface="Arial"/>
            </a:endParaRPr>
          </a:p>
          <a:p>
            <a:pPr algn="just"/>
            <a:endParaRPr lang="en-GB" sz="1100">
              <a:solidFill>
                <a:srgbClr val="0E233D"/>
              </a:solidFill>
              <a:latin typeface="Arial"/>
              <a:ea typeface="Calibri"/>
              <a:cs typeface="Arial"/>
            </a:endParaRPr>
          </a:p>
          <a:p>
            <a:endParaRPr lang="en-GB" sz="1100">
              <a:solidFill>
                <a:srgbClr val="0E233D"/>
              </a:solidFill>
              <a:latin typeface="Calibri" panose="020F0502020204030204" pitchFamily="34" charset="0"/>
              <a:ea typeface="Calibri"/>
              <a:cs typeface="Calibri"/>
            </a:endParaRPr>
          </a:p>
          <a:p>
            <a:endParaRPr lang="en-GB"/>
          </a:p>
        </p:txBody>
      </p:sp>
      <p:sp>
        <p:nvSpPr>
          <p:cNvPr id="4" name="Slide Number Placeholder 3">
            <a:extLst>
              <a:ext uri="{FF2B5EF4-FFF2-40B4-BE49-F238E27FC236}">
                <a16:creationId xmlns:a16="http://schemas.microsoft.com/office/drawing/2014/main" id="{6D1B2D89-F063-6534-F27F-CD35832D05FF}"/>
              </a:ext>
            </a:extLst>
          </p:cNvPr>
          <p:cNvSpPr>
            <a:spLocks noGrp="1"/>
          </p:cNvSpPr>
          <p:nvPr>
            <p:ph type="sldNum" sz="quarter" idx="5"/>
          </p:nvPr>
        </p:nvSpPr>
        <p:spPr/>
        <p:txBody>
          <a:bodyPr/>
          <a:lstStyle/>
          <a:p>
            <a:fld id="{818DC993-C0AB-7145-A5E3-AB377573BF85}" type="slidenum">
              <a:rPr lang="en-US" smtClean="0"/>
              <a:t>11</a:t>
            </a:fld>
            <a:endParaRPr lang="en-US"/>
          </a:p>
        </p:txBody>
      </p:sp>
    </p:spTree>
    <p:extLst>
      <p:ext uri="{BB962C8B-B14F-4D97-AF65-F5344CB8AC3E}">
        <p14:creationId xmlns:p14="http://schemas.microsoft.com/office/powerpoint/2010/main" val="37426975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lgn="just">
              <a:buFont typeface="Arial" panose="020B0604020202020204" pitchFamily="34" charset="0"/>
              <a:buChar char="•"/>
            </a:pPr>
            <a:r>
              <a:rPr lang="en-GB" sz="1200">
                <a:solidFill>
                  <a:srgbClr val="0E233D"/>
                </a:solidFill>
                <a:latin typeface="+mn-lt"/>
                <a:ea typeface="Calibri"/>
                <a:cs typeface="Calibri"/>
              </a:rPr>
              <a:t>Continue to liaise closely with The Highland Council (THC) planning team through the discharge of conditions process. </a:t>
            </a:r>
          </a:p>
          <a:p>
            <a:pPr marL="342900" indent="-342900" algn="just">
              <a:buFont typeface="Arial" panose="020B0604020202020204" pitchFamily="34" charset="0"/>
              <a:buChar char="•"/>
            </a:pPr>
            <a:r>
              <a:rPr lang="en-GB" sz="1200">
                <a:solidFill>
                  <a:srgbClr val="1D1D1D"/>
                </a:solidFill>
                <a:latin typeface="+mn-lt"/>
                <a:ea typeface="Calibri"/>
                <a:cs typeface="Calibri"/>
              </a:rPr>
              <a:t>Complete Archaeological Written Scheme of Investigation and programme of works. Plan and undertake works prior to commencement of Enabling Works.</a:t>
            </a:r>
          </a:p>
          <a:p>
            <a:pPr marL="342900" indent="-342900" algn="just">
              <a:buFont typeface="Arial"/>
              <a:buChar char="•"/>
            </a:pPr>
            <a:r>
              <a:rPr lang="en-GB" sz="1200">
                <a:solidFill>
                  <a:srgbClr val="1D1D1D"/>
                </a:solidFill>
                <a:latin typeface="+mn-lt"/>
                <a:ea typeface="Calibri"/>
                <a:cs typeface="Calibri"/>
              </a:rPr>
              <a:t>Investigation works will continue across the project area including baseline water &amp; noise monitoring, culvert investigations, Preliminary Ecological Appraisal survey undertaken in line with recommendations on nesting birds.</a:t>
            </a:r>
          </a:p>
          <a:p>
            <a:pPr marL="342900" indent="-342900" algn="just">
              <a:buFont typeface="Arial"/>
              <a:buChar char="•"/>
            </a:pPr>
            <a:r>
              <a:rPr lang="en-GB" sz="1200">
                <a:solidFill>
                  <a:srgbClr val="1D1D1D"/>
                </a:solidFill>
                <a:latin typeface="+mn-lt"/>
                <a:ea typeface="Calibri"/>
                <a:cs typeface="Calibri"/>
              </a:rPr>
              <a:t>Contractors will continue to work on detailed designs and delivery models</a:t>
            </a:r>
          </a:p>
          <a:p>
            <a:pPr marL="342900" indent="-342900" algn="just">
              <a:buFont typeface="Arial" panose="020B0604020202020204" pitchFamily="34" charset="0"/>
              <a:buChar char="•"/>
            </a:pPr>
            <a:r>
              <a:rPr lang="en-GB" sz="1200">
                <a:solidFill>
                  <a:srgbClr val="0E233D"/>
                </a:solidFill>
                <a:latin typeface="+mn-lt"/>
                <a:ea typeface="Calibri"/>
                <a:cs typeface="Calibri"/>
              </a:rPr>
              <a:t>Discuss with THC what, if any, works can be undertaken under permitted development (PD</a:t>
            </a:r>
            <a:r>
              <a:rPr lang="en-GB" sz="1200">
                <a:solidFill>
                  <a:srgbClr val="0E233D"/>
                </a:solidFill>
                <a:latin typeface="Arial"/>
                <a:ea typeface="Calibri"/>
                <a:cs typeface="Arial"/>
              </a:rPr>
              <a:t>)</a:t>
            </a:r>
          </a:p>
          <a:p>
            <a:pPr marL="342900" indent="-342900" algn="just">
              <a:buFont typeface="Arial" panose="020B0604020202020204" pitchFamily="34" charset="0"/>
              <a:buChar char="•"/>
            </a:pPr>
            <a:endParaRPr lang="en-GB" sz="1200">
              <a:solidFill>
                <a:srgbClr val="0E233D"/>
              </a:solidFill>
              <a:latin typeface="+mn-lt"/>
              <a:ea typeface="Calibri"/>
              <a:cs typeface="Calibri"/>
            </a:endParaRPr>
          </a:p>
          <a:p>
            <a:endParaRPr lang="en-GB"/>
          </a:p>
        </p:txBody>
      </p:sp>
      <p:sp>
        <p:nvSpPr>
          <p:cNvPr id="4" name="Slide Number Placeholder 3"/>
          <p:cNvSpPr>
            <a:spLocks noGrp="1"/>
          </p:cNvSpPr>
          <p:nvPr>
            <p:ph type="sldNum" sz="quarter" idx="5"/>
          </p:nvPr>
        </p:nvSpPr>
        <p:spPr/>
        <p:txBody>
          <a:bodyPr/>
          <a:lstStyle/>
          <a:p>
            <a:fld id="{818DC993-C0AB-7145-A5E3-AB377573BF85}" type="slidenum">
              <a:rPr lang="en-US" smtClean="0"/>
              <a:t>12</a:t>
            </a:fld>
            <a:endParaRPr lang="en-US"/>
          </a:p>
        </p:txBody>
      </p:sp>
    </p:spTree>
    <p:extLst>
      <p:ext uri="{BB962C8B-B14F-4D97-AF65-F5344CB8AC3E}">
        <p14:creationId xmlns:p14="http://schemas.microsoft.com/office/powerpoint/2010/main" val="31887250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21BE9-6FA3-A6AA-D60B-168C84FB33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55B94A-ED1A-C385-85A6-279A786F78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4C8255-419E-AEBC-D38C-9A66D6D3A06D}"/>
              </a:ext>
            </a:extLst>
          </p:cNvPr>
          <p:cNvSpPr>
            <a:spLocks noGrp="1"/>
          </p:cNvSpPr>
          <p:nvPr>
            <p:ph type="body" idx="1"/>
          </p:nvPr>
        </p:nvSpPr>
        <p:spPr/>
        <p:txBody>
          <a:bodyPr/>
          <a:lstStyle/>
          <a:p>
            <a:endParaRPr lang="en-GB" sz="1050" b="0" i="0" u="none" strike="noStrike" baseline="0">
              <a:solidFill>
                <a:srgbClr val="0E233D"/>
              </a:solidFill>
              <a:latin typeface="Calibri" panose="020F0502020204030204" pitchFamily="34" charset="0"/>
            </a:endParaRPr>
          </a:p>
          <a:p>
            <a:pPr marL="342900" indent="-342900" algn="just">
              <a:buFont typeface="Arial" panose="020B0604020202020204" pitchFamily="34" charset="0"/>
              <a:buChar char="•"/>
            </a:pPr>
            <a:r>
              <a:rPr lang="en-GB" sz="1200">
                <a:solidFill>
                  <a:srgbClr val="0E233D"/>
                </a:solidFill>
                <a:latin typeface="+mn-lt"/>
                <a:ea typeface="Calibri"/>
                <a:cs typeface="Calibri"/>
              </a:rPr>
              <a:t>The Banniskirk Hub will design, build, test, commission, and hand over a 400kV substation in a phased approach to ensure a fully commissioned Hub in </a:t>
            </a:r>
            <a:r>
              <a:rPr lang="en-GB" sz="1200">
                <a:solidFill>
                  <a:srgbClr val="FF0000"/>
                </a:solidFill>
                <a:latin typeface="+mn-lt"/>
                <a:ea typeface="Calibri"/>
                <a:cs typeface="Calibri"/>
              </a:rPr>
              <a:t>2030</a:t>
            </a:r>
            <a:r>
              <a:rPr lang="en-GB" sz="1200">
                <a:solidFill>
                  <a:srgbClr val="0E233D"/>
                </a:solidFill>
                <a:latin typeface="+mn-lt"/>
                <a:ea typeface="Calibri"/>
                <a:cs typeface="Calibri"/>
              </a:rPr>
              <a:t>. </a:t>
            </a:r>
            <a:endParaRPr lang="en-GB" sz="1100">
              <a:solidFill>
                <a:srgbClr val="0E233D"/>
              </a:solidFill>
              <a:latin typeface="+mn-lt"/>
              <a:ea typeface="Calibri"/>
              <a:cs typeface="Calibri"/>
            </a:endParaRPr>
          </a:p>
          <a:p>
            <a:pPr algn="just"/>
            <a:endParaRPr lang="en-GB" sz="1200">
              <a:solidFill>
                <a:srgbClr val="0E233D"/>
              </a:solidFill>
              <a:latin typeface="+mn-lt"/>
              <a:ea typeface="Calibri"/>
              <a:cs typeface="Calibri"/>
            </a:endParaRPr>
          </a:p>
          <a:p>
            <a:pPr marL="342900" indent="-342900" algn="just">
              <a:buFont typeface="Arial" panose="020B0604020202020204" pitchFamily="34" charset="0"/>
              <a:buChar char="•"/>
            </a:pPr>
            <a:r>
              <a:rPr lang="en-GB" sz="1200">
                <a:solidFill>
                  <a:srgbClr val="0E233D"/>
                </a:solidFill>
                <a:latin typeface="+mn-lt"/>
                <a:ea typeface="Calibri"/>
                <a:cs typeface="Calibri"/>
              </a:rPr>
              <a:t>The new AC substation will enable the connection of a proposed new 400kV overhead line (OHL) between Spittal and Loch Buidhe. </a:t>
            </a:r>
            <a:endParaRPr lang="en-GB" sz="1100">
              <a:solidFill>
                <a:srgbClr val="0E233D"/>
              </a:solidFill>
              <a:latin typeface="+mn-lt"/>
              <a:ea typeface="Calibri"/>
              <a:cs typeface="Calibri"/>
            </a:endParaRPr>
          </a:p>
          <a:p>
            <a:pPr algn="just"/>
            <a:endParaRPr lang="en-GB" sz="1100">
              <a:solidFill>
                <a:srgbClr val="0E233D"/>
              </a:solidFill>
              <a:latin typeface="+mn-lt"/>
              <a:ea typeface="Calibri"/>
              <a:cs typeface="Calibri"/>
            </a:endParaRPr>
          </a:p>
          <a:p>
            <a:pPr marL="342900" indent="-342900" algn="just">
              <a:buFont typeface="Arial" panose="020B0604020202020204" pitchFamily="34" charset="0"/>
              <a:buChar char="•"/>
            </a:pPr>
            <a:r>
              <a:rPr lang="en-GB" sz="1200">
                <a:solidFill>
                  <a:srgbClr val="0E233D"/>
                </a:solidFill>
                <a:latin typeface="+mn-lt"/>
                <a:ea typeface="Calibri"/>
                <a:cs typeface="Calibri"/>
              </a:rPr>
              <a:t>An extension to the existing Spittal 275kV/132kV Substation (under agreed permitted development) and a 275kV underground cables (UGC) connecting to the AC platform. </a:t>
            </a:r>
            <a:endParaRPr lang="en-GB" sz="1100">
              <a:solidFill>
                <a:srgbClr val="0E233D"/>
              </a:solidFill>
              <a:latin typeface="+mn-lt"/>
              <a:ea typeface="Calibri"/>
              <a:cs typeface="Calibri"/>
            </a:endParaRPr>
          </a:p>
          <a:p>
            <a:pPr marL="342900" indent="-342900" algn="just">
              <a:buFont typeface="Arial" panose="020B0604020202020204" pitchFamily="34" charset="0"/>
              <a:buChar char="•"/>
            </a:pPr>
            <a:endParaRPr lang="en-GB" sz="1200">
              <a:solidFill>
                <a:srgbClr val="0E233D"/>
              </a:solidFill>
              <a:latin typeface="+mn-lt"/>
              <a:ea typeface="Calibri"/>
              <a:cs typeface="Calibri"/>
            </a:endParaRP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solidFill>
                  <a:srgbClr val="0E233D"/>
                </a:solidFill>
                <a:latin typeface="+mn-lt"/>
                <a:ea typeface="Calibri"/>
                <a:cs typeface="Calibri"/>
              </a:rPr>
              <a:t>A DC cable connection to 2 GW </a:t>
            </a:r>
            <a:r>
              <a:rPr lang="en-GB" sz="1200" err="1">
                <a:solidFill>
                  <a:srgbClr val="0E233D"/>
                </a:solidFill>
                <a:latin typeface="+mn-lt"/>
                <a:ea typeface="Calibri"/>
                <a:cs typeface="Calibri"/>
              </a:rPr>
              <a:t>bipole</a:t>
            </a:r>
            <a:r>
              <a:rPr lang="en-GB" sz="1200">
                <a:solidFill>
                  <a:srgbClr val="0E233D"/>
                </a:solidFill>
                <a:latin typeface="+mn-lt"/>
                <a:ea typeface="Calibri"/>
                <a:cs typeface="Calibri"/>
              </a:rPr>
              <a:t> HVDC convertor station which will be co-located at the Banniskirk substation. The HVDC convertor station will provide the connection point for the consented Spittal to Peterhead 400kV subsea cable project.</a:t>
            </a:r>
          </a:p>
          <a:p>
            <a:pPr marL="342900" indent="-342900" algn="just">
              <a:buFont typeface="Arial" panose="020B0604020202020204" pitchFamily="34" charset="0"/>
              <a:buChar char="•"/>
            </a:pPr>
            <a:endParaRPr lang="en-GB" sz="1200">
              <a:solidFill>
                <a:srgbClr val="0E233D"/>
              </a:solidFill>
              <a:latin typeface="+mn-lt"/>
              <a:ea typeface="Calibri"/>
              <a:cs typeface="Calibri"/>
            </a:endParaRPr>
          </a:p>
          <a:p>
            <a:pPr marL="342900" indent="-342900" algn="just">
              <a:buFont typeface="Arial" panose="020B0604020202020204" pitchFamily="34" charset="0"/>
              <a:buChar char="•"/>
            </a:pPr>
            <a:endParaRPr lang="en-GB" sz="1200">
              <a:solidFill>
                <a:srgbClr val="0E233D"/>
              </a:solidFill>
              <a:latin typeface="+mn-lt"/>
              <a:ea typeface="Calibri"/>
              <a:cs typeface="Calibri"/>
            </a:endParaRPr>
          </a:p>
          <a:p>
            <a:pPr marL="342900" indent="-342900" algn="just">
              <a:buFont typeface="Arial" panose="020B0604020202020204" pitchFamily="34" charset="0"/>
              <a:buChar char="•"/>
            </a:pPr>
            <a:endParaRPr lang="en-GB" sz="1100">
              <a:solidFill>
                <a:srgbClr val="0E233D"/>
              </a:solidFill>
              <a:latin typeface="Arial"/>
              <a:ea typeface="Calibri"/>
              <a:cs typeface="Arial"/>
            </a:endParaRPr>
          </a:p>
          <a:p>
            <a:pPr algn="just"/>
            <a:endParaRPr lang="en-GB" sz="1100">
              <a:solidFill>
                <a:srgbClr val="0E233D"/>
              </a:solidFill>
              <a:latin typeface="Arial"/>
              <a:ea typeface="Calibri"/>
              <a:cs typeface="Arial"/>
            </a:endParaRPr>
          </a:p>
          <a:p>
            <a:endParaRPr lang="en-GB" sz="1100">
              <a:solidFill>
                <a:srgbClr val="0E233D"/>
              </a:solidFill>
              <a:latin typeface="Calibri" panose="020F0502020204030204" pitchFamily="34" charset="0"/>
              <a:ea typeface="Calibri"/>
              <a:cs typeface="Calibri"/>
            </a:endParaRPr>
          </a:p>
          <a:p>
            <a:endParaRPr lang="en-GB"/>
          </a:p>
        </p:txBody>
      </p:sp>
      <p:sp>
        <p:nvSpPr>
          <p:cNvPr id="4" name="Slide Number Placeholder 3">
            <a:extLst>
              <a:ext uri="{FF2B5EF4-FFF2-40B4-BE49-F238E27FC236}">
                <a16:creationId xmlns:a16="http://schemas.microsoft.com/office/drawing/2014/main" id="{9D4626D3-15E2-ABE6-69FB-233E326DCA85}"/>
              </a:ext>
            </a:extLst>
          </p:cNvPr>
          <p:cNvSpPr>
            <a:spLocks noGrp="1"/>
          </p:cNvSpPr>
          <p:nvPr>
            <p:ph type="sldNum" sz="quarter" idx="5"/>
          </p:nvPr>
        </p:nvSpPr>
        <p:spPr/>
        <p:txBody>
          <a:bodyPr/>
          <a:lstStyle/>
          <a:p>
            <a:fld id="{818DC993-C0AB-7145-A5E3-AB377573BF85}" type="slidenum">
              <a:rPr lang="en-US" smtClean="0"/>
              <a:t>13</a:t>
            </a:fld>
            <a:endParaRPr lang="en-US"/>
          </a:p>
        </p:txBody>
      </p:sp>
    </p:spTree>
    <p:extLst>
      <p:ext uri="{BB962C8B-B14F-4D97-AF65-F5344CB8AC3E}">
        <p14:creationId xmlns:p14="http://schemas.microsoft.com/office/powerpoint/2010/main" val="377880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1E135-D87D-4342-0C47-27BFCE8305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DC25D9-529F-E4F2-A90E-AF79022118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C27547-6B8C-68EA-C725-0682EAAD6D45}"/>
              </a:ext>
            </a:extLst>
          </p:cNvPr>
          <p:cNvSpPr>
            <a:spLocks noGrp="1"/>
          </p:cNvSpPr>
          <p:nvPr>
            <p:ph type="body" idx="1"/>
          </p:nvPr>
        </p:nvSpPr>
        <p:spPr/>
        <p:txBody>
          <a:bodyPr/>
          <a:lstStyle/>
          <a:p>
            <a:endParaRPr lang="en-GB" sz="1050" b="0" i="0" u="none" strike="noStrike" baseline="0">
              <a:solidFill>
                <a:srgbClr val="0E233D"/>
              </a:solidFill>
              <a:latin typeface="Calibri" panose="020F0502020204030204" pitchFamily="34" charset="0"/>
            </a:endParaRPr>
          </a:p>
          <a:p>
            <a:pPr marL="342900" indent="-342900" algn="just">
              <a:buFont typeface="Arial" panose="020B0604020202020204" pitchFamily="34" charset="0"/>
              <a:buChar char="•"/>
            </a:pPr>
            <a:r>
              <a:rPr lang="en-GB" sz="1200">
                <a:solidFill>
                  <a:srgbClr val="0E233D"/>
                </a:solidFill>
                <a:latin typeface="+mn-lt"/>
                <a:ea typeface="Calibri"/>
                <a:cs typeface="Calibri"/>
              </a:rPr>
              <a:t>The Banniskirk Hub will design, build, test, commission, and hand over a 400kV substation in a phased approach to ensure a fully commissioned Hub in </a:t>
            </a:r>
            <a:r>
              <a:rPr lang="en-GB" sz="1200">
                <a:solidFill>
                  <a:srgbClr val="FF0000"/>
                </a:solidFill>
                <a:latin typeface="+mn-lt"/>
                <a:ea typeface="Calibri"/>
                <a:cs typeface="Calibri"/>
              </a:rPr>
              <a:t>2030</a:t>
            </a:r>
            <a:r>
              <a:rPr lang="en-GB" sz="1200">
                <a:solidFill>
                  <a:srgbClr val="0E233D"/>
                </a:solidFill>
                <a:latin typeface="+mn-lt"/>
                <a:ea typeface="Calibri"/>
                <a:cs typeface="Calibri"/>
              </a:rPr>
              <a:t>. </a:t>
            </a:r>
            <a:endParaRPr lang="en-GB" sz="1100">
              <a:solidFill>
                <a:srgbClr val="0E233D"/>
              </a:solidFill>
              <a:latin typeface="+mn-lt"/>
              <a:ea typeface="Calibri"/>
              <a:cs typeface="Calibri"/>
            </a:endParaRPr>
          </a:p>
          <a:p>
            <a:pPr algn="just"/>
            <a:endParaRPr lang="en-GB" sz="1200">
              <a:solidFill>
                <a:srgbClr val="0E233D"/>
              </a:solidFill>
              <a:latin typeface="+mn-lt"/>
              <a:ea typeface="Calibri"/>
              <a:cs typeface="Calibri"/>
            </a:endParaRPr>
          </a:p>
          <a:p>
            <a:pPr marL="342900" indent="-342900" algn="just">
              <a:buFont typeface="Arial" panose="020B0604020202020204" pitchFamily="34" charset="0"/>
              <a:buChar char="•"/>
            </a:pPr>
            <a:r>
              <a:rPr lang="en-GB" sz="1200">
                <a:solidFill>
                  <a:srgbClr val="0E233D"/>
                </a:solidFill>
                <a:latin typeface="+mn-lt"/>
                <a:ea typeface="Calibri"/>
                <a:cs typeface="Calibri"/>
              </a:rPr>
              <a:t>The new AC substation will enable the connection of a proposed new 400kV overhead line (OHL) between Spittal and Loch Buidhe. </a:t>
            </a:r>
            <a:endParaRPr lang="en-GB" sz="1100">
              <a:solidFill>
                <a:srgbClr val="0E233D"/>
              </a:solidFill>
              <a:latin typeface="+mn-lt"/>
              <a:ea typeface="Calibri"/>
              <a:cs typeface="Calibri"/>
            </a:endParaRPr>
          </a:p>
          <a:p>
            <a:pPr algn="just"/>
            <a:endParaRPr lang="en-GB" sz="1100">
              <a:solidFill>
                <a:srgbClr val="0E233D"/>
              </a:solidFill>
              <a:latin typeface="+mn-lt"/>
              <a:ea typeface="Calibri"/>
              <a:cs typeface="Calibri"/>
            </a:endParaRPr>
          </a:p>
          <a:p>
            <a:pPr marL="342900" indent="-342900" algn="just">
              <a:buFont typeface="Arial" panose="020B0604020202020204" pitchFamily="34" charset="0"/>
              <a:buChar char="•"/>
            </a:pPr>
            <a:r>
              <a:rPr lang="en-GB" sz="1200">
                <a:solidFill>
                  <a:srgbClr val="0E233D"/>
                </a:solidFill>
                <a:latin typeface="+mn-lt"/>
                <a:ea typeface="Calibri"/>
                <a:cs typeface="Calibri"/>
              </a:rPr>
              <a:t>An extension to the existing Spittal 275kV/132kV Substation (under agreed permitted development) and a 275kV underground cables (UGC) connecting to the AC platform. </a:t>
            </a:r>
            <a:endParaRPr lang="en-GB" sz="1100">
              <a:solidFill>
                <a:srgbClr val="0E233D"/>
              </a:solidFill>
              <a:latin typeface="+mn-lt"/>
              <a:ea typeface="Calibri"/>
              <a:cs typeface="Calibri"/>
            </a:endParaRPr>
          </a:p>
          <a:p>
            <a:pPr marL="342900" indent="-342900" algn="just">
              <a:buFont typeface="Arial" panose="020B0604020202020204" pitchFamily="34" charset="0"/>
              <a:buChar char="•"/>
            </a:pPr>
            <a:endParaRPr lang="en-GB" sz="1200">
              <a:solidFill>
                <a:srgbClr val="0E233D"/>
              </a:solidFill>
              <a:latin typeface="+mn-lt"/>
              <a:ea typeface="Calibri"/>
              <a:cs typeface="Calibri"/>
            </a:endParaRP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solidFill>
                  <a:srgbClr val="0E233D"/>
                </a:solidFill>
                <a:latin typeface="+mn-lt"/>
                <a:ea typeface="Calibri"/>
                <a:cs typeface="Calibri"/>
              </a:rPr>
              <a:t>A DC cable connection to 2 GW </a:t>
            </a:r>
            <a:r>
              <a:rPr lang="en-GB" sz="1200" err="1">
                <a:solidFill>
                  <a:srgbClr val="0E233D"/>
                </a:solidFill>
                <a:latin typeface="+mn-lt"/>
                <a:ea typeface="Calibri"/>
                <a:cs typeface="Calibri"/>
              </a:rPr>
              <a:t>bipole</a:t>
            </a:r>
            <a:r>
              <a:rPr lang="en-GB" sz="1200">
                <a:solidFill>
                  <a:srgbClr val="0E233D"/>
                </a:solidFill>
                <a:latin typeface="+mn-lt"/>
                <a:ea typeface="Calibri"/>
                <a:cs typeface="Calibri"/>
              </a:rPr>
              <a:t> HVDC convertor station which will be co-located at the Banniskirk substation. The HVDC convertor station will provide the connection point for the consented Spittal to Peterhead 400kV subsea cable project.</a:t>
            </a:r>
          </a:p>
          <a:p>
            <a:pPr marL="342900" indent="-342900" algn="just">
              <a:buFont typeface="Arial" panose="020B0604020202020204" pitchFamily="34" charset="0"/>
              <a:buChar char="•"/>
            </a:pPr>
            <a:endParaRPr lang="en-GB" sz="1200">
              <a:solidFill>
                <a:srgbClr val="0E233D"/>
              </a:solidFill>
              <a:latin typeface="+mn-lt"/>
              <a:ea typeface="Calibri"/>
              <a:cs typeface="Calibri"/>
            </a:endParaRPr>
          </a:p>
          <a:p>
            <a:pPr marL="342900" indent="-342900" algn="just">
              <a:buFont typeface="Arial" panose="020B0604020202020204" pitchFamily="34" charset="0"/>
              <a:buChar char="•"/>
            </a:pPr>
            <a:endParaRPr lang="en-GB" sz="1200">
              <a:solidFill>
                <a:srgbClr val="0E233D"/>
              </a:solidFill>
              <a:latin typeface="+mn-lt"/>
              <a:ea typeface="Calibri"/>
              <a:cs typeface="Calibri"/>
            </a:endParaRPr>
          </a:p>
          <a:p>
            <a:pPr marL="342900" indent="-342900" algn="just">
              <a:buFont typeface="Arial" panose="020B0604020202020204" pitchFamily="34" charset="0"/>
              <a:buChar char="•"/>
            </a:pPr>
            <a:endParaRPr lang="en-GB" sz="1100">
              <a:solidFill>
                <a:srgbClr val="0E233D"/>
              </a:solidFill>
              <a:latin typeface="Arial"/>
              <a:ea typeface="Calibri"/>
              <a:cs typeface="Arial"/>
            </a:endParaRPr>
          </a:p>
          <a:p>
            <a:pPr algn="just"/>
            <a:endParaRPr lang="en-GB" sz="1100">
              <a:solidFill>
                <a:srgbClr val="0E233D"/>
              </a:solidFill>
              <a:latin typeface="Arial"/>
              <a:ea typeface="Calibri"/>
              <a:cs typeface="Arial"/>
            </a:endParaRPr>
          </a:p>
          <a:p>
            <a:endParaRPr lang="en-GB" sz="1100">
              <a:solidFill>
                <a:srgbClr val="0E233D"/>
              </a:solidFill>
              <a:latin typeface="Calibri" panose="020F0502020204030204" pitchFamily="34" charset="0"/>
              <a:ea typeface="Calibri"/>
              <a:cs typeface="Calibri"/>
            </a:endParaRPr>
          </a:p>
          <a:p>
            <a:endParaRPr lang="en-GB"/>
          </a:p>
        </p:txBody>
      </p:sp>
      <p:sp>
        <p:nvSpPr>
          <p:cNvPr id="4" name="Slide Number Placeholder 3">
            <a:extLst>
              <a:ext uri="{FF2B5EF4-FFF2-40B4-BE49-F238E27FC236}">
                <a16:creationId xmlns:a16="http://schemas.microsoft.com/office/drawing/2014/main" id="{CBF57335-832C-9AA1-39A6-BB7F698489B8}"/>
              </a:ext>
            </a:extLst>
          </p:cNvPr>
          <p:cNvSpPr>
            <a:spLocks noGrp="1"/>
          </p:cNvSpPr>
          <p:nvPr>
            <p:ph type="sldNum" sz="quarter" idx="5"/>
          </p:nvPr>
        </p:nvSpPr>
        <p:spPr/>
        <p:txBody>
          <a:bodyPr/>
          <a:lstStyle/>
          <a:p>
            <a:fld id="{818DC993-C0AB-7145-A5E3-AB377573BF85}" type="slidenum">
              <a:rPr lang="en-US" smtClean="0"/>
              <a:t>14</a:t>
            </a:fld>
            <a:endParaRPr lang="en-US"/>
          </a:p>
        </p:txBody>
      </p:sp>
    </p:spTree>
    <p:extLst>
      <p:ext uri="{BB962C8B-B14F-4D97-AF65-F5344CB8AC3E}">
        <p14:creationId xmlns:p14="http://schemas.microsoft.com/office/powerpoint/2010/main" val="9773222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7C23E1-760A-E833-0698-15B8A87F24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00A138-4D79-776D-58A4-C1AE6BD6EA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DE4A2E-1601-AA1F-A152-4E41C8C4A95D}"/>
              </a:ext>
            </a:extLst>
          </p:cNvPr>
          <p:cNvSpPr>
            <a:spLocks noGrp="1"/>
          </p:cNvSpPr>
          <p:nvPr>
            <p:ph type="body" idx="1"/>
          </p:nvPr>
        </p:nvSpPr>
        <p:spPr/>
        <p:txBody>
          <a:bodyPr/>
          <a:lstStyle/>
          <a:p>
            <a:endParaRPr lang="en-GB" sz="1050" b="0" i="0" u="none" strike="noStrike" baseline="0">
              <a:solidFill>
                <a:srgbClr val="0E233D"/>
              </a:solidFill>
              <a:latin typeface="Calibri" panose="020F0502020204030204" pitchFamily="34" charset="0"/>
            </a:endParaRPr>
          </a:p>
          <a:p>
            <a:pPr marL="342900" indent="-342900" algn="just">
              <a:buFont typeface="Arial" panose="020B0604020202020204" pitchFamily="34" charset="0"/>
              <a:buChar char="•"/>
            </a:pPr>
            <a:r>
              <a:rPr lang="en-GB" sz="1200">
                <a:solidFill>
                  <a:srgbClr val="0E233D"/>
                </a:solidFill>
                <a:latin typeface="+mn-lt"/>
                <a:ea typeface="Calibri"/>
                <a:cs typeface="Calibri"/>
              </a:rPr>
              <a:t>The Banniskirk Hub will design, build, test, commission, and hand over a 400kV substation in a phased approach to ensure a fully commissioned Hub in </a:t>
            </a:r>
            <a:r>
              <a:rPr lang="en-GB" sz="1200">
                <a:solidFill>
                  <a:srgbClr val="FF0000"/>
                </a:solidFill>
                <a:latin typeface="+mn-lt"/>
                <a:ea typeface="Calibri"/>
                <a:cs typeface="Calibri"/>
              </a:rPr>
              <a:t>2030</a:t>
            </a:r>
            <a:r>
              <a:rPr lang="en-GB" sz="1200">
                <a:solidFill>
                  <a:srgbClr val="0E233D"/>
                </a:solidFill>
                <a:latin typeface="+mn-lt"/>
                <a:ea typeface="Calibri"/>
                <a:cs typeface="Calibri"/>
              </a:rPr>
              <a:t>. </a:t>
            </a:r>
            <a:endParaRPr lang="en-GB" sz="1100">
              <a:solidFill>
                <a:srgbClr val="0E233D"/>
              </a:solidFill>
              <a:latin typeface="+mn-lt"/>
              <a:ea typeface="Calibri"/>
              <a:cs typeface="Calibri"/>
            </a:endParaRPr>
          </a:p>
          <a:p>
            <a:pPr algn="just"/>
            <a:endParaRPr lang="en-GB" sz="1200">
              <a:solidFill>
                <a:srgbClr val="0E233D"/>
              </a:solidFill>
              <a:latin typeface="+mn-lt"/>
              <a:ea typeface="Calibri"/>
              <a:cs typeface="Calibri"/>
            </a:endParaRPr>
          </a:p>
          <a:p>
            <a:pPr marL="342900" indent="-342900" algn="just">
              <a:buFont typeface="Arial" panose="020B0604020202020204" pitchFamily="34" charset="0"/>
              <a:buChar char="•"/>
            </a:pPr>
            <a:r>
              <a:rPr lang="en-GB" sz="1200">
                <a:solidFill>
                  <a:srgbClr val="0E233D"/>
                </a:solidFill>
                <a:latin typeface="+mn-lt"/>
                <a:ea typeface="Calibri"/>
                <a:cs typeface="Calibri"/>
              </a:rPr>
              <a:t>The new AC substation will enable the connection of a proposed new 400kV overhead line (OHL) between Spittal and Loch Buidhe. </a:t>
            </a:r>
            <a:endParaRPr lang="en-GB" sz="1100">
              <a:solidFill>
                <a:srgbClr val="0E233D"/>
              </a:solidFill>
              <a:latin typeface="+mn-lt"/>
              <a:ea typeface="Calibri"/>
              <a:cs typeface="Calibri"/>
            </a:endParaRPr>
          </a:p>
          <a:p>
            <a:pPr algn="just"/>
            <a:endParaRPr lang="en-GB" sz="1100">
              <a:solidFill>
                <a:srgbClr val="0E233D"/>
              </a:solidFill>
              <a:latin typeface="+mn-lt"/>
              <a:ea typeface="Calibri"/>
              <a:cs typeface="Calibri"/>
            </a:endParaRPr>
          </a:p>
          <a:p>
            <a:pPr marL="342900" indent="-342900" algn="just">
              <a:buFont typeface="Arial" panose="020B0604020202020204" pitchFamily="34" charset="0"/>
              <a:buChar char="•"/>
            </a:pPr>
            <a:r>
              <a:rPr lang="en-GB" sz="1200">
                <a:solidFill>
                  <a:srgbClr val="0E233D"/>
                </a:solidFill>
                <a:latin typeface="+mn-lt"/>
                <a:ea typeface="Calibri"/>
                <a:cs typeface="Calibri"/>
              </a:rPr>
              <a:t>An extension to the existing Spittal 275kV/132kV Substation (under agreed permitted development) and a 275kV underground cables (UGC) connecting to the AC platform. </a:t>
            </a:r>
            <a:endParaRPr lang="en-GB" sz="1100">
              <a:solidFill>
                <a:srgbClr val="0E233D"/>
              </a:solidFill>
              <a:latin typeface="+mn-lt"/>
              <a:ea typeface="Calibri"/>
              <a:cs typeface="Calibri"/>
            </a:endParaRPr>
          </a:p>
          <a:p>
            <a:pPr marL="342900" indent="-342900" algn="just">
              <a:buFont typeface="Arial" panose="020B0604020202020204" pitchFamily="34" charset="0"/>
              <a:buChar char="•"/>
            </a:pPr>
            <a:endParaRPr lang="en-GB" sz="1200">
              <a:solidFill>
                <a:srgbClr val="0E233D"/>
              </a:solidFill>
              <a:latin typeface="+mn-lt"/>
              <a:ea typeface="Calibri"/>
              <a:cs typeface="Calibri"/>
            </a:endParaRP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solidFill>
                  <a:srgbClr val="0E233D"/>
                </a:solidFill>
                <a:latin typeface="+mn-lt"/>
                <a:ea typeface="Calibri"/>
                <a:cs typeface="Calibri"/>
              </a:rPr>
              <a:t>A DC cable connection to 2 GW </a:t>
            </a:r>
            <a:r>
              <a:rPr lang="en-GB" sz="1200" err="1">
                <a:solidFill>
                  <a:srgbClr val="0E233D"/>
                </a:solidFill>
                <a:latin typeface="+mn-lt"/>
                <a:ea typeface="Calibri"/>
                <a:cs typeface="Calibri"/>
              </a:rPr>
              <a:t>bipole</a:t>
            </a:r>
            <a:r>
              <a:rPr lang="en-GB" sz="1200">
                <a:solidFill>
                  <a:srgbClr val="0E233D"/>
                </a:solidFill>
                <a:latin typeface="+mn-lt"/>
                <a:ea typeface="Calibri"/>
                <a:cs typeface="Calibri"/>
              </a:rPr>
              <a:t> HVDC convertor station which will be co-located at the Banniskirk substation. The HVDC convertor station will provide the connection point for the consented Spittal to Peterhead 400kV subsea cable project.</a:t>
            </a:r>
          </a:p>
          <a:p>
            <a:pPr marL="342900" indent="-342900" algn="just">
              <a:buFont typeface="Arial" panose="020B0604020202020204" pitchFamily="34" charset="0"/>
              <a:buChar char="•"/>
            </a:pPr>
            <a:endParaRPr lang="en-GB" sz="1200">
              <a:solidFill>
                <a:srgbClr val="0E233D"/>
              </a:solidFill>
              <a:latin typeface="+mn-lt"/>
              <a:ea typeface="Calibri"/>
              <a:cs typeface="Calibri"/>
            </a:endParaRPr>
          </a:p>
          <a:p>
            <a:pPr marL="342900" indent="-342900" algn="just">
              <a:buFont typeface="Arial" panose="020B0604020202020204" pitchFamily="34" charset="0"/>
              <a:buChar char="•"/>
            </a:pPr>
            <a:endParaRPr lang="en-GB" sz="1200">
              <a:solidFill>
                <a:srgbClr val="0E233D"/>
              </a:solidFill>
              <a:latin typeface="+mn-lt"/>
              <a:ea typeface="Calibri"/>
              <a:cs typeface="Calibri"/>
            </a:endParaRPr>
          </a:p>
          <a:p>
            <a:pPr marL="342900" indent="-342900" algn="just">
              <a:buFont typeface="Arial" panose="020B0604020202020204" pitchFamily="34" charset="0"/>
              <a:buChar char="•"/>
            </a:pPr>
            <a:endParaRPr lang="en-GB" sz="1100">
              <a:solidFill>
                <a:srgbClr val="0E233D"/>
              </a:solidFill>
              <a:latin typeface="Arial"/>
              <a:ea typeface="Calibri"/>
              <a:cs typeface="Arial"/>
            </a:endParaRPr>
          </a:p>
          <a:p>
            <a:pPr algn="just"/>
            <a:endParaRPr lang="en-GB" sz="1100">
              <a:solidFill>
                <a:srgbClr val="0E233D"/>
              </a:solidFill>
              <a:latin typeface="Arial"/>
              <a:ea typeface="Calibri"/>
              <a:cs typeface="Arial"/>
            </a:endParaRPr>
          </a:p>
          <a:p>
            <a:endParaRPr lang="en-GB" sz="1100">
              <a:solidFill>
                <a:srgbClr val="0E233D"/>
              </a:solidFill>
              <a:latin typeface="Calibri" panose="020F0502020204030204" pitchFamily="34" charset="0"/>
              <a:ea typeface="Calibri"/>
              <a:cs typeface="Calibri"/>
            </a:endParaRPr>
          </a:p>
          <a:p>
            <a:endParaRPr lang="en-GB"/>
          </a:p>
        </p:txBody>
      </p:sp>
      <p:sp>
        <p:nvSpPr>
          <p:cNvPr id="4" name="Slide Number Placeholder 3">
            <a:extLst>
              <a:ext uri="{FF2B5EF4-FFF2-40B4-BE49-F238E27FC236}">
                <a16:creationId xmlns:a16="http://schemas.microsoft.com/office/drawing/2014/main" id="{6C57B8D7-6375-C5D3-4E54-DCF3505D113A}"/>
              </a:ext>
            </a:extLst>
          </p:cNvPr>
          <p:cNvSpPr>
            <a:spLocks noGrp="1"/>
          </p:cNvSpPr>
          <p:nvPr>
            <p:ph type="sldNum" sz="quarter" idx="5"/>
          </p:nvPr>
        </p:nvSpPr>
        <p:spPr/>
        <p:txBody>
          <a:bodyPr/>
          <a:lstStyle/>
          <a:p>
            <a:fld id="{818DC993-C0AB-7145-A5E3-AB377573BF85}" type="slidenum">
              <a:rPr lang="en-US" smtClean="0"/>
              <a:t>15</a:t>
            </a:fld>
            <a:endParaRPr lang="en-US"/>
          </a:p>
        </p:txBody>
      </p:sp>
    </p:spTree>
    <p:extLst>
      <p:ext uri="{BB962C8B-B14F-4D97-AF65-F5344CB8AC3E}">
        <p14:creationId xmlns:p14="http://schemas.microsoft.com/office/powerpoint/2010/main" val="29122742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16010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with footer">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A74DF6D8-2F0C-CA4E-84BA-9207C46DCF18}"/>
              </a:ext>
            </a:extLst>
          </p:cNvPr>
          <p:cNvCxnSpPr>
            <a:cxnSpLocks/>
          </p:cNvCxnSpPr>
          <p:nvPr userDrawn="1"/>
        </p:nvCxnSpPr>
        <p:spPr>
          <a:xfrm>
            <a:off x="1209468" y="8172400"/>
            <a:ext cx="138313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Footer Placeholder 4">
            <a:extLst>
              <a:ext uri="{FF2B5EF4-FFF2-40B4-BE49-F238E27FC236}">
                <a16:creationId xmlns:a16="http://schemas.microsoft.com/office/drawing/2014/main" id="{3A17BC3E-0B62-A04A-B6E6-AC6AF2DB05DF}"/>
              </a:ext>
            </a:extLst>
          </p:cNvPr>
          <p:cNvSpPr>
            <a:spLocks noGrp="1"/>
          </p:cNvSpPr>
          <p:nvPr>
            <p:ph type="ftr" sz="quarter" idx="3"/>
          </p:nvPr>
        </p:nvSpPr>
        <p:spPr>
          <a:xfrm>
            <a:off x="1689663" y="8445501"/>
            <a:ext cx="5486400" cy="486833"/>
          </a:xfrm>
          <a:prstGeom prst="rect">
            <a:avLst/>
          </a:prstGeom>
        </p:spPr>
        <p:txBody>
          <a:bodyPr vert="horz" lIns="91440" tIns="45720" rIns="91440" bIns="45720" rtlCol="0" anchor="ctr"/>
          <a:lstStyle>
            <a:lvl1pPr algn="l">
              <a:defRPr sz="1600">
                <a:solidFill>
                  <a:schemeClr val="tx1">
                    <a:lumMod val="50000"/>
                    <a:lumOff val="50000"/>
                  </a:schemeClr>
                </a:solidFill>
              </a:defRPr>
            </a:lvl1pPr>
          </a:lstStyle>
          <a:p>
            <a:r>
              <a:rPr lang="en-GB"/>
              <a:t>Document title</a:t>
            </a:r>
          </a:p>
        </p:txBody>
      </p:sp>
      <p:sp>
        <p:nvSpPr>
          <p:cNvPr id="16" name="Slide Number Placeholder 5">
            <a:extLst>
              <a:ext uri="{FF2B5EF4-FFF2-40B4-BE49-F238E27FC236}">
                <a16:creationId xmlns:a16="http://schemas.microsoft.com/office/drawing/2014/main" id="{AF4D7C01-DC2D-6540-99B2-4D5E282B980A}"/>
              </a:ext>
            </a:extLst>
          </p:cNvPr>
          <p:cNvSpPr>
            <a:spLocks noGrp="1"/>
          </p:cNvSpPr>
          <p:nvPr>
            <p:ph type="sldNum" sz="quarter" idx="4"/>
          </p:nvPr>
        </p:nvSpPr>
        <p:spPr>
          <a:xfrm>
            <a:off x="1182905" y="8445500"/>
            <a:ext cx="478461" cy="486833"/>
          </a:xfrm>
          <a:prstGeom prst="rect">
            <a:avLst/>
          </a:prstGeom>
        </p:spPr>
        <p:txBody>
          <a:bodyPr vert="horz" lIns="91440" tIns="45720" rIns="91440" bIns="45720" rtlCol="0" anchor="ctr"/>
          <a:lstStyle>
            <a:lvl1pPr algn="l">
              <a:defRPr sz="1600">
                <a:solidFill>
                  <a:schemeClr val="tx1">
                    <a:lumMod val="50000"/>
                    <a:lumOff val="50000"/>
                  </a:schemeClr>
                </a:solidFill>
              </a:defRPr>
            </a:lvl1pPr>
          </a:lstStyle>
          <a:p>
            <a:fld id="{40FC62D0-A2F2-4BF8-8DAC-E86C11000EC3}" type="slidenum">
              <a:rPr lang="en-GB" smtClean="0"/>
              <a:pPr/>
              <a:t>‹#›</a:t>
            </a:fld>
            <a:endParaRPr lang="en-GB"/>
          </a:p>
        </p:txBody>
      </p:sp>
    </p:spTree>
    <p:extLst>
      <p:ext uri="{BB962C8B-B14F-4D97-AF65-F5344CB8AC3E}">
        <p14:creationId xmlns:p14="http://schemas.microsoft.com/office/powerpoint/2010/main" val="7071768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Blank - Full Bleed">
    <p:bg>
      <p:bgPr>
        <a:solidFill>
          <a:srgbClr val="CCEAEE"/>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5505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Blank with footer - Full Bleed">
    <p:bg>
      <p:bgPr>
        <a:solidFill>
          <a:srgbClr val="CCEAEE"/>
        </a:solidFill>
        <a:effectLst/>
      </p:bgPr>
    </p:bg>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A74DF6D8-2F0C-CA4E-84BA-9207C46DCF18}"/>
              </a:ext>
            </a:extLst>
          </p:cNvPr>
          <p:cNvCxnSpPr>
            <a:cxnSpLocks/>
          </p:cNvCxnSpPr>
          <p:nvPr userDrawn="1"/>
        </p:nvCxnSpPr>
        <p:spPr>
          <a:xfrm>
            <a:off x="1209468" y="8172400"/>
            <a:ext cx="138313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ooter Placeholder 4">
            <a:extLst>
              <a:ext uri="{FF2B5EF4-FFF2-40B4-BE49-F238E27FC236}">
                <a16:creationId xmlns:a16="http://schemas.microsoft.com/office/drawing/2014/main" id="{3A17BC3E-0B62-A04A-B6E6-AC6AF2DB05DF}"/>
              </a:ext>
            </a:extLst>
          </p:cNvPr>
          <p:cNvSpPr>
            <a:spLocks noGrp="1"/>
          </p:cNvSpPr>
          <p:nvPr>
            <p:ph type="ftr" sz="quarter" idx="3"/>
          </p:nvPr>
        </p:nvSpPr>
        <p:spPr>
          <a:xfrm>
            <a:off x="1689663" y="8445501"/>
            <a:ext cx="5486400" cy="486833"/>
          </a:xfrm>
          <a:prstGeom prst="rect">
            <a:avLst/>
          </a:prstGeom>
        </p:spPr>
        <p:txBody>
          <a:bodyPr vert="horz" lIns="91440" tIns="45720" rIns="91440" bIns="45720" rtlCol="0" anchor="ctr"/>
          <a:lstStyle>
            <a:lvl1pPr algn="l">
              <a:defRPr sz="1600">
                <a:solidFill>
                  <a:schemeClr val="bg1"/>
                </a:solidFill>
              </a:defRPr>
            </a:lvl1pPr>
          </a:lstStyle>
          <a:p>
            <a:r>
              <a:rPr lang="en-GB"/>
              <a:t>Document title</a:t>
            </a:r>
          </a:p>
        </p:txBody>
      </p:sp>
      <p:sp>
        <p:nvSpPr>
          <p:cNvPr id="16" name="Slide Number Placeholder 5">
            <a:extLst>
              <a:ext uri="{FF2B5EF4-FFF2-40B4-BE49-F238E27FC236}">
                <a16:creationId xmlns:a16="http://schemas.microsoft.com/office/drawing/2014/main" id="{AF4D7C01-DC2D-6540-99B2-4D5E282B980A}"/>
              </a:ext>
            </a:extLst>
          </p:cNvPr>
          <p:cNvSpPr>
            <a:spLocks noGrp="1"/>
          </p:cNvSpPr>
          <p:nvPr>
            <p:ph type="sldNum" sz="quarter" idx="4"/>
          </p:nvPr>
        </p:nvSpPr>
        <p:spPr>
          <a:xfrm>
            <a:off x="1182905" y="8445500"/>
            <a:ext cx="478461" cy="486833"/>
          </a:xfrm>
          <a:prstGeom prst="rect">
            <a:avLst/>
          </a:prstGeom>
        </p:spPr>
        <p:txBody>
          <a:bodyPr vert="horz" lIns="91440" tIns="45720" rIns="91440" bIns="45720" rtlCol="0" anchor="ctr"/>
          <a:lstStyle>
            <a:lvl1pPr algn="l">
              <a:defRPr sz="1600">
                <a:solidFill>
                  <a:schemeClr val="bg1"/>
                </a:solidFill>
              </a:defRPr>
            </a:lvl1pPr>
          </a:lstStyle>
          <a:p>
            <a:fld id="{40FC62D0-A2F2-4BF8-8DAC-E86C11000EC3}" type="slidenum">
              <a:rPr lang="en-GB" smtClean="0"/>
              <a:pPr/>
              <a:t>‹#›</a:t>
            </a:fld>
            <a:endParaRPr lang="en-GB"/>
          </a:p>
        </p:txBody>
      </p:sp>
      <p:pic>
        <p:nvPicPr>
          <p:cNvPr id="6" name="Graphic 6">
            <a:extLst>
              <a:ext uri="{FF2B5EF4-FFF2-40B4-BE49-F238E27FC236}">
                <a16:creationId xmlns:a16="http://schemas.microsoft.com/office/drawing/2014/main" id="{A89F1B7F-72BA-B07C-84A2-C6A36152B86B}"/>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13014962" y="8344747"/>
            <a:ext cx="2042158" cy="624971"/>
          </a:xfrm>
          <a:prstGeom prst="rect">
            <a:avLst/>
          </a:prstGeom>
        </p:spPr>
      </p:pic>
    </p:spTree>
    <p:extLst>
      <p:ext uri="{BB962C8B-B14F-4D97-AF65-F5344CB8AC3E}">
        <p14:creationId xmlns:p14="http://schemas.microsoft.com/office/powerpoint/2010/main" val="42903576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Single Column">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A74DF6D8-2F0C-CA4E-84BA-9207C46DCF18}"/>
              </a:ext>
            </a:extLst>
          </p:cNvPr>
          <p:cNvCxnSpPr>
            <a:cxnSpLocks/>
          </p:cNvCxnSpPr>
          <p:nvPr userDrawn="1"/>
        </p:nvCxnSpPr>
        <p:spPr>
          <a:xfrm>
            <a:off x="1209468" y="8172400"/>
            <a:ext cx="138313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Footer Placeholder 4">
            <a:extLst>
              <a:ext uri="{FF2B5EF4-FFF2-40B4-BE49-F238E27FC236}">
                <a16:creationId xmlns:a16="http://schemas.microsoft.com/office/drawing/2014/main" id="{3A17BC3E-0B62-A04A-B6E6-AC6AF2DB05DF}"/>
              </a:ext>
            </a:extLst>
          </p:cNvPr>
          <p:cNvSpPr>
            <a:spLocks noGrp="1"/>
          </p:cNvSpPr>
          <p:nvPr>
            <p:ph type="ftr" sz="quarter" idx="3"/>
          </p:nvPr>
        </p:nvSpPr>
        <p:spPr>
          <a:xfrm>
            <a:off x="1689663" y="8445501"/>
            <a:ext cx="5486400" cy="486833"/>
          </a:xfrm>
          <a:prstGeom prst="rect">
            <a:avLst/>
          </a:prstGeom>
        </p:spPr>
        <p:txBody>
          <a:bodyPr vert="horz" lIns="91440" tIns="45720" rIns="91440" bIns="45720" rtlCol="0" anchor="ctr"/>
          <a:lstStyle>
            <a:lvl1pPr algn="l">
              <a:defRPr sz="1600">
                <a:solidFill>
                  <a:schemeClr val="tx1">
                    <a:lumMod val="50000"/>
                    <a:lumOff val="50000"/>
                  </a:schemeClr>
                </a:solidFill>
              </a:defRPr>
            </a:lvl1pPr>
          </a:lstStyle>
          <a:p>
            <a:r>
              <a:rPr lang="en-GB"/>
              <a:t>Document title</a:t>
            </a:r>
          </a:p>
        </p:txBody>
      </p:sp>
      <p:sp>
        <p:nvSpPr>
          <p:cNvPr id="16" name="Slide Number Placeholder 5">
            <a:extLst>
              <a:ext uri="{FF2B5EF4-FFF2-40B4-BE49-F238E27FC236}">
                <a16:creationId xmlns:a16="http://schemas.microsoft.com/office/drawing/2014/main" id="{AF4D7C01-DC2D-6540-99B2-4D5E282B980A}"/>
              </a:ext>
            </a:extLst>
          </p:cNvPr>
          <p:cNvSpPr>
            <a:spLocks noGrp="1"/>
          </p:cNvSpPr>
          <p:nvPr>
            <p:ph type="sldNum" sz="quarter" idx="4"/>
          </p:nvPr>
        </p:nvSpPr>
        <p:spPr>
          <a:xfrm>
            <a:off x="1182905" y="8445500"/>
            <a:ext cx="478461" cy="486833"/>
          </a:xfrm>
          <a:prstGeom prst="rect">
            <a:avLst/>
          </a:prstGeom>
        </p:spPr>
        <p:txBody>
          <a:bodyPr vert="horz" lIns="91440" tIns="45720" rIns="91440" bIns="45720" rtlCol="0" anchor="ctr"/>
          <a:lstStyle>
            <a:lvl1pPr algn="l">
              <a:defRPr sz="1600">
                <a:solidFill>
                  <a:schemeClr val="tx1">
                    <a:lumMod val="50000"/>
                    <a:lumOff val="50000"/>
                  </a:schemeClr>
                </a:solidFill>
              </a:defRPr>
            </a:lvl1pPr>
          </a:lstStyle>
          <a:p>
            <a:fld id="{40FC62D0-A2F2-4BF8-8DAC-E86C11000EC3}" type="slidenum">
              <a:rPr lang="en-GB" smtClean="0"/>
              <a:pPr/>
              <a:t>‹#›</a:t>
            </a:fld>
            <a:endParaRPr lang="en-GB"/>
          </a:p>
        </p:txBody>
      </p:sp>
      <p:sp>
        <p:nvSpPr>
          <p:cNvPr id="15" name="Title 1">
            <a:extLst>
              <a:ext uri="{FF2B5EF4-FFF2-40B4-BE49-F238E27FC236}">
                <a16:creationId xmlns:a16="http://schemas.microsoft.com/office/drawing/2014/main" id="{8B649C83-32A0-9BB0-F07D-B6364873A3BA}"/>
              </a:ext>
            </a:extLst>
          </p:cNvPr>
          <p:cNvSpPr>
            <a:spLocks noGrp="1"/>
          </p:cNvSpPr>
          <p:nvPr>
            <p:ph type="title" hasCustomPrompt="1"/>
          </p:nvPr>
        </p:nvSpPr>
        <p:spPr>
          <a:xfrm>
            <a:off x="1104904" y="562754"/>
            <a:ext cx="14020800" cy="1146048"/>
          </a:xfrm>
        </p:spPr>
        <p:txBody>
          <a:bodyPr>
            <a:normAutofit/>
          </a:bodyPr>
          <a:lstStyle>
            <a:lvl1pPr>
              <a:defRPr sz="4400" cap="none" baseline="0"/>
            </a:lvl1pPr>
          </a:lstStyle>
          <a:p>
            <a:r>
              <a:rPr lang="en-US"/>
              <a:t>Title</a:t>
            </a:r>
            <a:endParaRPr lang="en-GB"/>
          </a:p>
        </p:txBody>
      </p:sp>
      <p:sp>
        <p:nvSpPr>
          <p:cNvPr id="10" name="Content Placeholder 9">
            <a:extLst>
              <a:ext uri="{FF2B5EF4-FFF2-40B4-BE49-F238E27FC236}">
                <a16:creationId xmlns:a16="http://schemas.microsoft.com/office/drawing/2014/main" id="{DD30E748-E3E6-DACB-EE20-DC0EB294F6A2}"/>
              </a:ext>
            </a:extLst>
          </p:cNvPr>
          <p:cNvSpPr>
            <a:spLocks noGrp="1"/>
          </p:cNvSpPr>
          <p:nvPr>
            <p:ph sz="quarter" idx="13"/>
          </p:nvPr>
        </p:nvSpPr>
        <p:spPr>
          <a:xfrm>
            <a:off x="1104904" y="2269323"/>
            <a:ext cx="14020800" cy="5067856"/>
          </a:xfrm>
        </p:spPr>
        <p:txBody>
          <a:bodyPr>
            <a:normAutofit/>
          </a:bodyPr>
          <a:lstStyle>
            <a:lvl1pPr marL="304792" indent="-304792">
              <a:buClr>
                <a:schemeClr val="accent1"/>
              </a:buClr>
              <a:buFont typeface="Arial" panose="020B0604020202020204" pitchFamily="34" charset="0"/>
              <a:buChar char="•"/>
              <a:defRPr sz="2600">
                <a:solidFill>
                  <a:schemeClr val="tx1">
                    <a:lumMod val="75000"/>
                    <a:lumOff val="25000"/>
                  </a:schemeClr>
                </a:solidFill>
              </a:defRPr>
            </a:lvl1pPr>
            <a:lvl2pPr marL="914377" indent="-304792">
              <a:buClr>
                <a:schemeClr val="accent1"/>
              </a:buClr>
              <a:buFont typeface="Arial" panose="020B0604020202020204" pitchFamily="34" charset="0"/>
              <a:buChar char="•"/>
              <a:defRPr sz="2600">
                <a:solidFill>
                  <a:schemeClr val="tx1">
                    <a:lumMod val="75000"/>
                    <a:lumOff val="25000"/>
                  </a:schemeClr>
                </a:solidFill>
              </a:defRPr>
            </a:lvl2pPr>
            <a:lvl3pPr marL="1523962" indent="-304792">
              <a:buClr>
                <a:schemeClr val="accent1"/>
              </a:buClr>
              <a:buFont typeface="Arial" panose="020B0604020202020204" pitchFamily="34" charset="0"/>
              <a:buChar char="•"/>
              <a:defRPr sz="2600">
                <a:solidFill>
                  <a:schemeClr val="tx1">
                    <a:lumMod val="75000"/>
                    <a:lumOff val="25000"/>
                  </a:schemeClr>
                </a:solidFill>
              </a:defRPr>
            </a:lvl3pPr>
            <a:lvl4pPr marL="2133547" indent="-304792">
              <a:buClr>
                <a:schemeClr val="accent1"/>
              </a:buClr>
              <a:buFont typeface="Arial" panose="020B0604020202020204" pitchFamily="34" charset="0"/>
              <a:buChar char="•"/>
              <a:defRPr sz="2600">
                <a:solidFill>
                  <a:schemeClr val="tx1">
                    <a:lumMod val="75000"/>
                    <a:lumOff val="25000"/>
                  </a:schemeClr>
                </a:solidFill>
              </a:defRPr>
            </a:lvl4pPr>
            <a:lvl5pPr marL="2743131" indent="-304792">
              <a:buClr>
                <a:schemeClr val="accent1"/>
              </a:buClr>
              <a:buFont typeface="Arial" panose="020B0604020202020204" pitchFamily="34" charset="0"/>
              <a:buChar char="•"/>
              <a:defRPr sz="2600">
                <a:solidFill>
                  <a:schemeClr val="tx1">
                    <a:lumMod val="75000"/>
                    <a:lumOff val="25000"/>
                  </a:schemeClr>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938049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Group Cover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1D2585A7-AF49-805D-4A30-A6664CA93FED}"/>
              </a:ext>
            </a:extLst>
          </p:cNvPr>
          <p:cNvSpPr>
            <a:spLocks noGrp="1"/>
          </p:cNvSpPr>
          <p:nvPr>
            <p:ph type="body" sz="quarter" idx="18"/>
          </p:nvPr>
        </p:nvSpPr>
        <p:spPr>
          <a:xfrm>
            <a:off x="1117600" y="4572000"/>
            <a:ext cx="6375400" cy="987963"/>
          </a:xfrm>
        </p:spPr>
        <p:txBody>
          <a:bodyPr>
            <a:normAutofit/>
          </a:bodyPr>
          <a:lstStyle>
            <a:lvl1pPr marL="0" indent="0">
              <a:buNone/>
              <a:defRPr sz="2300" b="1">
                <a:solidFill>
                  <a:schemeClr val="bg1"/>
                </a:solidFill>
              </a:defRPr>
            </a:lvl1pPr>
          </a:lstStyle>
          <a:p>
            <a:pPr lvl="0"/>
            <a:r>
              <a:rPr lang="en-GB"/>
              <a:t>Click to edit Master text styles</a:t>
            </a:r>
          </a:p>
        </p:txBody>
      </p:sp>
      <p:sp>
        <p:nvSpPr>
          <p:cNvPr id="22" name="Text Placeholder 22">
            <a:extLst>
              <a:ext uri="{FF2B5EF4-FFF2-40B4-BE49-F238E27FC236}">
                <a16:creationId xmlns:a16="http://schemas.microsoft.com/office/drawing/2014/main" id="{E33E49B7-FBD1-1E80-B5E6-D20449CA3609}"/>
              </a:ext>
            </a:extLst>
          </p:cNvPr>
          <p:cNvSpPr>
            <a:spLocks noGrp="1"/>
          </p:cNvSpPr>
          <p:nvPr>
            <p:ph type="body" sz="quarter" idx="16"/>
          </p:nvPr>
        </p:nvSpPr>
        <p:spPr>
          <a:xfrm>
            <a:off x="1117600" y="5559963"/>
            <a:ext cx="3643930" cy="1180033"/>
          </a:xfrm>
        </p:spPr>
        <p:txBody>
          <a:bodyPr>
            <a:normAutofit/>
          </a:bodyPr>
          <a:lstStyle>
            <a:lvl1pPr marL="0" indent="0">
              <a:buNone/>
              <a:defRPr sz="2300">
                <a:solidFill>
                  <a:srgbClr val="425563"/>
                </a:solidFill>
              </a:defRPr>
            </a:lvl1pPr>
          </a:lstStyle>
          <a:p>
            <a:pPr lvl="0"/>
            <a:r>
              <a:rPr lang="en-GB"/>
              <a:t>Click to edit Master text styles</a:t>
            </a:r>
          </a:p>
        </p:txBody>
      </p:sp>
      <p:sp>
        <p:nvSpPr>
          <p:cNvPr id="24" name="Title Placeholder 1">
            <a:extLst>
              <a:ext uri="{FF2B5EF4-FFF2-40B4-BE49-F238E27FC236}">
                <a16:creationId xmlns:a16="http://schemas.microsoft.com/office/drawing/2014/main" id="{36443EE8-6E52-82A9-6082-39B056090DA4}"/>
              </a:ext>
            </a:extLst>
          </p:cNvPr>
          <p:cNvSpPr>
            <a:spLocks noGrp="1"/>
          </p:cNvSpPr>
          <p:nvPr>
            <p:ph type="title"/>
          </p:nvPr>
        </p:nvSpPr>
        <p:spPr>
          <a:xfrm>
            <a:off x="1117600" y="3054357"/>
            <a:ext cx="6375401" cy="1517643"/>
          </a:xfrm>
          <a:prstGeom prst="rect">
            <a:avLst/>
          </a:prstGeom>
        </p:spPr>
        <p:txBody>
          <a:bodyPr vert="horz" lIns="91440" tIns="45720" rIns="91440" bIns="45720" rtlCol="0" anchor="ctr">
            <a:normAutofit/>
          </a:bodyPr>
          <a:lstStyle>
            <a:lvl1pPr>
              <a:defRPr sz="4400" b="0" i="0">
                <a:solidFill>
                  <a:schemeClr val="tx2"/>
                </a:solidFill>
                <a:latin typeface="Arial Black" panose="020B0A04020102020204" pitchFamily="34" charset="0"/>
                <a:cs typeface="Arial" panose="020B0604020202020204" pitchFamily="34" charset="0"/>
              </a:defRPr>
            </a:lvl1pPr>
          </a:lstStyle>
          <a:p>
            <a:r>
              <a:rPr lang="en-US"/>
              <a:t>Click to edit Master title style</a:t>
            </a:r>
            <a:endParaRPr lang="en-GB"/>
          </a:p>
        </p:txBody>
      </p:sp>
      <p:pic>
        <p:nvPicPr>
          <p:cNvPr id="8" name="Picture 7">
            <a:extLst>
              <a:ext uri="{FF2B5EF4-FFF2-40B4-BE49-F238E27FC236}">
                <a16:creationId xmlns:a16="http://schemas.microsoft.com/office/drawing/2014/main" id="{A71F9228-E67E-E4A0-721D-D2D7F1112B08}"/>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9995076" y="456093"/>
            <a:ext cx="6260924" cy="6714168"/>
          </a:xfrm>
          <a:prstGeom prst="rect">
            <a:avLst/>
          </a:prstGeom>
        </p:spPr>
      </p:pic>
      <p:pic>
        <p:nvPicPr>
          <p:cNvPr id="9" name="Graphic 6">
            <a:extLst>
              <a:ext uri="{FF2B5EF4-FFF2-40B4-BE49-F238E27FC236}">
                <a16:creationId xmlns:a16="http://schemas.microsoft.com/office/drawing/2014/main" id="{83E15F88-78D9-9535-340B-3780019EC3A0}"/>
              </a:ext>
            </a:extLst>
          </p:cNvPr>
          <p:cNvPicPr>
            <a:picLocks noChangeAspect="1"/>
          </p:cNvPicPr>
          <p:nvPr userDrawn="1"/>
        </p:nvPicPr>
        <p:blipFill>
          <a:blip r:embed="rId4" cstate="email">
            <a:extLst>
              <a:ext uri="{28A0092B-C50C-407E-A947-70E740481C1C}">
                <a14:useLocalDpi xmlns:a14="http://schemas.microsoft.com/office/drawing/2010/main" val="0"/>
              </a:ext>
            </a:extLst>
          </a:blip>
          <a:srcRect/>
          <a:stretch/>
        </p:blipFill>
        <p:spPr>
          <a:xfrm>
            <a:off x="13042387" y="7863841"/>
            <a:ext cx="2451614" cy="750278"/>
          </a:xfrm>
          <a:prstGeom prst="rect">
            <a:avLst/>
          </a:prstGeom>
        </p:spPr>
      </p:pic>
    </p:spTree>
    <p:extLst>
      <p:ext uri="{BB962C8B-B14F-4D97-AF65-F5344CB8AC3E}">
        <p14:creationId xmlns:p14="http://schemas.microsoft.com/office/powerpoint/2010/main" val="19446034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Group Cover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 Placeholder 19">
            <a:extLst>
              <a:ext uri="{FF2B5EF4-FFF2-40B4-BE49-F238E27FC236}">
                <a16:creationId xmlns:a16="http://schemas.microsoft.com/office/drawing/2014/main" id="{1F5756D0-D4EF-B885-B324-79174DBABA4B}"/>
              </a:ext>
            </a:extLst>
          </p:cNvPr>
          <p:cNvSpPr>
            <a:spLocks noGrp="1"/>
          </p:cNvSpPr>
          <p:nvPr>
            <p:ph type="body" sz="quarter" idx="18"/>
          </p:nvPr>
        </p:nvSpPr>
        <p:spPr>
          <a:xfrm>
            <a:off x="1117600" y="4572000"/>
            <a:ext cx="6375400" cy="987963"/>
          </a:xfrm>
        </p:spPr>
        <p:txBody>
          <a:bodyPr>
            <a:normAutofit/>
          </a:bodyPr>
          <a:lstStyle>
            <a:lvl1pPr marL="0" indent="0">
              <a:buNone/>
              <a:defRPr sz="2300" b="1">
                <a:solidFill>
                  <a:schemeClr val="accent1">
                    <a:lumMod val="75000"/>
                  </a:schemeClr>
                </a:solidFill>
              </a:defRPr>
            </a:lvl1pPr>
          </a:lstStyle>
          <a:p>
            <a:pPr lvl="0"/>
            <a:r>
              <a:rPr lang="en-GB"/>
              <a:t>Click to edit Master text styles</a:t>
            </a:r>
          </a:p>
        </p:txBody>
      </p:sp>
      <p:sp>
        <p:nvSpPr>
          <p:cNvPr id="7" name="Text Placeholder 22">
            <a:extLst>
              <a:ext uri="{FF2B5EF4-FFF2-40B4-BE49-F238E27FC236}">
                <a16:creationId xmlns:a16="http://schemas.microsoft.com/office/drawing/2014/main" id="{382B053B-4075-C6CA-DBA4-59813F997F82}"/>
              </a:ext>
            </a:extLst>
          </p:cNvPr>
          <p:cNvSpPr>
            <a:spLocks noGrp="1"/>
          </p:cNvSpPr>
          <p:nvPr>
            <p:ph type="body" sz="quarter" idx="16"/>
          </p:nvPr>
        </p:nvSpPr>
        <p:spPr>
          <a:xfrm>
            <a:off x="1117600" y="5559963"/>
            <a:ext cx="3643930" cy="1180033"/>
          </a:xfrm>
        </p:spPr>
        <p:txBody>
          <a:bodyPr>
            <a:normAutofit/>
          </a:bodyPr>
          <a:lstStyle>
            <a:lvl1pPr marL="0" indent="0">
              <a:buNone/>
              <a:defRPr sz="2300">
                <a:solidFill>
                  <a:srgbClr val="425563"/>
                </a:solidFill>
              </a:defRPr>
            </a:lvl1pPr>
          </a:lstStyle>
          <a:p>
            <a:pPr lvl="0"/>
            <a:r>
              <a:rPr lang="en-GB"/>
              <a:t>Click to edit Master text styles</a:t>
            </a:r>
          </a:p>
        </p:txBody>
      </p:sp>
      <p:sp>
        <p:nvSpPr>
          <p:cNvPr id="8" name="Title Placeholder 1">
            <a:extLst>
              <a:ext uri="{FF2B5EF4-FFF2-40B4-BE49-F238E27FC236}">
                <a16:creationId xmlns:a16="http://schemas.microsoft.com/office/drawing/2014/main" id="{8A4778FA-BEE7-0498-F6CE-53982BCF5320}"/>
              </a:ext>
            </a:extLst>
          </p:cNvPr>
          <p:cNvSpPr>
            <a:spLocks noGrp="1"/>
          </p:cNvSpPr>
          <p:nvPr>
            <p:ph type="title"/>
          </p:nvPr>
        </p:nvSpPr>
        <p:spPr>
          <a:xfrm>
            <a:off x="1117600" y="3054357"/>
            <a:ext cx="6375401" cy="1517643"/>
          </a:xfrm>
          <a:prstGeom prst="rect">
            <a:avLst/>
          </a:prstGeom>
        </p:spPr>
        <p:txBody>
          <a:bodyPr vert="horz" lIns="91440" tIns="45720" rIns="91440" bIns="45720" rtlCol="0" anchor="ctr">
            <a:normAutofit/>
          </a:bodyPr>
          <a:lstStyle>
            <a:lvl1pPr>
              <a:defRPr sz="4400" b="0" i="0">
                <a:solidFill>
                  <a:schemeClr val="tx2"/>
                </a:solidFill>
                <a:latin typeface="Arial Black" panose="020B0A04020102020204" pitchFamily="34" charset="0"/>
                <a:cs typeface="Arial" panose="020B0604020202020204" pitchFamily="34" charset="0"/>
              </a:defRPr>
            </a:lvl1pPr>
          </a:lstStyle>
          <a:p>
            <a:r>
              <a:rPr lang="en-US"/>
              <a:t>Click to edit Master title style</a:t>
            </a:r>
            <a:endParaRPr lang="en-GB"/>
          </a:p>
        </p:txBody>
      </p:sp>
      <p:pic>
        <p:nvPicPr>
          <p:cNvPr id="9" name="Picture 8">
            <a:extLst>
              <a:ext uri="{FF2B5EF4-FFF2-40B4-BE49-F238E27FC236}">
                <a16:creationId xmlns:a16="http://schemas.microsoft.com/office/drawing/2014/main" id="{D057794F-F612-866A-DF89-B1E1B2DB41E0}"/>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9524400" y="483598"/>
            <a:ext cx="6731600" cy="6739241"/>
          </a:xfrm>
          <a:prstGeom prst="rect">
            <a:avLst/>
          </a:prstGeom>
        </p:spPr>
      </p:pic>
      <p:pic>
        <p:nvPicPr>
          <p:cNvPr id="10" name="Graphic 6">
            <a:extLst>
              <a:ext uri="{FF2B5EF4-FFF2-40B4-BE49-F238E27FC236}">
                <a16:creationId xmlns:a16="http://schemas.microsoft.com/office/drawing/2014/main" id="{AE27221A-CED4-C44D-1121-D72E948B4982}"/>
              </a:ext>
            </a:extLst>
          </p:cNvPr>
          <p:cNvPicPr>
            <a:picLocks noChangeAspect="1"/>
          </p:cNvPicPr>
          <p:nvPr userDrawn="1"/>
        </p:nvPicPr>
        <p:blipFill>
          <a:blip r:embed="rId4" cstate="email">
            <a:extLst>
              <a:ext uri="{28A0092B-C50C-407E-A947-70E740481C1C}">
                <a14:useLocalDpi xmlns:a14="http://schemas.microsoft.com/office/drawing/2010/main" val="0"/>
              </a:ext>
            </a:extLst>
          </a:blip>
          <a:srcRect/>
          <a:stretch/>
        </p:blipFill>
        <p:spPr>
          <a:xfrm>
            <a:off x="13042387" y="7863841"/>
            <a:ext cx="2451614" cy="750278"/>
          </a:xfrm>
          <a:prstGeom prst="rect">
            <a:avLst/>
          </a:prstGeom>
        </p:spPr>
      </p:pic>
    </p:spTree>
    <p:extLst>
      <p:ext uri="{BB962C8B-B14F-4D97-AF65-F5344CB8AC3E}">
        <p14:creationId xmlns:p14="http://schemas.microsoft.com/office/powerpoint/2010/main" val="56360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ngle Column">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A74DF6D8-2F0C-CA4E-84BA-9207C46DCF18}"/>
              </a:ext>
            </a:extLst>
          </p:cNvPr>
          <p:cNvCxnSpPr>
            <a:cxnSpLocks/>
          </p:cNvCxnSpPr>
          <p:nvPr userDrawn="1"/>
        </p:nvCxnSpPr>
        <p:spPr>
          <a:xfrm>
            <a:off x="1209468" y="8172400"/>
            <a:ext cx="138313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Footer Placeholder 4">
            <a:extLst>
              <a:ext uri="{FF2B5EF4-FFF2-40B4-BE49-F238E27FC236}">
                <a16:creationId xmlns:a16="http://schemas.microsoft.com/office/drawing/2014/main" id="{3A17BC3E-0B62-A04A-B6E6-AC6AF2DB05DF}"/>
              </a:ext>
            </a:extLst>
          </p:cNvPr>
          <p:cNvSpPr>
            <a:spLocks noGrp="1"/>
          </p:cNvSpPr>
          <p:nvPr>
            <p:ph type="ftr" sz="quarter" idx="3"/>
          </p:nvPr>
        </p:nvSpPr>
        <p:spPr>
          <a:xfrm>
            <a:off x="1689663" y="8445501"/>
            <a:ext cx="5486400" cy="486833"/>
          </a:xfrm>
          <a:prstGeom prst="rect">
            <a:avLst/>
          </a:prstGeom>
        </p:spPr>
        <p:txBody>
          <a:bodyPr vert="horz" lIns="91440" tIns="45720" rIns="91440" bIns="45720" rtlCol="0" anchor="ctr"/>
          <a:lstStyle>
            <a:lvl1pPr algn="l">
              <a:defRPr sz="1600">
                <a:solidFill>
                  <a:schemeClr val="tx1">
                    <a:lumMod val="50000"/>
                    <a:lumOff val="50000"/>
                  </a:schemeClr>
                </a:solidFill>
              </a:defRPr>
            </a:lvl1pPr>
          </a:lstStyle>
          <a:p>
            <a:r>
              <a:rPr lang="en-GB"/>
              <a:t>Document title</a:t>
            </a:r>
          </a:p>
        </p:txBody>
      </p:sp>
      <p:sp>
        <p:nvSpPr>
          <p:cNvPr id="16" name="Slide Number Placeholder 5">
            <a:extLst>
              <a:ext uri="{FF2B5EF4-FFF2-40B4-BE49-F238E27FC236}">
                <a16:creationId xmlns:a16="http://schemas.microsoft.com/office/drawing/2014/main" id="{AF4D7C01-DC2D-6540-99B2-4D5E282B980A}"/>
              </a:ext>
            </a:extLst>
          </p:cNvPr>
          <p:cNvSpPr>
            <a:spLocks noGrp="1"/>
          </p:cNvSpPr>
          <p:nvPr>
            <p:ph type="sldNum" sz="quarter" idx="4"/>
          </p:nvPr>
        </p:nvSpPr>
        <p:spPr>
          <a:xfrm>
            <a:off x="1182905" y="8445500"/>
            <a:ext cx="478461" cy="486833"/>
          </a:xfrm>
          <a:prstGeom prst="rect">
            <a:avLst/>
          </a:prstGeom>
        </p:spPr>
        <p:txBody>
          <a:bodyPr vert="horz" lIns="91440" tIns="45720" rIns="91440" bIns="45720" rtlCol="0" anchor="ctr"/>
          <a:lstStyle>
            <a:lvl1pPr algn="l">
              <a:defRPr sz="1600">
                <a:solidFill>
                  <a:schemeClr val="tx1">
                    <a:lumMod val="50000"/>
                    <a:lumOff val="50000"/>
                  </a:schemeClr>
                </a:solidFill>
              </a:defRPr>
            </a:lvl1pPr>
          </a:lstStyle>
          <a:p>
            <a:fld id="{40FC62D0-A2F2-4BF8-8DAC-E86C11000EC3}" type="slidenum">
              <a:rPr lang="en-GB" smtClean="0"/>
              <a:pPr/>
              <a:t>‹#›</a:t>
            </a:fld>
            <a:endParaRPr lang="en-GB"/>
          </a:p>
        </p:txBody>
      </p:sp>
      <p:sp>
        <p:nvSpPr>
          <p:cNvPr id="15" name="Title 1">
            <a:extLst>
              <a:ext uri="{FF2B5EF4-FFF2-40B4-BE49-F238E27FC236}">
                <a16:creationId xmlns:a16="http://schemas.microsoft.com/office/drawing/2014/main" id="{8B649C83-32A0-9BB0-F07D-B6364873A3BA}"/>
              </a:ext>
            </a:extLst>
          </p:cNvPr>
          <p:cNvSpPr>
            <a:spLocks noGrp="1"/>
          </p:cNvSpPr>
          <p:nvPr>
            <p:ph type="title" hasCustomPrompt="1"/>
          </p:nvPr>
        </p:nvSpPr>
        <p:spPr>
          <a:xfrm>
            <a:off x="1104904" y="562754"/>
            <a:ext cx="14020800" cy="1146048"/>
          </a:xfrm>
        </p:spPr>
        <p:txBody>
          <a:bodyPr>
            <a:normAutofit/>
          </a:bodyPr>
          <a:lstStyle>
            <a:lvl1pPr>
              <a:defRPr sz="4400" cap="none" baseline="0"/>
            </a:lvl1pPr>
          </a:lstStyle>
          <a:p>
            <a:r>
              <a:rPr lang="en-US"/>
              <a:t>Title</a:t>
            </a:r>
            <a:endParaRPr lang="en-GB"/>
          </a:p>
        </p:txBody>
      </p:sp>
      <p:sp>
        <p:nvSpPr>
          <p:cNvPr id="10" name="Content Placeholder 9">
            <a:extLst>
              <a:ext uri="{FF2B5EF4-FFF2-40B4-BE49-F238E27FC236}">
                <a16:creationId xmlns:a16="http://schemas.microsoft.com/office/drawing/2014/main" id="{DD30E748-E3E6-DACB-EE20-DC0EB294F6A2}"/>
              </a:ext>
            </a:extLst>
          </p:cNvPr>
          <p:cNvSpPr>
            <a:spLocks noGrp="1"/>
          </p:cNvSpPr>
          <p:nvPr>
            <p:ph sz="quarter" idx="13"/>
          </p:nvPr>
        </p:nvSpPr>
        <p:spPr>
          <a:xfrm>
            <a:off x="1104904" y="2269323"/>
            <a:ext cx="14020800" cy="5067856"/>
          </a:xfrm>
        </p:spPr>
        <p:txBody>
          <a:bodyPr>
            <a:normAutofit/>
          </a:bodyPr>
          <a:lstStyle>
            <a:lvl1pPr marL="304792" indent="-304792">
              <a:buClr>
                <a:schemeClr val="accent1"/>
              </a:buClr>
              <a:buFont typeface="Arial" panose="020B0604020202020204" pitchFamily="34" charset="0"/>
              <a:buChar char="•"/>
              <a:defRPr sz="2600">
                <a:solidFill>
                  <a:schemeClr val="tx1">
                    <a:lumMod val="75000"/>
                    <a:lumOff val="25000"/>
                  </a:schemeClr>
                </a:solidFill>
              </a:defRPr>
            </a:lvl1pPr>
            <a:lvl2pPr marL="914377" indent="-304792">
              <a:buClr>
                <a:schemeClr val="accent1"/>
              </a:buClr>
              <a:buFont typeface="Arial" panose="020B0604020202020204" pitchFamily="34" charset="0"/>
              <a:buChar char="•"/>
              <a:defRPr sz="2600">
                <a:solidFill>
                  <a:schemeClr val="tx1">
                    <a:lumMod val="75000"/>
                    <a:lumOff val="25000"/>
                  </a:schemeClr>
                </a:solidFill>
              </a:defRPr>
            </a:lvl2pPr>
            <a:lvl3pPr marL="1523962" indent="-304792">
              <a:buClr>
                <a:schemeClr val="accent1"/>
              </a:buClr>
              <a:buFont typeface="Arial" panose="020B0604020202020204" pitchFamily="34" charset="0"/>
              <a:buChar char="•"/>
              <a:defRPr sz="2600">
                <a:solidFill>
                  <a:schemeClr val="tx1">
                    <a:lumMod val="75000"/>
                    <a:lumOff val="25000"/>
                  </a:schemeClr>
                </a:solidFill>
              </a:defRPr>
            </a:lvl3pPr>
            <a:lvl4pPr marL="2133547" indent="-304792">
              <a:buClr>
                <a:schemeClr val="accent1"/>
              </a:buClr>
              <a:buFont typeface="Arial" panose="020B0604020202020204" pitchFamily="34" charset="0"/>
              <a:buChar char="•"/>
              <a:defRPr sz="2600">
                <a:solidFill>
                  <a:schemeClr val="tx1">
                    <a:lumMod val="75000"/>
                    <a:lumOff val="25000"/>
                  </a:schemeClr>
                </a:solidFill>
              </a:defRPr>
            </a:lvl4pPr>
            <a:lvl5pPr marL="2743131" indent="-304792">
              <a:buClr>
                <a:schemeClr val="accent1"/>
              </a:buClr>
              <a:buFont typeface="Arial" panose="020B0604020202020204" pitchFamily="34" charset="0"/>
              <a:buChar char="•"/>
              <a:defRPr sz="2600">
                <a:solidFill>
                  <a:schemeClr val="tx1">
                    <a:lumMod val="75000"/>
                    <a:lumOff val="25000"/>
                  </a:schemeClr>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9130758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ngle Column with image">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A74DF6D8-2F0C-CA4E-84BA-9207C46DCF18}"/>
              </a:ext>
            </a:extLst>
          </p:cNvPr>
          <p:cNvCxnSpPr>
            <a:cxnSpLocks/>
          </p:cNvCxnSpPr>
          <p:nvPr userDrawn="1"/>
        </p:nvCxnSpPr>
        <p:spPr>
          <a:xfrm>
            <a:off x="1209468" y="8172400"/>
            <a:ext cx="138313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Footer Placeholder 4">
            <a:extLst>
              <a:ext uri="{FF2B5EF4-FFF2-40B4-BE49-F238E27FC236}">
                <a16:creationId xmlns:a16="http://schemas.microsoft.com/office/drawing/2014/main" id="{3A17BC3E-0B62-A04A-B6E6-AC6AF2DB05DF}"/>
              </a:ext>
            </a:extLst>
          </p:cNvPr>
          <p:cNvSpPr>
            <a:spLocks noGrp="1"/>
          </p:cNvSpPr>
          <p:nvPr>
            <p:ph type="ftr" sz="quarter" idx="3"/>
          </p:nvPr>
        </p:nvSpPr>
        <p:spPr>
          <a:xfrm>
            <a:off x="1689663" y="8445501"/>
            <a:ext cx="5486400" cy="486833"/>
          </a:xfrm>
          <a:prstGeom prst="rect">
            <a:avLst/>
          </a:prstGeom>
        </p:spPr>
        <p:txBody>
          <a:bodyPr vert="horz" lIns="91440" tIns="45720" rIns="91440" bIns="45720" rtlCol="0" anchor="ctr"/>
          <a:lstStyle>
            <a:lvl1pPr algn="l">
              <a:defRPr sz="1600">
                <a:solidFill>
                  <a:schemeClr val="tx1">
                    <a:lumMod val="50000"/>
                    <a:lumOff val="50000"/>
                  </a:schemeClr>
                </a:solidFill>
              </a:defRPr>
            </a:lvl1pPr>
          </a:lstStyle>
          <a:p>
            <a:r>
              <a:rPr lang="en-GB"/>
              <a:t>Document title</a:t>
            </a:r>
          </a:p>
        </p:txBody>
      </p:sp>
      <p:sp>
        <p:nvSpPr>
          <p:cNvPr id="16" name="Slide Number Placeholder 5">
            <a:extLst>
              <a:ext uri="{FF2B5EF4-FFF2-40B4-BE49-F238E27FC236}">
                <a16:creationId xmlns:a16="http://schemas.microsoft.com/office/drawing/2014/main" id="{AF4D7C01-DC2D-6540-99B2-4D5E282B980A}"/>
              </a:ext>
            </a:extLst>
          </p:cNvPr>
          <p:cNvSpPr>
            <a:spLocks noGrp="1"/>
          </p:cNvSpPr>
          <p:nvPr>
            <p:ph type="sldNum" sz="quarter" idx="4"/>
          </p:nvPr>
        </p:nvSpPr>
        <p:spPr>
          <a:xfrm>
            <a:off x="1182905" y="8445500"/>
            <a:ext cx="478461" cy="486833"/>
          </a:xfrm>
          <a:prstGeom prst="rect">
            <a:avLst/>
          </a:prstGeom>
        </p:spPr>
        <p:txBody>
          <a:bodyPr vert="horz" lIns="91440" tIns="45720" rIns="91440" bIns="45720" rtlCol="0" anchor="ctr"/>
          <a:lstStyle>
            <a:lvl1pPr algn="l">
              <a:defRPr sz="1600">
                <a:solidFill>
                  <a:schemeClr val="tx1">
                    <a:lumMod val="50000"/>
                    <a:lumOff val="50000"/>
                  </a:schemeClr>
                </a:solidFill>
              </a:defRPr>
            </a:lvl1pPr>
          </a:lstStyle>
          <a:p>
            <a:fld id="{40FC62D0-A2F2-4BF8-8DAC-E86C11000EC3}" type="slidenum">
              <a:rPr lang="en-GB" smtClean="0"/>
              <a:pPr/>
              <a:t>‹#›</a:t>
            </a:fld>
            <a:endParaRPr lang="en-GB"/>
          </a:p>
        </p:txBody>
      </p:sp>
      <p:sp>
        <p:nvSpPr>
          <p:cNvPr id="15" name="Title 1">
            <a:extLst>
              <a:ext uri="{FF2B5EF4-FFF2-40B4-BE49-F238E27FC236}">
                <a16:creationId xmlns:a16="http://schemas.microsoft.com/office/drawing/2014/main" id="{8B649C83-32A0-9BB0-F07D-B6364873A3BA}"/>
              </a:ext>
            </a:extLst>
          </p:cNvPr>
          <p:cNvSpPr>
            <a:spLocks noGrp="1"/>
          </p:cNvSpPr>
          <p:nvPr>
            <p:ph type="title" hasCustomPrompt="1"/>
          </p:nvPr>
        </p:nvSpPr>
        <p:spPr>
          <a:xfrm>
            <a:off x="1104904" y="562754"/>
            <a:ext cx="8674096" cy="1146048"/>
          </a:xfrm>
        </p:spPr>
        <p:txBody>
          <a:bodyPr>
            <a:normAutofit/>
          </a:bodyPr>
          <a:lstStyle>
            <a:lvl1pPr>
              <a:defRPr sz="4400" cap="none" baseline="0"/>
            </a:lvl1pPr>
          </a:lstStyle>
          <a:p>
            <a:r>
              <a:rPr lang="en-US"/>
              <a:t>Title</a:t>
            </a:r>
            <a:endParaRPr lang="en-GB"/>
          </a:p>
        </p:txBody>
      </p:sp>
      <p:sp>
        <p:nvSpPr>
          <p:cNvPr id="10" name="Content Placeholder 9">
            <a:extLst>
              <a:ext uri="{FF2B5EF4-FFF2-40B4-BE49-F238E27FC236}">
                <a16:creationId xmlns:a16="http://schemas.microsoft.com/office/drawing/2014/main" id="{DD30E748-E3E6-DACB-EE20-DC0EB294F6A2}"/>
              </a:ext>
            </a:extLst>
          </p:cNvPr>
          <p:cNvSpPr>
            <a:spLocks noGrp="1"/>
          </p:cNvSpPr>
          <p:nvPr>
            <p:ph sz="quarter" idx="13"/>
          </p:nvPr>
        </p:nvSpPr>
        <p:spPr>
          <a:xfrm>
            <a:off x="1104904" y="2269323"/>
            <a:ext cx="8674096" cy="5067856"/>
          </a:xfrm>
        </p:spPr>
        <p:txBody>
          <a:bodyPr>
            <a:normAutofit/>
          </a:bodyPr>
          <a:lstStyle>
            <a:lvl1pPr marL="304792" indent="-304792">
              <a:buClr>
                <a:schemeClr val="accent1"/>
              </a:buClr>
              <a:buFont typeface="Arial" panose="020B0604020202020204" pitchFamily="34" charset="0"/>
              <a:buChar char="•"/>
              <a:defRPr sz="2600">
                <a:solidFill>
                  <a:schemeClr val="tx1">
                    <a:lumMod val="75000"/>
                    <a:lumOff val="25000"/>
                  </a:schemeClr>
                </a:solidFill>
              </a:defRPr>
            </a:lvl1pPr>
            <a:lvl2pPr marL="914377" indent="-304792">
              <a:buClr>
                <a:schemeClr val="accent1"/>
              </a:buClr>
              <a:buFont typeface="Arial" panose="020B0604020202020204" pitchFamily="34" charset="0"/>
              <a:buChar char="•"/>
              <a:defRPr sz="2600">
                <a:solidFill>
                  <a:schemeClr val="tx1">
                    <a:lumMod val="75000"/>
                    <a:lumOff val="25000"/>
                  </a:schemeClr>
                </a:solidFill>
              </a:defRPr>
            </a:lvl2pPr>
            <a:lvl3pPr marL="1523962" indent="-304792">
              <a:buClr>
                <a:schemeClr val="accent1"/>
              </a:buClr>
              <a:buFont typeface="Arial" panose="020B0604020202020204" pitchFamily="34" charset="0"/>
              <a:buChar char="•"/>
              <a:defRPr sz="2600">
                <a:solidFill>
                  <a:schemeClr val="tx1">
                    <a:lumMod val="75000"/>
                    <a:lumOff val="25000"/>
                  </a:schemeClr>
                </a:solidFill>
              </a:defRPr>
            </a:lvl3pPr>
            <a:lvl4pPr marL="2133547" indent="-304792">
              <a:buClr>
                <a:schemeClr val="accent1"/>
              </a:buClr>
              <a:buFont typeface="Arial" panose="020B0604020202020204" pitchFamily="34" charset="0"/>
              <a:buChar char="•"/>
              <a:defRPr sz="2600">
                <a:solidFill>
                  <a:schemeClr val="tx1">
                    <a:lumMod val="75000"/>
                    <a:lumOff val="25000"/>
                  </a:schemeClr>
                </a:solidFill>
              </a:defRPr>
            </a:lvl4pPr>
            <a:lvl5pPr marL="2743131" indent="-304792">
              <a:buClr>
                <a:schemeClr val="accent1"/>
              </a:buClr>
              <a:buFont typeface="Arial" panose="020B0604020202020204" pitchFamily="34" charset="0"/>
              <a:buChar char="•"/>
              <a:defRPr sz="2600">
                <a:solidFill>
                  <a:schemeClr val="tx1">
                    <a:lumMod val="75000"/>
                    <a:lumOff val="25000"/>
                  </a:schemeClr>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9" name="Picture Placeholder 2">
            <a:extLst>
              <a:ext uri="{FF2B5EF4-FFF2-40B4-BE49-F238E27FC236}">
                <a16:creationId xmlns:a16="http://schemas.microsoft.com/office/drawing/2014/main" id="{3C86A879-6632-F9EC-2549-4049D50EF1F8}"/>
              </a:ext>
            </a:extLst>
          </p:cNvPr>
          <p:cNvSpPr>
            <a:spLocks noGrp="1"/>
          </p:cNvSpPr>
          <p:nvPr>
            <p:ph type="pic" sz="quarter" idx="18"/>
          </p:nvPr>
        </p:nvSpPr>
        <p:spPr>
          <a:xfrm>
            <a:off x="10511916" y="1863726"/>
            <a:ext cx="5003291" cy="4940299"/>
          </a:xfrm>
          <a:custGeom>
            <a:avLst/>
            <a:gdLst>
              <a:gd name="connsiteX0" fmla="*/ 0 w 4999832"/>
              <a:gd name="connsiteY0" fmla="*/ 0 h 4940299"/>
              <a:gd name="connsiteX1" fmla="*/ 4999832 w 4999832"/>
              <a:gd name="connsiteY1" fmla="*/ 0 h 4940299"/>
              <a:gd name="connsiteX2" fmla="*/ 4999832 w 4999832"/>
              <a:gd name="connsiteY2" fmla="*/ 4940299 h 4940299"/>
              <a:gd name="connsiteX3" fmla="*/ 0 w 4999832"/>
              <a:gd name="connsiteY3" fmla="*/ 4940299 h 4940299"/>
              <a:gd name="connsiteX4" fmla="*/ 0 w 4999832"/>
              <a:gd name="connsiteY4" fmla="*/ 0 h 4940299"/>
              <a:gd name="connsiteX0" fmla="*/ 0 w 4999832"/>
              <a:gd name="connsiteY0" fmla="*/ 0 h 4940299"/>
              <a:gd name="connsiteX1" fmla="*/ 4999832 w 4999832"/>
              <a:gd name="connsiteY1" fmla="*/ 0 h 4940299"/>
              <a:gd name="connsiteX2" fmla="*/ 4806157 w 4999832"/>
              <a:gd name="connsiteY2" fmla="*/ 371474 h 4940299"/>
              <a:gd name="connsiteX3" fmla="*/ 4999832 w 4999832"/>
              <a:gd name="connsiteY3" fmla="*/ 4940299 h 4940299"/>
              <a:gd name="connsiteX4" fmla="*/ 0 w 4999832"/>
              <a:gd name="connsiteY4" fmla="*/ 4940299 h 4940299"/>
              <a:gd name="connsiteX5" fmla="*/ 0 w 4999832"/>
              <a:gd name="connsiteY5" fmla="*/ 0 h 4940299"/>
              <a:gd name="connsiteX0" fmla="*/ 0 w 5369695"/>
              <a:gd name="connsiteY0" fmla="*/ 0 h 4940299"/>
              <a:gd name="connsiteX1" fmla="*/ 4999832 w 5369695"/>
              <a:gd name="connsiteY1" fmla="*/ 0 h 4940299"/>
              <a:gd name="connsiteX2" fmla="*/ 5009357 w 5369695"/>
              <a:gd name="connsiteY2" fmla="*/ 374649 h 4940299"/>
              <a:gd name="connsiteX3" fmla="*/ 4806157 w 5369695"/>
              <a:gd name="connsiteY3" fmla="*/ 371474 h 4940299"/>
              <a:gd name="connsiteX4" fmla="*/ 4999832 w 5369695"/>
              <a:gd name="connsiteY4" fmla="*/ 4940299 h 4940299"/>
              <a:gd name="connsiteX5" fmla="*/ 0 w 5369695"/>
              <a:gd name="connsiteY5" fmla="*/ 4940299 h 4940299"/>
              <a:gd name="connsiteX6" fmla="*/ 0 w 5369695"/>
              <a:gd name="connsiteY6" fmla="*/ 0 h 4940299"/>
              <a:gd name="connsiteX0" fmla="*/ 0 w 5361733"/>
              <a:gd name="connsiteY0" fmla="*/ 0 h 4940299"/>
              <a:gd name="connsiteX1" fmla="*/ 4999832 w 5361733"/>
              <a:gd name="connsiteY1" fmla="*/ 0 h 4940299"/>
              <a:gd name="connsiteX2" fmla="*/ 5009357 w 5361733"/>
              <a:gd name="connsiteY2" fmla="*/ 374649 h 4940299"/>
              <a:gd name="connsiteX3" fmla="*/ 4806157 w 5361733"/>
              <a:gd name="connsiteY3" fmla="*/ 371474 h 4940299"/>
              <a:gd name="connsiteX4" fmla="*/ 4999832 w 5361733"/>
              <a:gd name="connsiteY4" fmla="*/ 4940299 h 4940299"/>
              <a:gd name="connsiteX5" fmla="*/ 0 w 5361733"/>
              <a:gd name="connsiteY5" fmla="*/ 4940299 h 4940299"/>
              <a:gd name="connsiteX6" fmla="*/ 0 w 5361733"/>
              <a:gd name="connsiteY6" fmla="*/ 0 h 4940299"/>
              <a:gd name="connsiteX0" fmla="*/ 0 w 5361733"/>
              <a:gd name="connsiteY0" fmla="*/ 0 h 4940299"/>
              <a:gd name="connsiteX1" fmla="*/ 4999832 w 5361733"/>
              <a:gd name="connsiteY1" fmla="*/ 0 h 4940299"/>
              <a:gd name="connsiteX2" fmla="*/ 5009357 w 5361733"/>
              <a:gd name="connsiteY2" fmla="*/ 374649 h 4940299"/>
              <a:gd name="connsiteX3" fmla="*/ 4806157 w 5361733"/>
              <a:gd name="connsiteY3" fmla="*/ 371474 h 4940299"/>
              <a:gd name="connsiteX4" fmla="*/ 4999832 w 5361733"/>
              <a:gd name="connsiteY4" fmla="*/ 4940299 h 4940299"/>
              <a:gd name="connsiteX5" fmla="*/ 0 w 5361733"/>
              <a:gd name="connsiteY5" fmla="*/ 4940299 h 4940299"/>
              <a:gd name="connsiteX6" fmla="*/ 0 w 5361733"/>
              <a:gd name="connsiteY6" fmla="*/ 0 h 4940299"/>
              <a:gd name="connsiteX0" fmla="*/ 0 w 5361733"/>
              <a:gd name="connsiteY0" fmla="*/ 0 h 4940299"/>
              <a:gd name="connsiteX1" fmla="*/ 4999832 w 5361733"/>
              <a:gd name="connsiteY1" fmla="*/ 0 h 4940299"/>
              <a:gd name="connsiteX2" fmla="*/ 5009357 w 5361733"/>
              <a:gd name="connsiteY2" fmla="*/ 374649 h 4940299"/>
              <a:gd name="connsiteX3" fmla="*/ 4806157 w 5361733"/>
              <a:gd name="connsiteY3" fmla="*/ 371474 h 4940299"/>
              <a:gd name="connsiteX4" fmla="*/ 4999832 w 5361733"/>
              <a:gd name="connsiteY4" fmla="*/ 4940299 h 4940299"/>
              <a:gd name="connsiteX5" fmla="*/ 0 w 5361733"/>
              <a:gd name="connsiteY5" fmla="*/ 4940299 h 4940299"/>
              <a:gd name="connsiteX6" fmla="*/ 0 w 5361733"/>
              <a:gd name="connsiteY6" fmla="*/ 0 h 4940299"/>
              <a:gd name="connsiteX0" fmla="*/ 0 w 5009481"/>
              <a:gd name="connsiteY0" fmla="*/ 0 h 4940299"/>
              <a:gd name="connsiteX1" fmla="*/ 4999832 w 5009481"/>
              <a:gd name="connsiteY1" fmla="*/ 0 h 4940299"/>
              <a:gd name="connsiteX2" fmla="*/ 5009357 w 5009481"/>
              <a:gd name="connsiteY2" fmla="*/ 374649 h 4940299"/>
              <a:gd name="connsiteX3" fmla="*/ 4806157 w 5009481"/>
              <a:gd name="connsiteY3" fmla="*/ 371474 h 4940299"/>
              <a:gd name="connsiteX4" fmla="*/ 4999832 w 5009481"/>
              <a:gd name="connsiteY4" fmla="*/ 4940299 h 4940299"/>
              <a:gd name="connsiteX5" fmla="*/ 0 w 5009481"/>
              <a:gd name="connsiteY5" fmla="*/ 4940299 h 4940299"/>
              <a:gd name="connsiteX6" fmla="*/ 0 w 5009481"/>
              <a:gd name="connsiteY6" fmla="*/ 0 h 4940299"/>
              <a:gd name="connsiteX0" fmla="*/ 0 w 5009481"/>
              <a:gd name="connsiteY0" fmla="*/ 0 h 4940299"/>
              <a:gd name="connsiteX1" fmla="*/ 4999832 w 5009481"/>
              <a:gd name="connsiteY1" fmla="*/ 0 h 4940299"/>
              <a:gd name="connsiteX2" fmla="*/ 5009357 w 5009481"/>
              <a:gd name="connsiteY2" fmla="*/ 377824 h 4940299"/>
              <a:gd name="connsiteX3" fmla="*/ 4806157 w 5009481"/>
              <a:gd name="connsiteY3" fmla="*/ 371474 h 4940299"/>
              <a:gd name="connsiteX4" fmla="*/ 4999832 w 5009481"/>
              <a:gd name="connsiteY4" fmla="*/ 4940299 h 4940299"/>
              <a:gd name="connsiteX5" fmla="*/ 0 w 5009481"/>
              <a:gd name="connsiteY5" fmla="*/ 4940299 h 4940299"/>
              <a:gd name="connsiteX6" fmla="*/ 0 w 5009481"/>
              <a:gd name="connsiteY6" fmla="*/ 0 h 4940299"/>
              <a:gd name="connsiteX0" fmla="*/ 0 w 5000970"/>
              <a:gd name="connsiteY0" fmla="*/ 0 h 4940299"/>
              <a:gd name="connsiteX1" fmla="*/ 4999832 w 5000970"/>
              <a:gd name="connsiteY1" fmla="*/ 0 h 4940299"/>
              <a:gd name="connsiteX2" fmla="*/ 4999832 w 5000970"/>
              <a:gd name="connsiteY2" fmla="*/ 384174 h 4940299"/>
              <a:gd name="connsiteX3" fmla="*/ 4806157 w 5000970"/>
              <a:gd name="connsiteY3" fmla="*/ 371474 h 4940299"/>
              <a:gd name="connsiteX4" fmla="*/ 4999832 w 5000970"/>
              <a:gd name="connsiteY4" fmla="*/ 4940299 h 4940299"/>
              <a:gd name="connsiteX5" fmla="*/ 0 w 5000970"/>
              <a:gd name="connsiteY5" fmla="*/ 4940299 h 4940299"/>
              <a:gd name="connsiteX6" fmla="*/ 0 w 5000970"/>
              <a:gd name="connsiteY6" fmla="*/ 0 h 4940299"/>
              <a:gd name="connsiteX0" fmla="*/ 0 w 5003135"/>
              <a:gd name="connsiteY0" fmla="*/ 0 h 4940299"/>
              <a:gd name="connsiteX1" fmla="*/ 4999832 w 5003135"/>
              <a:gd name="connsiteY1" fmla="*/ 0 h 4940299"/>
              <a:gd name="connsiteX2" fmla="*/ 5003007 w 5003135"/>
              <a:gd name="connsiteY2" fmla="*/ 377824 h 4940299"/>
              <a:gd name="connsiteX3" fmla="*/ 4806157 w 5003135"/>
              <a:gd name="connsiteY3" fmla="*/ 371474 h 4940299"/>
              <a:gd name="connsiteX4" fmla="*/ 4999832 w 5003135"/>
              <a:gd name="connsiteY4" fmla="*/ 4940299 h 4940299"/>
              <a:gd name="connsiteX5" fmla="*/ 0 w 5003135"/>
              <a:gd name="connsiteY5" fmla="*/ 4940299 h 4940299"/>
              <a:gd name="connsiteX6" fmla="*/ 0 w 5003135"/>
              <a:gd name="connsiteY6" fmla="*/ 0 h 4940299"/>
              <a:gd name="connsiteX0" fmla="*/ 0 w 5003135"/>
              <a:gd name="connsiteY0" fmla="*/ 0 h 4940299"/>
              <a:gd name="connsiteX1" fmla="*/ 4999832 w 5003135"/>
              <a:gd name="connsiteY1" fmla="*/ 0 h 4940299"/>
              <a:gd name="connsiteX2" fmla="*/ 5003007 w 5003135"/>
              <a:gd name="connsiteY2" fmla="*/ 377824 h 4940299"/>
              <a:gd name="connsiteX3" fmla="*/ 4806157 w 5003135"/>
              <a:gd name="connsiteY3" fmla="*/ 371474 h 4940299"/>
              <a:gd name="connsiteX4" fmla="*/ 4983957 w 5003135"/>
              <a:gd name="connsiteY4" fmla="*/ 4521199 h 4940299"/>
              <a:gd name="connsiteX5" fmla="*/ 4999832 w 5003135"/>
              <a:gd name="connsiteY5" fmla="*/ 4940299 h 4940299"/>
              <a:gd name="connsiteX6" fmla="*/ 0 w 5003135"/>
              <a:gd name="connsiteY6" fmla="*/ 4940299 h 4940299"/>
              <a:gd name="connsiteX7" fmla="*/ 0 w 5003135"/>
              <a:gd name="connsiteY7" fmla="*/ 0 h 4940299"/>
              <a:gd name="connsiteX0" fmla="*/ 0 w 5003135"/>
              <a:gd name="connsiteY0" fmla="*/ 0 h 4940299"/>
              <a:gd name="connsiteX1" fmla="*/ 4999832 w 5003135"/>
              <a:gd name="connsiteY1" fmla="*/ 0 h 4940299"/>
              <a:gd name="connsiteX2" fmla="*/ 5003007 w 5003135"/>
              <a:gd name="connsiteY2" fmla="*/ 377824 h 4940299"/>
              <a:gd name="connsiteX3" fmla="*/ 4806157 w 5003135"/>
              <a:gd name="connsiteY3" fmla="*/ 371474 h 4940299"/>
              <a:gd name="connsiteX4" fmla="*/ 4812507 w 5003135"/>
              <a:gd name="connsiteY4" fmla="*/ 4498974 h 4940299"/>
              <a:gd name="connsiteX5" fmla="*/ 4983957 w 5003135"/>
              <a:gd name="connsiteY5" fmla="*/ 4521199 h 4940299"/>
              <a:gd name="connsiteX6" fmla="*/ 4999832 w 5003135"/>
              <a:gd name="connsiteY6" fmla="*/ 4940299 h 4940299"/>
              <a:gd name="connsiteX7" fmla="*/ 0 w 5003135"/>
              <a:gd name="connsiteY7" fmla="*/ 4940299 h 4940299"/>
              <a:gd name="connsiteX8" fmla="*/ 0 w 5003135"/>
              <a:gd name="connsiteY8" fmla="*/ 0 h 4940299"/>
              <a:gd name="connsiteX0" fmla="*/ 0 w 5003135"/>
              <a:gd name="connsiteY0" fmla="*/ 0 h 4940299"/>
              <a:gd name="connsiteX1" fmla="*/ 4999832 w 5003135"/>
              <a:gd name="connsiteY1" fmla="*/ 0 h 4940299"/>
              <a:gd name="connsiteX2" fmla="*/ 5003007 w 5003135"/>
              <a:gd name="connsiteY2" fmla="*/ 377824 h 4940299"/>
              <a:gd name="connsiteX3" fmla="*/ 4806157 w 5003135"/>
              <a:gd name="connsiteY3" fmla="*/ 371474 h 4940299"/>
              <a:gd name="connsiteX4" fmla="*/ 4812507 w 5003135"/>
              <a:gd name="connsiteY4" fmla="*/ 4498974 h 4940299"/>
              <a:gd name="connsiteX5" fmla="*/ 4983957 w 5003135"/>
              <a:gd name="connsiteY5" fmla="*/ 4521199 h 4940299"/>
              <a:gd name="connsiteX6" fmla="*/ 4999832 w 5003135"/>
              <a:gd name="connsiteY6" fmla="*/ 4940299 h 4940299"/>
              <a:gd name="connsiteX7" fmla="*/ 0 w 5003135"/>
              <a:gd name="connsiteY7" fmla="*/ 4940299 h 4940299"/>
              <a:gd name="connsiteX8" fmla="*/ 0 w 5003135"/>
              <a:gd name="connsiteY8" fmla="*/ 0 h 4940299"/>
              <a:gd name="connsiteX0" fmla="*/ 0 w 5003135"/>
              <a:gd name="connsiteY0" fmla="*/ 0 h 4940299"/>
              <a:gd name="connsiteX1" fmla="*/ 4999832 w 5003135"/>
              <a:gd name="connsiteY1" fmla="*/ 0 h 4940299"/>
              <a:gd name="connsiteX2" fmla="*/ 5003007 w 5003135"/>
              <a:gd name="connsiteY2" fmla="*/ 377824 h 4940299"/>
              <a:gd name="connsiteX3" fmla="*/ 4806157 w 5003135"/>
              <a:gd name="connsiteY3" fmla="*/ 371474 h 4940299"/>
              <a:gd name="connsiteX4" fmla="*/ 4812507 w 5003135"/>
              <a:gd name="connsiteY4" fmla="*/ 4498974 h 4940299"/>
              <a:gd name="connsiteX5" fmla="*/ 4983957 w 5003135"/>
              <a:gd name="connsiteY5" fmla="*/ 4521199 h 4940299"/>
              <a:gd name="connsiteX6" fmla="*/ 4999832 w 5003135"/>
              <a:gd name="connsiteY6" fmla="*/ 4940299 h 4940299"/>
              <a:gd name="connsiteX7" fmla="*/ 0 w 5003135"/>
              <a:gd name="connsiteY7" fmla="*/ 4940299 h 4940299"/>
              <a:gd name="connsiteX8" fmla="*/ 0 w 5003135"/>
              <a:gd name="connsiteY8" fmla="*/ 0 h 4940299"/>
              <a:gd name="connsiteX0" fmla="*/ 0 w 5003135"/>
              <a:gd name="connsiteY0" fmla="*/ 0 h 4940299"/>
              <a:gd name="connsiteX1" fmla="*/ 4999832 w 5003135"/>
              <a:gd name="connsiteY1" fmla="*/ 0 h 4940299"/>
              <a:gd name="connsiteX2" fmla="*/ 5003007 w 5003135"/>
              <a:gd name="connsiteY2" fmla="*/ 377824 h 4940299"/>
              <a:gd name="connsiteX3" fmla="*/ 4806157 w 5003135"/>
              <a:gd name="connsiteY3" fmla="*/ 371474 h 4940299"/>
              <a:gd name="connsiteX4" fmla="*/ 4812507 w 5003135"/>
              <a:gd name="connsiteY4" fmla="*/ 4498974 h 4940299"/>
              <a:gd name="connsiteX5" fmla="*/ 4983957 w 5003135"/>
              <a:gd name="connsiteY5" fmla="*/ 4521199 h 4940299"/>
              <a:gd name="connsiteX6" fmla="*/ 4999832 w 5003135"/>
              <a:gd name="connsiteY6" fmla="*/ 4940299 h 4940299"/>
              <a:gd name="connsiteX7" fmla="*/ 0 w 5003135"/>
              <a:gd name="connsiteY7" fmla="*/ 4940299 h 4940299"/>
              <a:gd name="connsiteX8" fmla="*/ 0 w 5003135"/>
              <a:gd name="connsiteY8" fmla="*/ 0 h 4940299"/>
              <a:gd name="connsiteX0" fmla="*/ 0 w 5003135"/>
              <a:gd name="connsiteY0" fmla="*/ 0 h 4940299"/>
              <a:gd name="connsiteX1" fmla="*/ 4999832 w 5003135"/>
              <a:gd name="connsiteY1" fmla="*/ 0 h 4940299"/>
              <a:gd name="connsiteX2" fmla="*/ 5003007 w 5003135"/>
              <a:gd name="connsiteY2" fmla="*/ 377824 h 4940299"/>
              <a:gd name="connsiteX3" fmla="*/ 4806157 w 5003135"/>
              <a:gd name="connsiteY3" fmla="*/ 371474 h 4940299"/>
              <a:gd name="connsiteX4" fmla="*/ 4809332 w 5003135"/>
              <a:gd name="connsiteY4" fmla="*/ 4511674 h 4940299"/>
              <a:gd name="connsiteX5" fmla="*/ 4983957 w 5003135"/>
              <a:gd name="connsiteY5" fmla="*/ 4521199 h 4940299"/>
              <a:gd name="connsiteX6" fmla="*/ 4999832 w 5003135"/>
              <a:gd name="connsiteY6" fmla="*/ 4940299 h 4940299"/>
              <a:gd name="connsiteX7" fmla="*/ 0 w 5003135"/>
              <a:gd name="connsiteY7" fmla="*/ 4940299 h 4940299"/>
              <a:gd name="connsiteX8" fmla="*/ 0 w 5003135"/>
              <a:gd name="connsiteY8" fmla="*/ 0 h 4940299"/>
              <a:gd name="connsiteX0" fmla="*/ 0 w 5003135"/>
              <a:gd name="connsiteY0" fmla="*/ 0 h 4940299"/>
              <a:gd name="connsiteX1" fmla="*/ 4999832 w 5003135"/>
              <a:gd name="connsiteY1" fmla="*/ 0 h 4940299"/>
              <a:gd name="connsiteX2" fmla="*/ 5003007 w 5003135"/>
              <a:gd name="connsiteY2" fmla="*/ 377824 h 4940299"/>
              <a:gd name="connsiteX3" fmla="*/ 4806157 w 5003135"/>
              <a:gd name="connsiteY3" fmla="*/ 371474 h 4940299"/>
              <a:gd name="connsiteX4" fmla="*/ 4812507 w 5003135"/>
              <a:gd name="connsiteY4" fmla="*/ 4521199 h 4940299"/>
              <a:gd name="connsiteX5" fmla="*/ 4983957 w 5003135"/>
              <a:gd name="connsiteY5" fmla="*/ 4521199 h 4940299"/>
              <a:gd name="connsiteX6" fmla="*/ 4999832 w 5003135"/>
              <a:gd name="connsiteY6" fmla="*/ 4940299 h 4940299"/>
              <a:gd name="connsiteX7" fmla="*/ 0 w 5003135"/>
              <a:gd name="connsiteY7" fmla="*/ 4940299 h 4940299"/>
              <a:gd name="connsiteX8" fmla="*/ 0 w 5003135"/>
              <a:gd name="connsiteY8" fmla="*/ 0 h 4940299"/>
              <a:gd name="connsiteX0" fmla="*/ 0 w 5003135"/>
              <a:gd name="connsiteY0" fmla="*/ 0 h 4940299"/>
              <a:gd name="connsiteX1" fmla="*/ 4999832 w 5003135"/>
              <a:gd name="connsiteY1" fmla="*/ 0 h 4940299"/>
              <a:gd name="connsiteX2" fmla="*/ 5003007 w 5003135"/>
              <a:gd name="connsiteY2" fmla="*/ 377824 h 4940299"/>
              <a:gd name="connsiteX3" fmla="*/ 4806157 w 5003135"/>
              <a:gd name="connsiteY3" fmla="*/ 371474 h 4940299"/>
              <a:gd name="connsiteX4" fmla="*/ 4812507 w 5003135"/>
              <a:gd name="connsiteY4" fmla="*/ 4521199 h 4940299"/>
              <a:gd name="connsiteX5" fmla="*/ 4983957 w 5003135"/>
              <a:gd name="connsiteY5" fmla="*/ 4521199 h 4940299"/>
              <a:gd name="connsiteX6" fmla="*/ 4999832 w 5003135"/>
              <a:gd name="connsiteY6" fmla="*/ 4940299 h 4940299"/>
              <a:gd name="connsiteX7" fmla="*/ 0 w 5003135"/>
              <a:gd name="connsiteY7" fmla="*/ 4940299 h 4940299"/>
              <a:gd name="connsiteX8" fmla="*/ 0 w 5003135"/>
              <a:gd name="connsiteY8" fmla="*/ 0 h 4940299"/>
              <a:gd name="connsiteX0" fmla="*/ 0 w 5003135"/>
              <a:gd name="connsiteY0" fmla="*/ 0 h 4940299"/>
              <a:gd name="connsiteX1" fmla="*/ 4999832 w 5003135"/>
              <a:gd name="connsiteY1" fmla="*/ 0 h 4940299"/>
              <a:gd name="connsiteX2" fmla="*/ 5003007 w 5003135"/>
              <a:gd name="connsiteY2" fmla="*/ 377824 h 4940299"/>
              <a:gd name="connsiteX3" fmla="*/ 4806157 w 5003135"/>
              <a:gd name="connsiteY3" fmla="*/ 371474 h 4940299"/>
              <a:gd name="connsiteX4" fmla="*/ 4812507 w 5003135"/>
              <a:gd name="connsiteY4" fmla="*/ 4521199 h 4940299"/>
              <a:gd name="connsiteX5" fmla="*/ 4996657 w 5003135"/>
              <a:gd name="connsiteY5" fmla="*/ 4521199 h 4940299"/>
              <a:gd name="connsiteX6" fmla="*/ 4999832 w 5003135"/>
              <a:gd name="connsiteY6" fmla="*/ 4940299 h 4940299"/>
              <a:gd name="connsiteX7" fmla="*/ 0 w 5003135"/>
              <a:gd name="connsiteY7" fmla="*/ 4940299 h 4940299"/>
              <a:gd name="connsiteX8" fmla="*/ 0 w 5003135"/>
              <a:gd name="connsiteY8" fmla="*/ 0 h 4940299"/>
              <a:gd name="connsiteX0" fmla="*/ 0 w 5003135"/>
              <a:gd name="connsiteY0" fmla="*/ 0 h 4940299"/>
              <a:gd name="connsiteX1" fmla="*/ 4999832 w 5003135"/>
              <a:gd name="connsiteY1" fmla="*/ 0 h 4940299"/>
              <a:gd name="connsiteX2" fmla="*/ 5003007 w 5003135"/>
              <a:gd name="connsiteY2" fmla="*/ 377824 h 4940299"/>
              <a:gd name="connsiteX3" fmla="*/ 4806157 w 5003135"/>
              <a:gd name="connsiteY3" fmla="*/ 371474 h 4940299"/>
              <a:gd name="connsiteX4" fmla="*/ 4812507 w 5003135"/>
              <a:gd name="connsiteY4" fmla="*/ 4521199 h 4940299"/>
              <a:gd name="connsiteX5" fmla="*/ 4996657 w 5003135"/>
              <a:gd name="connsiteY5" fmla="*/ 4521199 h 4940299"/>
              <a:gd name="connsiteX6" fmla="*/ 4999832 w 5003135"/>
              <a:gd name="connsiteY6" fmla="*/ 4940299 h 4940299"/>
              <a:gd name="connsiteX7" fmla="*/ 0 w 5003135"/>
              <a:gd name="connsiteY7" fmla="*/ 4940299 h 4940299"/>
              <a:gd name="connsiteX8" fmla="*/ 0 w 5003135"/>
              <a:gd name="connsiteY8" fmla="*/ 0 h 4940299"/>
              <a:gd name="connsiteX0" fmla="*/ 0 w 5003135"/>
              <a:gd name="connsiteY0" fmla="*/ 0 h 4940299"/>
              <a:gd name="connsiteX1" fmla="*/ 4999832 w 5003135"/>
              <a:gd name="connsiteY1" fmla="*/ 0 h 4940299"/>
              <a:gd name="connsiteX2" fmla="*/ 5003007 w 5003135"/>
              <a:gd name="connsiteY2" fmla="*/ 377824 h 4940299"/>
              <a:gd name="connsiteX3" fmla="*/ 4806157 w 5003135"/>
              <a:gd name="connsiteY3" fmla="*/ 371474 h 4940299"/>
              <a:gd name="connsiteX4" fmla="*/ 4806157 w 5003135"/>
              <a:gd name="connsiteY4" fmla="*/ 4530724 h 4940299"/>
              <a:gd name="connsiteX5" fmla="*/ 4996657 w 5003135"/>
              <a:gd name="connsiteY5" fmla="*/ 4521199 h 4940299"/>
              <a:gd name="connsiteX6" fmla="*/ 4999832 w 5003135"/>
              <a:gd name="connsiteY6" fmla="*/ 4940299 h 4940299"/>
              <a:gd name="connsiteX7" fmla="*/ 0 w 5003135"/>
              <a:gd name="connsiteY7" fmla="*/ 4940299 h 4940299"/>
              <a:gd name="connsiteX8" fmla="*/ 0 w 5003135"/>
              <a:gd name="connsiteY8" fmla="*/ 0 h 4940299"/>
              <a:gd name="connsiteX0" fmla="*/ 0 w 5003135"/>
              <a:gd name="connsiteY0" fmla="*/ 0 h 4940299"/>
              <a:gd name="connsiteX1" fmla="*/ 4999832 w 5003135"/>
              <a:gd name="connsiteY1" fmla="*/ 0 h 4940299"/>
              <a:gd name="connsiteX2" fmla="*/ 5003007 w 5003135"/>
              <a:gd name="connsiteY2" fmla="*/ 377824 h 4940299"/>
              <a:gd name="connsiteX3" fmla="*/ 4806157 w 5003135"/>
              <a:gd name="connsiteY3" fmla="*/ 371474 h 4940299"/>
              <a:gd name="connsiteX4" fmla="*/ 4783932 w 5003135"/>
              <a:gd name="connsiteY4" fmla="*/ 4448174 h 4940299"/>
              <a:gd name="connsiteX5" fmla="*/ 4996657 w 5003135"/>
              <a:gd name="connsiteY5" fmla="*/ 4521199 h 4940299"/>
              <a:gd name="connsiteX6" fmla="*/ 4999832 w 5003135"/>
              <a:gd name="connsiteY6" fmla="*/ 4940299 h 4940299"/>
              <a:gd name="connsiteX7" fmla="*/ 0 w 5003135"/>
              <a:gd name="connsiteY7" fmla="*/ 4940299 h 4940299"/>
              <a:gd name="connsiteX8" fmla="*/ 0 w 5003135"/>
              <a:gd name="connsiteY8" fmla="*/ 0 h 4940299"/>
              <a:gd name="connsiteX0" fmla="*/ 0 w 5003135"/>
              <a:gd name="connsiteY0" fmla="*/ 0 h 4940299"/>
              <a:gd name="connsiteX1" fmla="*/ 4999832 w 5003135"/>
              <a:gd name="connsiteY1" fmla="*/ 0 h 4940299"/>
              <a:gd name="connsiteX2" fmla="*/ 5003007 w 5003135"/>
              <a:gd name="connsiteY2" fmla="*/ 377824 h 4940299"/>
              <a:gd name="connsiteX3" fmla="*/ 4806157 w 5003135"/>
              <a:gd name="connsiteY3" fmla="*/ 371474 h 4940299"/>
              <a:gd name="connsiteX4" fmla="*/ 4783932 w 5003135"/>
              <a:gd name="connsiteY4" fmla="*/ 4448174 h 4940299"/>
              <a:gd name="connsiteX5" fmla="*/ 4996657 w 5003135"/>
              <a:gd name="connsiteY5" fmla="*/ 4521199 h 4940299"/>
              <a:gd name="connsiteX6" fmla="*/ 4999832 w 5003135"/>
              <a:gd name="connsiteY6" fmla="*/ 4940299 h 4940299"/>
              <a:gd name="connsiteX7" fmla="*/ 0 w 5003135"/>
              <a:gd name="connsiteY7" fmla="*/ 4940299 h 4940299"/>
              <a:gd name="connsiteX8" fmla="*/ 0 w 5003135"/>
              <a:gd name="connsiteY8" fmla="*/ 0 h 4940299"/>
              <a:gd name="connsiteX0" fmla="*/ 0 w 5003135"/>
              <a:gd name="connsiteY0" fmla="*/ 0 h 4940299"/>
              <a:gd name="connsiteX1" fmla="*/ 4999832 w 5003135"/>
              <a:gd name="connsiteY1" fmla="*/ 0 h 4940299"/>
              <a:gd name="connsiteX2" fmla="*/ 5003007 w 5003135"/>
              <a:gd name="connsiteY2" fmla="*/ 377824 h 4940299"/>
              <a:gd name="connsiteX3" fmla="*/ 4806157 w 5003135"/>
              <a:gd name="connsiteY3" fmla="*/ 371474 h 4940299"/>
              <a:gd name="connsiteX4" fmla="*/ 4660107 w 5003135"/>
              <a:gd name="connsiteY4" fmla="*/ 4511674 h 4940299"/>
              <a:gd name="connsiteX5" fmla="*/ 4996657 w 5003135"/>
              <a:gd name="connsiteY5" fmla="*/ 4521199 h 4940299"/>
              <a:gd name="connsiteX6" fmla="*/ 4999832 w 5003135"/>
              <a:gd name="connsiteY6" fmla="*/ 4940299 h 4940299"/>
              <a:gd name="connsiteX7" fmla="*/ 0 w 5003135"/>
              <a:gd name="connsiteY7" fmla="*/ 4940299 h 4940299"/>
              <a:gd name="connsiteX8" fmla="*/ 0 w 5003135"/>
              <a:gd name="connsiteY8" fmla="*/ 0 h 4940299"/>
              <a:gd name="connsiteX0" fmla="*/ 0 w 5003135"/>
              <a:gd name="connsiteY0" fmla="*/ 0 h 4940299"/>
              <a:gd name="connsiteX1" fmla="*/ 4999832 w 5003135"/>
              <a:gd name="connsiteY1" fmla="*/ 0 h 4940299"/>
              <a:gd name="connsiteX2" fmla="*/ 5003007 w 5003135"/>
              <a:gd name="connsiteY2" fmla="*/ 377824 h 4940299"/>
              <a:gd name="connsiteX3" fmla="*/ 4806157 w 5003135"/>
              <a:gd name="connsiteY3" fmla="*/ 371474 h 4940299"/>
              <a:gd name="connsiteX4" fmla="*/ 4809332 w 5003135"/>
              <a:gd name="connsiteY4" fmla="*/ 4505324 h 4940299"/>
              <a:gd name="connsiteX5" fmla="*/ 4996657 w 5003135"/>
              <a:gd name="connsiteY5" fmla="*/ 4521199 h 4940299"/>
              <a:gd name="connsiteX6" fmla="*/ 4999832 w 5003135"/>
              <a:gd name="connsiteY6" fmla="*/ 4940299 h 4940299"/>
              <a:gd name="connsiteX7" fmla="*/ 0 w 5003135"/>
              <a:gd name="connsiteY7" fmla="*/ 4940299 h 4940299"/>
              <a:gd name="connsiteX8" fmla="*/ 0 w 5003135"/>
              <a:gd name="connsiteY8" fmla="*/ 0 h 4940299"/>
              <a:gd name="connsiteX0" fmla="*/ 0 w 5003135"/>
              <a:gd name="connsiteY0" fmla="*/ 0 h 4940299"/>
              <a:gd name="connsiteX1" fmla="*/ 4999832 w 5003135"/>
              <a:gd name="connsiteY1" fmla="*/ 0 h 4940299"/>
              <a:gd name="connsiteX2" fmla="*/ 5003007 w 5003135"/>
              <a:gd name="connsiteY2" fmla="*/ 377824 h 4940299"/>
              <a:gd name="connsiteX3" fmla="*/ 4806157 w 5003135"/>
              <a:gd name="connsiteY3" fmla="*/ 371474 h 4940299"/>
              <a:gd name="connsiteX4" fmla="*/ 4809332 w 5003135"/>
              <a:gd name="connsiteY4" fmla="*/ 4505324 h 4940299"/>
              <a:gd name="connsiteX5" fmla="*/ 4996657 w 5003135"/>
              <a:gd name="connsiteY5" fmla="*/ 4521199 h 4940299"/>
              <a:gd name="connsiteX6" fmla="*/ 4999832 w 5003135"/>
              <a:gd name="connsiteY6" fmla="*/ 4940299 h 4940299"/>
              <a:gd name="connsiteX7" fmla="*/ 0 w 5003135"/>
              <a:gd name="connsiteY7" fmla="*/ 4940299 h 4940299"/>
              <a:gd name="connsiteX8" fmla="*/ 0 w 5003135"/>
              <a:gd name="connsiteY8" fmla="*/ 0 h 4940299"/>
              <a:gd name="connsiteX0" fmla="*/ 0 w 5003135"/>
              <a:gd name="connsiteY0" fmla="*/ 0 h 4940299"/>
              <a:gd name="connsiteX1" fmla="*/ 4999832 w 5003135"/>
              <a:gd name="connsiteY1" fmla="*/ 0 h 4940299"/>
              <a:gd name="connsiteX2" fmla="*/ 5003007 w 5003135"/>
              <a:gd name="connsiteY2" fmla="*/ 377824 h 4940299"/>
              <a:gd name="connsiteX3" fmla="*/ 4806157 w 5003135"/>
              <a:gd name="connsiteY3" fmla="*/ 371474 h 4940299"/>
              <a:gd name="connsiteX4" fmla="*/ 4809332 w 5003135"/>
              <a:gd name="connsiteY4" fmla="*/ 4518024 h 4940299"/>
              <a:gd name="connsiteX5" fmla="*/ 4996657 w 5003135"/>
              <a:gd name="connsiteY5" fmla="*/ 4521199 h 4940299"/>
              <a:gd name="connsiteX6" fmla="*/ 4999832 w 5003135"/>
              <a:gd name="connsiteY6" fmla="*/ 4940299 h 4940299"/>
              <a:gd name="connsiteX7" fmla="*/ 0 w 5003135"/>
              <a:gd name="connsiteY7" fmla="*/ 4940299 h 4940299"/>
              <a:gd name="connsiteX8" fmla="*/ 0 w 5003135"/>
              <a:gd name="connsiteY8" fmla="*/ 0 h 4940299"/>
              <a:gd name="connsiteX0" fmla="*/ 0 w 5003135"/>
              <a:gd name="connsiteY0" fmla="*/ 0 h 4940299"/>
              <a:gd name="connsiteX1" fmla="*/ 4999832 w 5003135"/>
              <a:gd name="connsiteY1" fmla="*/ 0 h 4940299"/>
              <a:gd name="connsiteX2" fmla="*/ 5003007 w 5003135"/>
              <a:gd name="connsiteY2" fmla="*/ 377824 h 4940299"/>
              <a:gd name="connsiteX3" fmla="*/ 4806157 w 5003135"/>
              <a:gd name="connsiteY3" fmla="*/ 371474 h 4940299"/>
              <a:gd name="connsiteX4" fmla="*/ 4799807 w 5003135"/>
              <a:gd name="connsiteY4" fmla="*/ 4521199 h 4940299"/>
              <a:gd name="connsiteX5" fmla="*/ 4996657 w 5003135"/>
              <a:gd name="connsiteY5" fmla="*/ 4521199 h 4940299"/>
              <a:gd name="connsiteX6" fmla="*/ 4999832 w 5003135"/>
              <a:gd name="connsiteY6" fmla="*/ 4940299 h 4940299"/>
              <a:gd name="connsiteX7" fmla="*/ 0 w 5003135"/>
              <a:gd name="connsiteY7" fmla="*/ 4940299 h 4940299"/>
              <a:gd name="connsiteX8" fmla="*/ 0 w 5003135"/>
              <a:gd name="connsiteY8" fmla="*/ 0 h 4940299"/>
              <a:gd name="connsiteX0" fmla="*/ 0 w 5003135"/>
              <a:gd name="connsiteY0" fmla="*/ 0 h 4940299"/>
              <a:gd name="connsiteX1" fmla="*/ 4999832 w 5003135"/>
              <a:gd name="connsiteY1" fmla="*/ 0 h 4940299"/>
              <a:gd name="connsiteX2" fmla="*/ 5003007 w 5003135"/>
              <a:gd name="connsiteY2" fmla="*/ 377824 h 4940299"/>
              <a:gd name="connsiteX3" fmla="*/ 4806157 w 5003135"/>
              <a:gd name="connsiteY3" fmla="*/ 371474 h 4940299"/>
              <a:gd name="connsiteX4" fmla="*/ 4799807 w 5003135"/>
              <a:gd name="connsiteY4" fmla="*/ 4521199 h 4940299"/>
              <a:gd name="connsiteX5" fmla="*/ 4996657 w 5003135"/>
              <a:gd name="connsiteY5" fmla="*/ 4511674 h 4940299"/>
              <a:gd name="connsiteX6" fmla="*/ 4999832 w 5003135"/>
              <a:gd name="connsiteY6" fmla="*/ 4940299 h 4940299"/>
              <a:gd name="connsiteX7" fmla="*/ 0 w 5003135"/>
              <a:gd name="connsiteY7" fmla="*/ 4940299 h 4940299"/>
              <a:gd name="connsiteX8" fmla="*/ 0 w 5003135"/>
              <a:gd name="connsiteY8" fmla="*/ 0 h 4940299"/>
              <a:gd name="connsiteX0" fmla="*/ 0 w 5003135"/>
              <a:gd name="connsiteY0" fmla="*/ 0 h 4940299"/>
              <a:gd name="connsiteX1" fmla="*/ 4999832 w 5003135"/>
              <a:gd name="connsiteY1" fmla="*/ 0 h 4940299"/>
              <a:gd name="connsiteX2" fmla="*/ 5003007 w 5003135"/>
              <a:gd name="connsiteY2" fmla="*/ 377824 h 4940299"/>
              <a:gd name="connsiteX3" fmla="*/ 4806157 w 5003135"/>
              <a:gd name="connsiteY3" fmla="*/ 371474 h 4940299"/>
              <a:gd name="connsiteX4" fmla="*/ 4802982 w 5003135"/>
              <a:gd name="connsiteY4" fmla="*/ 4511674 h 4940299"/>
              <a:gd name="connsiteX5" fmla="*/ 4996657 w 5003135"/>
              <a:gd name="connsiteY5" fmla="*/ 4511674 h 4940299"/>
              <a:gd name="connsiteX6" fmla="*/ 4999832 w 5003135"/>
              <a:gd name="connsiteY6" fmla="*/ 4940299 h 4940299"/>
              <a:gd name="connsiteX7" fmla="*/ 0 w 5003135"/>
              <a:gd name="connsiteY7" fmla="*/ 4940299 h 4940299"/>
              <a:gd name="connsiteX8" fmla="*/ 0 w 5003135"/>
              <a:gd name="connsiteY8" fmla="*/ 0 h 4940299"/>
              <a:gd name="connsiteX0" fmla="*/ 0 w 5003128"/>
              <a:gd name="connsiteY0" fmla="*/ 0 h 4940299"/>
              <a:gd name="connsiteX1" fmla="*/ 4999832 w 5003128"/>
              <a:gd name="connsiteY1" fmla="*/ 0 h 4940299"/>
              <a:gd name="connsiteX2" fmla="*/ 5003007 w 5003128"/>
              <a:gd name="connsiteY2" fmla="*/ 377824 h 4940299"/>
              <a:gd name="connsiteX3" fmla="*/ 4794914 w 5003128"/>
              <a:gd name="connsiteY3" fmla="*/ 375222 h 4940299"/>
              <a:gd name="connsiteX4" fmla="*/ 4802982 w 5003128"/>
              <a:gd name="connsiteY4" fmla="*/ 4511674 h 4940299"/>
              <a:gd name="connsiteX5" fmla="*/ 4996657 w 5003128"/>
              <a:gd name="connsiteY5" fmla="*/ 4511674 h 4940299"/>
              <a:gd name="connsiteX6" fmla="*/ 4999832 w 5003128"/>
              <a:gd name="connsiteY6" fmla="*/ 4940299 h 4940299"/>
              <a:gd name="connsiteX7" fmla="*/ 0 w 5003128"/>
              <a:gd name="connsiteY7" fmla="*/ 4940299 h 4940299"/>
              <a:gd name="connsiteX8" fmla="*/ 0 w 5003128"/>
              <a:gd name="connsiteY8" fmla="*/ 0 h 4940299"/>
              <a:gd name="connsiteX0" fmla="*/ 0 w 5003132"/>
              <a:gd name="connsiteY0" fmla="*/ 0 h 4940299"/>
              <a:gd name="connsiteX1" fmla="*/ 4999832 w 5003132"/>
              <a:gd name="connsiteY1" fmla="*/ 0 h 4940299"/>
              <a:gd name="connsiteX2" fmla="*/ 5003007 w 5003132"/>
              <a:gd name="connsiteY2" fmla="*/ 377824 h 4940299"/>
              <a:gd name="connsiteX3" fmla="*/ 4802409 w 5003132"/>
              <a:gd name="connsiteY3" fmla="*/ 390213 h 4940299"/>
              <a:gd name="connsiteX4" fmla="*/ 4802982 w 5003132"/>
              <a:gd name="connsiteY4" fmla="*/ 4511674 h 4940299"/>
              <a:gd name="connsiteX5" fmla="*/ 4996657 w 5003132"/>
              <a:gd name="connsiteY5" fmla="*/ 4511674 h 4940299"/>
              <a:gd name="connsiteX6" fmla="*/ 4999832 w 5003132"/>
              <a:gd name="connsiteY6" fmla="*/ 4940299 h 4940299"/>
              <a:gd name="connsiteX7" fmla="*/ 0 w 5003132"/>
              <a:gd name="connsiteY7" fmla="*/ 4940299 h 4940299"/>
              <a:gd name="connsiteX8" fmla="*/ 0 w 5003132"/>
              <a:gd name="connsiteY8" fmla="*/ 0 h 4940299"/>
              <a:gd name="connsiteX0" fmla="*/ 0 w 5003132"/>
              <a:gd name="connsiteY0" fmla="*/ 0 h 4940299"/>
              <a:gd name="connsiteX1" fmla="*/ 4999832 w 5003132"/>
              <a:gd name="connsiteY1" fmla="*/ 0 h 4940299"/>
              <a:gd name="connsiteX2" fmla="*/ 5003007 w 5003132"/>
              <a:gd name="connsiteY2" fmla="*/ 389067 h 4940299"/>
              <a:gd name="connsiteX3" fmla="*/ 4802409 w 5003132"/>
              <a:gd name="connsiteY3" fmla="*/ 390213 h 4940299"/>
              <a:gd name="connsiteX4" fmla="*/ 4802982 w 5003132"/>
              <a:gd name="connsiteY4" fmla="*/ 4511674 h 4940299"/>
              <a:gd name="connsiteX5" fmla="*/ 4996657 w 5003132"/>
              <a:gd name="connsiteY5" fmla="*/ 4511674 h 4940299"/>
              <a:gd name="connsiteX6" fmla="*/ 4999832 w 5003132"/>
              <a:gd name="connsiteY6" fmla="*/ 4940299 h 4940299"/>
              <a:gd name="connsiteX7" fmla="*/ 0 w 5003132"/>
              <a:gd name="connsiteY7" fmla="*/ 4940299 h 4940299"/>
              <a:gd name="connsiteX8" fmla="*/ 0 w 5003132"/>
              <a:gd name="connsiteY8" fmla="*/ 0 h 4940299"/>
              <a:gd name="connsiteX0" fmla="*/ 0 w 5003130"/>
              <a:gd name="connsiteY0" fmla="*/ 0 h 4940299"/>
              <a:gd name="connsiteX1" fmla="*/ 4999832 w 5003130"/>
              <a:gd name="connsiteY1" fmla="*/ 0 h 4940299"/>
              <a:gd name="connsiteX2" fmla="*/ 5003007 w 5003130"/>
              <a:gd name="connsiteY2" fmla="*/ 389067 h 4940299"/>
              <a:gd name="connsiteX3" fmla="*/ 4798661 w 5003130"/>
              <a:gd name="connsiteY3" fmla="*/ 382718 h 4940299"/>
              <a:gd name="connsiteX4" fmla="*/ 4802982 w 5003130"/>
              <a:gd name="connsiteY4" fmla="*/ 4511674 h 4940299"/>
              <a:gd name="connsiteX5" fmla="*/ 4996657 w 5003130"/>
              <a:gd name="connsiteY5" fmla="*/ 4511674 h 4940299"/>
              <a:gd name="connsiteX6" fmla="*/ 4999832 w 5003130"/>
              <a:gd name="connsiteY6" fmla="*/ 4940299 h 4940299"/>
              <a:gd name="connsiteX7" fmla="*/ 0 w 5003130"/>
              <a:gd name="connsiteY7" fmla="*/ 4940299 h 4940299"/>
              <a:gd name="connsiteX8" fmla="*/ 0 w 5003130"/>
              <a:gd name="connsiteY8" fmla="*/ 0 h 4940299"/>
              <a:gd name="connsiteX0" fmla="*/ 0 w 5000895"/>
              <a:gd name="connsiteY0" fmla="*/ 0 h 4940299"/>
              <a:gd name="connsiteX1" fmla="*/ 4999832 w 5000895"/>
              <a:gd name="connsiteY1" fmla="*/ 0 h 4940299"/>
              <a:gd name="connsiteX2" fmla="*/ 4999259 w 5000895"/>
              <a:gd name="connsiteY2" fmla="*/ 389067 h 4940299"/>
              <a:gd name="connsiteX3" fmla="*/ 4798661 w 5000895"/>
              <a:gd name="connsiteY3" fmla="*/ 382718 h 4940299"/>
              <a:gd name="connsiteX4" fmla="*/ 4802982 w 5000895"/>
              <a:gd name="connsiteY4" fmla="*/ 4511674 h 4940299"/>
              <a:gd name="connsiteX5" fmla="*/ 4996657 w 5000895"/>
              <a:gd name="connsiteY5" fmla="*/ 4511674 h 4940299"/>
              <a:gd name="connsiteX6" fmla="*/ 4999832 w 5000895"/>
              <a:gd name="connsiteY6" fmla="*/ 4940299 h 4940299"/>
              <a:gd name="connsiteX7" fmla="*/ 0 w 5000895"/>
              <a:gd name="connsiteY7" fmla="*/ 4940299 h 4940299"/>
              <a:gd name="connsiteX8" fmla="*/ 0 w 5000895"/>
              <a:gd name="connsiteY8" fmla="*/ 0 h 4940299"/>
              <a:gd name="connsiteX0" fmla="*/ 0 w 5000895"/>
              <a:gd name="connsiteY0" fmla="*/ 0 h 4940299"/>
              <a:gd name="connsiteX1" fmla="*/ 4999832 w 5000895"/>
              <a:gd name="connsiteY1" fmla="*/ 0 h 4940299"/>
              <a:gd name="connsiteX2" fmla="*/ 4999259 w 5000895"/>
              <a:gd name="connsiteY2" fmla="*/ 389067 h 4940299"/>
              <a:gd name="connsiteX3" fmla="*/ 4798661 w 5000895"/>
              <a:gd name="connsiteY3" fmla="*/ 382718 h 4940299"/>
              <a:gd name="connsiteX4" fmla="*/ 4795487 w 5000895"/>
              <a:gd name="connsiteY4" fmla="*/ 4504179 h 4940299"/>
              <a:gd name="connsiteX5" fmla="*/ 4996657 w 5000895"/>
              <a:gd name="connsiteY5" fmla="*/ 4511674 h 4940299"/>
              <a:gd name="connsiteX6" fmla="*/ 4999832 w 5000895"/>
              <a:gd name="connsiteY6" fmla="*/ 4940299 h 4940299"/>
              <a:gd name="connsiteX7" fmla="*/ 0 w 5000895"/>
              <a:gd name="connsiteY7" fmla="*/ 4940299 h 4940299"/>
              <a:gd name="connsiteX8" fmla="*/ 0 w 5000895"/>
              <a:gd name="connsiteY8" fmla="*/ 0 h 4940299"/>
              <a:gd name="connsiteX0" fmla="*/ 0 w 5006875"/>
              <a:gd name="connsiteY0" fmla="*/ 0 h 4940299"/>
              <a:gd name="connsiteX1" fmla="*/ 4999832 w 5006875"/>
              <a:gd name="connsiteY1" fmla="*/ 0 h 4940299"/>
              <a:gd name="connsiteX2" fmla="*/ 5006754 w 5006875"/>
              <a:gd name="connsiteY2" fmla="*/ 389067 h 4940299"/>
              <a:gd name="connsiteX3" fmla="*/ 4798661 w 5006875"/>
              <a:gd name="connsiteY3" fmla="*/ 382718 h 4940299"/>
              <a:gd name="connsiteX4" fmla="*/ 4795487 w 5006875"/>
              <a:gd name="connsiteY4" fmla="*/ 4504179 h 4940299"/>
              <a:gd name="connsiteX5" fmla="*/ 4996657 w 5006875"/>
              <a:gd name="connsiteY5" fmla="*/ 4511674 h 4940299"/>
              <a:gd name="connsiteX6" fmla="*/ 4999832 w 5006875"/>
              <a:gd name="connsiteY6" fmla="*/ 4940299 h 4940299"/>
              <a:gd name="connsiteX7" fmla="*/ 0 w 5006875"/>
              <a:gd name="connsiteY7" fmla="*/ 4940299 h 4940299"/>
              <a:gd name="connsiteX8" fmla="*/ 0 w 5006875"/>
              <a:gd name="connsiteY8" fmla="*/ 0 h 4940299"/>
              <a:gd name="connsiteX0" fmla="*/ 0 w 5000895"/>
              <a:gd name="connsiteY0" fmla="*/ 0 h 4940299"/>
              <a:gd name="connsiteX1" fmla="*/ 4999832 w 5000895"/>
              <a:gd name="connsiteY1" fmla="*/ 0 h 4940299"/>
              <a:gd name="connsiteX2" fmla="*/ 4999259 w 5000895"/>
              <a:gd name="connsiteY2" fmla="*/ 385320 h 4940299"/>
              <a:gd name="connsiteX3" fmla="*/ 4798661 w 5000895"/>
              <a:gd name="connsiteY3" fmla="*/ 382718 h 4940299"/>
              <a:gd name="connsiteX4" fmla="*/ 4795487 w 5000895"/>
              <a:gd name="connsiteY4" fmla="*/ 4504179 h 4940299"/>
              <a:gd name="connsiteX5" fmla="*/ 4996657 w 5000895"/>
              <a:gd name="connsiteY5" fmla="*/ 4511674 h 4940299"/>
              <a:gd name="connsiteX6" fmla="*/ 4999832 w 5000895"/>
              <a:gd name="connsiteY6" fmla="*/ 4940299 h 4940299"/>
              <a:gd name="connsiteX7" fmla="*/ 0 w 5000895"/>
              <a:gd name="connsiteY7" fmla="*/ 4940299 h 4940299"/>
              <a:gd name="connsiteX8" fmla="*/ 0 w 5000895"/>
              <a:gd name="connsiteY8" fmla="*/ 0 h 4940299"/>
              <a:gd name="connsiteX0" fmla="*/ 0 w 5000895"/>
              <a:gd name="connsiteY0" fmla="*/ 0 h 4940299"/>
              <a:gd name="connsiteX1" fmla="*/ 4999832 w 5000895"/>
              <a:gd name="connsiteY1" fmla="*/ 0 h 4940299"/>
              <a:gd name="connsiteX2" fmla="*/ 4999259 w 5000895"/>
              <a:gd name="connsiteY2" fmla="*/ 385320 h 4940299"/>
              <a:gd name="connsiteX3" fmla="*/ 4798661 w 5000895"/>
              <a:gd name="connsiteY3" fmla="*/ 382718 h 4940299"/>
              <a:gd name="connsiteX4" fmla="*/ 4795487 w 5000895"/>
              <a:gd name="connsiteY4" fmla="*/ 4504179 h 4940299"/>
              <a:gd name="connsiteX5" fmla="*/ 4996657 w 5000895"/>
              <a:gd name="connsiteY5" fmla="*/ 4511674 h 4940299"/>
              <a:gd name="connsiteX6" fmla="*/ 4999832 w 5000895"/>
              <a:gd name="connsiteY6" fmla="*/ 4940299 h 4940299"/>
              <a:gd name="connsiteX7" fmla="*/ 0 w 5000895"/>
              <a:gd name="connsiteY7" fmla="*/ 4940299 h 4940299"/>
              <a:gd name="connsiteX8" fmla="*/ 0 w 5000895"/>
              <a:gd name="connsiteY8" fmla="*/ 0 h 4940299"/>
              <a:gd name="connsiteX0" fmla="*/ 0 w 5000895"/>
              <a:gd name="connsiteY0" fmla="*/ 0 h 4940299"/>
              <a:gd name="connsiteX1" fmla="*/ 4999832 w 5000895"/>
              <a:gd name="connsiteY1" fmla="*/ 0 h 4940299"/>
              <a:gd name="connsiteX2" fmla="*/ 4999259 w 5000895"/>
              <a:gd name="connsiteY2" fmla="*/ 385320 h 4940299"/>
              <a:gd name="connsiteX3" fmla="*/ 4798661 w 5000895"/>
              <a:gd name="connsiteY3" fmla="*/ 382718 h 4940299"/>
              <a:gd name="connsiteX4" fmla="*/ 4728031 w 5000895"/>
              <a:gd name="connsiteY4" fmla="*/ 4447966 h 4940299"/>
              <a:gd name="connsiteX5" fmla="*/ 4996657 w 5000895"/>
              <a:gd name="connsiteY5" fmla="*/ 4511674 h 4940299"/>
              <a:gd name="connsiteX6" fmla="*/ 4999832 w 5000895"/>
              <a:gd name="connsiteY6" fmla="*/ 4940299 h 4940299"/>
              <a:gd name="connsiteX7" fmla="*/ 0 w 5000895"/>
              <a:gd name="connsiteY7" fmla="*/ 4940299 h 4940299"/>
              <a:gd name="connsiteX8" fmla="*/ 0 w 5000895"/>
              <a:gd name="connsiteY8" fmla="*/ 0 h 4940299"/>
              <a:gd name="connsiteX0" fmla="*/ 0 w 5000895"/>
              <a:gd name="connsiteY0" fmla="*/ 0 h 4940299"/>
              <a:gd name="connsiteX1" fmla="*/ 4999832 w 5000895"/>
              <a:gd name="connsiteY1" fmla="*/ 0 h 4940299"/>
              <a:gd name="connsiteX2" fmla="*/ 4999259 w 5000895"/>
              <a:gd name="connsiteY2" fmla="*/ 385320 h 4940299"/>
              <a:gd name="connsiteX3" fmla="*/ 4798661 w 5000895"/>
              <a:gd name="connsiteY3" fmla="*/ 382718 h 4940299"/>
              <a:gd name="connsiteX4" fmla="*/ 4802982 w 5000895"/>
              <a:gd name="connsiteY4" fmla="*/ 4492936 h 4940299"/>
              <a:gd name="connsiteX5" fmla="*/ 4996657 w 5000895"/>
              <a:gd name="connsiteY5" fmla="*/ 4511674 h 4940299"/>
              <a:gd name="connsiteX6" fmla="*/ 4999832 w 5000895"/>
              <a:gd name="connsiteY6" fmla="*/ 4940299 h 4940299"/>
              <a:gd name="connsiteX7" fmla="*/ 0 w 5000895"/>
              <a:gd name="connsiteY7" fmla="*/ 4940299 h 4940299"/>
              <a:gd name="connsiteX8" fmla="*/ 0 w 5000895"/>
              <a:gd name="connsiteY8" fmla="*/ 0 h 4940299"/>
              <a:gd name="connsiteX0" fmla="*/ 0 w 5000895"/>
              <a:gd name="connsiteY0" fmla="*/ 0 h 4940299"/>
              <a:gd name="connsiteX1" fmla="*/ 4999832 w 5000895"/>
              <a:gd name="connsiteY1" fmla="*/ 0 h 4940299"/>
              <a:gd name="connsiteX2" fmla="*/ 4999259 w 5000895"/>
              <a:gd name="connsiteY2" fmla="*/ 385320 h 4940299"/>
              <a:gd name="connsiteX3" fmla="*/ 4798661 w 5000895"/>
              <a:gd name="connsiteY3" fmla="*/ 382718 h 4940299"/>
              <a:gd name="connsiteX4" fmla="*/ 4799235 w 5000895"/>
              <a:gd name="connsiteY4" fmla="*/ 4496684 h 4940299"/>
              <a:gd name="connsiteX5" fmla="*/ 4996657 w 5000895"/>
              <a:gd name="connsiteY5" fmla="*/ 4511674 h 4940299"/>
              <a:gd name="connsiteX6" fmla="*/ 4999832 w 5000895"/>
              <a:gd name="connsiteY6" fmla="*/ 4940299 h 4940299"/>
              <a:gd name="connsiteX7" fmla="*/ 0 w 5000895"/>
              <a:gd name="connsiteY7" fmla="*/ 4940299 h 4940299"/>
              <a:gd name="connsiteX8" fmla="*/ 0 w 5000895"/>
              <a:gd name="connsiteY8" fmla="*/ 0 h 4940299"/>
              <a:gd name="connsiteX0" fmla="*/ 0 w 5000895"/>
              <a:gd name="connsiteY0" fmla="*/ 0 h 4940299"/>
              <a:gd name="connsiteX1" fmla="*/ 4999832 w 5000895"/>
              <a:gd name="connsiteY1" fmla="*/ 0 h 4940299"/>
              <a:gd name="connsiteX2" fmla="*/ 4999259 w 5000895"/>
              <a:gd name="connsiteY2" fmla="*/ 385320 h 4940299"/>
              <a:gd name="connsiteX3" fmla="*/ 4798661 w 5000895"/>
              <a:gd name="connsiteY3" fmla="*/ 382718 h 4940299"/>
              <a:gd name="connsiteX4" fmla="*/ 4799235 w 5000895"/>
              <a:gd name="connsiteY4" fmla="*/ 4496684 h 4940299"/>
              <a:gd name="connsiteX5" fmla="*/ 4996657 w 5000895"/>
              <a:gd name="connsiteY5" fmla="*/ 4486507 h 4940299"/>
              <a:gd name="connsiteX6" fmla="*/ 4999832 w 5000895"/>
              <a:gd name="connsiteY6" fmla="*/ 4940299 h 4940299"/>
              <a:gd name="connsiteX7" fmla="*/ 0 w 5000895"/>
              <a:gd name="connsiteY7" fmla="*/ 4940299 h 4940299"/>
              <a:gd name="connsiteX8" fmla="*/ 0 w 5000895"/>
              <a:gd name="connsiteY8" fmla="*/ 0 h 4940299"/>
              <a:gd name="connsiteX0" fmla="*/ 0 w 5003291"/>
              <a:gd name="connsiteY0" fmla="*/ 0 h 4940299"/>
              <a:gd name="connsiteX1" fmla="*/ 4999832 w 5003291"/>
              <a:gd name="connsiteY1" fmla="*/ 0 h 4940299"/>
              <a:gd name="connsiteX2" fmla="*/ 4999259 w 5003291"/>
              <a:gd name="connsiteY2" fmla="*/ 385320 h 4940299"/>
              <a:gd name="connsiteX3" fmla="*/ 4798661 w 5003291"/>
              <a:gd name="connsiteY3" fmla="*/ 382718 h 4940299"/>
              <a:gd name="connsiteX4" fmla="*/ 4799235 w 5003291"/>
              <a:gd name="connsiteY4" fmla="*/ 4496684 h 4940299"/>
              <a:gd name="connsiteX5" fmla="*/ 5003007 w 5003291"/>
              <a:gd name="connsiteY5" fmla="*/ 4505557 h 4940299"/>
              <a:gd name="connsiteX6" fmla="*/ 4999832 w 5003291"/>
              <a:gd name="connsiteY6" fmla="*/ 4940299 h 4940299"/>
              <a:gd name="connsiteX7" fmla="*/ 0 w 5003291"/>
              <a:gd name="connsiteY7" fmla="*/ 4940299 h 4940299"/>
              <a:gd name="connsiteX8" fmla="*/ 0 w 5003291"/>
              <a:gd name="connsiteY8" fmla="*/ 0 h 4940299"/>
              <a:gd name="connsiteX0" fmla="*/ 0 w 5003291"/>
              <a:gd name="connsiteY0" fmla="*/ 0 h 4940299"/>
              <a:gd name="connsiteX1" fmla="*/ 4999832 w 5003291"/>
              <a:gd name="connsiteY1" fmla="*/ 0 h 4940299"/>
              <a:gd name="connsiteX2" fmla="*/ 4999259 w 5003291"/>
              <a:gd name="connsiteY2" fmla="*/ 385320 h 4940299"/>
              <a:gd name="connsiteX3" fmla="*/ 4798661 w 5003291"/>
              <a:gd name="connsiteY3" fmla="*/ 382718 h 4940299"/>
              <a:gd name="connsiteX4" fmla="*/ 4799235 w 5003291"/>
              <a:gd name="connsiteY4" fmla="*/ 4503034 h 4940299"/>
              <a:gd name="connsiteX5" fmla="*/ 5003007 w 5003291"/>
              <a:gd name="connsiteY5" fmla="*/ 4505557 h 4940299"/>
              <a:gd name="connsiteX6" fmla="*/ 4999832 w 5003291"/>
              <a:gd name="connsiteY6" fmla="*/ 4940299 h 4940299"/>
              <a:gd name="connsiteX7" fmla="*/ 0 w 5003291"/>
              <a:gd name="connsiteY7" fmla="*/ 4940299 h 4940299"/>
              <a:gd name="connsiteX8" fmla="*/ 0 w 5003291"/>
              <a:gd name="connsiteY8" fmla="*/ 0 h 4940299"/>
              <a:gd name="connsiteX0" fmla="*/ 0 w 5003291"/>
              <a:gd name="connsiteY0" fmla="*/ 0 h 4940299"/>
              <a:gd name="connsiteX1" fmla="*/ 4999832 w 5003291"/>
              <a:gd name="connsiteY1" fmla="*/ 0 h 4940299"/>
              <a:gd name="connsiteX2" fmla="*/ 4999259 w 5003291"/>
              <a:gd name="connsiteY2" fmla="*/ 385320 h 4940299"/>
              <a:gd name="connsiteX3" fmla="*/ 4798661 w 5003291"/>
              <a:gd name="connsiteY3" fmla="*/ 382718 h 4940299"/>
              <a:gd name="connsiteX4" fmla="*/ 4799235 w 5003291"/>
              <a:gd name="connsiteY4" fmla="*/ 4506209 h 4940299"/>
              <a:gd name="connsiteX5" fmla="*/ 5003007 w 5003291"/>
              <a:gd name="connsiteY5" fmla="*/ 4505557 h 4940299"/>
              <a:gd name="connsiteX6" fmla="*/ 4999832 w 5003291"/>
              <a:gd name="connsiteY6" fmla="*/ 4940299 h 4940299"/>
              <a:gd name="connsiteX7" fmla="*/ 0 w 5003291"/>
              <a:gd name="connsiteY7" fmla="*/ 4940299 h 4940299"/>
              <a:gd name="connsiteX8" fmla="*/ 0 w 5003291"/>
              <a:gd name="connsiteY8" fmla="*/ 0 h 4940299"/>
              <a:gd name="connsiteX0" fmla="*/ 0 w 5003291"/>
              <a:gd name="connsiteY0" fmla="*/ 0 h 4940299"/>
              <a:gd name="connsiteX1" fmla="*/ 4999832 w 5003291"/>
              <a:gd name="connsiteY1" fmla="*/ 0 h 4940299"/>
              <a:gd name="connsiteX2" fmla="*/ 4999259 w 5003291"/>
              <a:gd name="connsiteY2" fmla="*/ 385320 h 4940299"/>
              <a:gd name="connsiteX3" fmla="*/ 4805011 w 5003291"/>
              <a:gd name="connsiteY3" fmla="*/ 389068 h 4940299"/>
              <a:gd name="connsiteX4" fmla="*/ 4799235 w 5003291"/>
              <a:gd name="connsiteY4" fmla="*/ 4506209 h 4940299"/>
              <a:gd name="connsiteX5" fmla="*/ 5003007 w 5003291"/>
              <a:gd name="connsiteY5" fmla="*/ 4505557 h 4940299"/>
              <a:gd name="connsiteX6" fmla="*/ 4999832 w 5003291"/>
              <a:gd name="connsiteY6" fmla="*/ 4940299 h 4940299"/>
              <a:gd name="connsiteX7" fmla="*/ 0 w 5003291"/>
              <a:gd name="connsiteY7" fmla="*/ 4940299 h 4940299"/>
              <a:gd name="connsiteX8" fmla="*/ 0 w 5003291"/>
              <a:gd name="connsiteY8" fmla="*/ 0 h 4940299"/>
              <a:gd name="connsiteX0" fmla="*/ 0 w 5003291"/>
              <a:gd name="connsiteY0" fmla="*/ 0 h 4940299"/>
              <a:gd name="connsiteX1" fmla="*/ 4999832 w 5003291"/>
              <a:gd name="connsiteY1" fmla="*/ 0 h 4940299"/>
              <a:gd name="connsiteX2" fmla="*/ 4999259 w 5003291"/>
              <a:gd name="connsiteY2" fmla="*/ 385320 h 4940299"/>
              <a:gd name="connsiteX3" fmla="*/ 4805011 w 5003291"/>
              <a:gd name="connsiteY3" fmla="*/ 379543 h 4940299"/>
              <a:gd name="connsiteX4" fmla="*/ 4799235 w 5003291"/>
              <a:gd name="connsiteY4" fmla="*/ 4506209 h 4940299"/>
              <a:gd name="connsiteX5" fmla="*/ 5003007 w 5003291"/>
              <a:gd name="connsiteY5" fmla="*/ 4505557 h 4940299"/>
              <a:gd name="connsiteX6" fmla="*/ 4999832 w 5003291"/>
              <a:gd name="connsiteY6" fmla="*/ 4940299 h 4940299"/>
              <a:gd name="connsiteX7" fmla="*/ 0 w 5003291"/>
              <a:gd name="connsiteY7" fmla="*/ 4940299 h 4940299"/>
              <a:gd name="connsiteX8" fmla="*/ 0 w 5003291"/>
              <a:gd name="connsiteY8" fmla="*/ 0 h 4940299"/>
              <a:gd name="connsiteX0" fmla="*/ 0 w 5003291"/>
              <a:gd name="connsiteY0" fmla="*/ 0 h 4940299"/>
              <a:gd name="connsiteX1" fmla="*/ 4999832 w 5003291"/>
              <a:gd name="connsiteY1" fmla="*/ 0 h 4940299"/>
              <a:gd name="connsiteX2" fmla="*/ 4999259 w 5003291"/>
              <a:gd name="connsiteY2" fmla="*/ 385320 h 4940299"/>
              <a:gd name="connsiteX3" fmla="*/ 4808186 w 5003291"/>
              <a:gd name="connsiteY3" fmla="*/ 389068 h 4940299"/>
              <a:gd name="connsiteX4" fmla="*/ 4799235 w 5003291"/>
              <a:gd name="connsiteY4" fmla="*/ 4506209 h 4940299"/>
              <a:gd name="connsiteX5" fmla="*/ 5003007 w 5003291"/>
              <a:gd name="connsiteY5" fmla="*/ 4505557 h 4940299"/>
              <a:gd name="connsiteX6" fmla="*/ 4999832 w 5003291"/>
              <a:gd name="connsiteY6" fmla="*/ 4940299 h 4940299"/>
              <a:gd name="connsiteX7" fmla="*/ 0 w 5003291"/>
              <a:gd name="connsiteY7" fmla="*/ 4940299 h 4940299"/>
              <a:gd name="connsiteX8" fmla="*/ 0 w 5003291"/>
              <a:gd name="connsiteY8" fmla="*/ 0 h 4940299"/>
              <a:gd name="connsiteX0" fmla="*/ 0 w 5003291"/>
              <a:gd name="connsiteY0" fmla="*/ 0 h 4940299"/>
              <a:gd name="connsiteX1" fmla="*/ 4999832 w 5003291"/>
              <a:gd name="connsiteY1" fmla="*/ 0 h 4940299"/>
              <a:gd name="connsiteX2" fmla="*/ 4999259 w 5003291"/>
              <a:gd name="connsiteY2" fmla="*/ 394845 h 4940299"/>
              <a:gd name="connsiteX3" fmla="*/ 4808186 w 5003291"/>
              <a:gd name="connsiteY3" fmla="*/ 389068 h 4940299"/>
              <a:gd name="connsiteX4" fmla="*/ 4799235 w 5003291"/>
              <a:gd name="connsiteY4" fmla="*/ 4506209 h 4940299"/>
              <a:gd name="connsiteX5" fmla="*/ 5003007 w 5003291"/>
              <a:gd name="connsiteY5" fmla="*/ 4505557 h 4940299"/>
              <a:gd name="connsiteX6" fmla="*/ 4999832 w 5003291"/>
              <a:gd name="connsiteY6" fmla="*/ 4940299 h 4940299"/>
              <a:gd name="connsiteX7" fmla="*/ 0 w 5003291"/>
              <a:gd name="connsiteY7" fmla="*/ 4940299 h 4940299"/>
              <a:gd name="connsiteX8" fmla="*/ 0 w 5003291"/>
              <a:gd name="connsiteY8" fmla="*/ 0 h 4940299"/>
              <a:gd name="connsiteX0" fmla="*/ 0 w 5003291"/>
              <a:gd name="connsiteY0" fmla="*/ 0 h 4940299"/>
              <a:gd name="connsiteX1" fmla="*/ 4999832 w 5003291"/>
              <a:gd name="connsiteY1" fmla="*/ 0 h 4940299"/>
              <a:gd name="connsiteX2" fmla="*/ 4999259 w 5003291"/>
              <a:gd name="connsiteY2" fmla="*/ 394845 h 4940299"/>
              <a:gd name="connsiteX3" fmla="*/ 4814536 w 5003291"/>
              <a:gd name="connsiteY3" fmla="*/ 392243 h 4940299"/>
              <a:gd name="connsiteX4" fmla="*/ 4799235 w 5003291"/>
              <a:gd name="connsiteY4" fmla="*/ 4506209 h 4940299"/>
              <a:gd name="connsiteX5" fmla="*/ 5003007 w 5003291"/>
              <a:gd name="connsiteY5" fmla="*/ 4505557 h 4940299"/>
              <a:gd name="connsiteX6" fmla="*/ 4999832 w 5003291"/>
              <a:gd name="connsiteY6" fmla="*/ 4940299 h 4940299"/>
              <a:gd name="connsiteX7" fmla="*/ 0 w 5003291"/>
              <a:gd name="connsiteY7" fmla="*/ 4940299 h 4940299"/>
              <a:gd name="connsiteX8" fmla="*/ 0 w 5003291"/>
              <a:gd name="connsiteY8" fmla="*/ 0 h 4940299"/>
              <a:gd name="connsiteX0" fmla="*/ 0 w 5003291"/>
              <a:gd name="connsiteY0" fmla="*/ 0 h 4940299"/>
              <a:gd name="connsiteX1" fmla="*/ 4999832 w 5003291"/>
              <a:gd name="connsiteY1" fmla="*/ 0 h 4940299"/>
              <a:gd name="connsiteX2" fmla="*/ 4999259 w 5003291"/>
              <a:gd name="connsiteY2" fmla="*/ 394845 h 4940299"/>
              <a:gd name="connsiteX3" fmla="*/ 4814536 w 5003291"/>
              <a:gd name="connsiteY3" fmla="*/ 392243 h 4940299"/>
              <a:gd name="connsiteX4" fmla="*/ 4808760 w 5003291"/>
              <a:gd name="connsiteY4" fmla="*/ 4509384 h 4940299"/>
              <a:gd name="connsiteX5" fmla="*/ 5003007 w 5003291"/>
              <a:gd name="connsiteY5" fmla="*/ 4505557 h 4940299"/>
              <a:gd name="connsiteX6" fmla="*/ 4999832 w 5003291"/>
              <a:gd name="connsiteY6" fmla="*/ 4940299 h 4940299"/>
              <a:gd name="connsiteX7" fmla="*/ 0 w 5003291"/>
              <a:gd name="connsiteY7" fmla="*/ 4940299 h 4940299"/>
              <a:gd name="connsiteX8" fmla="*/ 0 w 5003291"/>
              <a:gd name="connsiteY8" fmla="*/ 0 h 4940299"/>
              <a:gd name="connsiteX0" fmla="*/ 0 w 5003291"/>
              <a:gd name="connsiteY0" fmla="*/ 0 h 4940299"/>
              <a:gd name="connsiteX1" fmla="*/ 4999832 w 5003291"/>
              <a:gd name="connsiteY1" fmla="*/ 0 h 4940299"/>
              <a:gd name="connsiteX2" fmla="*/ 4999259 w 5003291"/>
              <a:gd name="connsiteY2" fmla="*/ 394845 h 4940299"/>
              <a:gd name="connsiteX3" fmla="*/ 4814536 w 5003291"/>
              <a:gd name="connsiteY3" fmla="*/ 392243 h 4940299"/>
              <a:gd name="connsiteX4" fmla="*/ 4802410 w 5003291"/>
              <a:gd name="connsiteY4" fmla="*/ 4503034 h 4940299"/>
              <a:gd name="connsiteX5" fmla="*/ 5003007 w 5003291"/>
              <a:gd name="connsiteY5" fmla="*/ 4505557 h 4940299"/>
              <a:gd name="connsiteX6" fmla="*/ 4999832 w 5003291"/>
              <a:gd name="connsiteY6" fmla="*/ 4940299 h 4940299"/>
              <a:gd name="connsiteX7" fmla="*/ 0 w 5003291"/>
              <a:gd name="connsiteY7" fmla="*/ 4940299 h 4940299"/>
              <a:gd name="connsiteX8" fmla="*/ 0 w 5003291"/>
              <a:gd name="connsiteY8" fmla="*/ 0 h 4940299"/>
              <a:gd name="connsiteX0" fmla="*/ 0 w 5003291"/>
              <a:gd name="connsiteY0" fmla="*/ 0 h 4940299"/>
              <a:gd name="connsiteX1" fmla="*/ 4999832 w 5003291"/>
              <a:gd name="connsiteY1" fmla="*/ 0 h 4940299"/>
              <a:gd name="connsiteX2" fmla="*/ 4999259 w 5003291"/>
              <a:gd name="connsiteY2" fmla="*/ 394845 h 4940299"/>
              <a:gd name="connsiteX3" fmla="*/ 4814536 w 5003291"/>
              <a:gd name="connsiteY3" fmla="*/ 392243 h 4940299"/>
              <a:gd name="connsiteX4" fmla="*/ 4802410 w 5003291"/>
              <a:gd name="connsiteY4" fmla="*/ 4503034 h 4940299"/>
              <a:gd name="connsiteX5" fmla="*/ 5003007 w 5003291"/>
              <a:gd name="connsiteY5" fmla="*/ 4499207 h 4940299"/>
              <a:gd name="connsiteX6" fmla="*/ 4999832 w 5003291"/>
              <a:gd name="connsiteY6" fmla="*/ 4940299 h 4940299"/>
              <a:gd name="connsiteX7" fmla="*/ 0 w 5003291"/>
              <a:gd name="connsiteY7" fmla="*/ 4940299 h 4940299"/>
              <a:gd name="connsiteX8" fmla="*/ 0 w 5003291"/>
              <a:gd name="connsiteY8" fmla="*/ 0 h 4940299"/>
              <a:gd name="connsiteX0" fmla="*/ 0 w 5003291"/>
              <a:gd name="connsiteY0" fmla="*/ 0 h 4940299"/>
              <a:gd name="connsiteX1" fmla="*/ 4999832 w 5003291"/>
              <a:gd name="connsiteY1" fmla="*/ 0 h 4940299"/>
              <a:gd name="connsiteX2" fmla="*/ 4999259 w 5003291"/>
              <a:gd name="connsiteY2" fmla="*/ 394845 h 4940299"/>
              <a:gd name="connsiteX3" fmla="*/ 4814536 w 5003291"/>
              <a:gd name="connsiteY3" fmla="*/ 392243 h 4940299"/>
              <a:gd name="connsiteX4" fmla="*/ 4802410 w 5003291"/>
              <a:gd name="connsiteY4" fmla="*/ 4493509 h 4940299"/>
              <a:gd name="connsiteX5" fmla="*/ 5003007 w 5003291"/>
              <a:gd name="connsiteY5" fmla="*/ 4499207 h 4940299"/>
              <a:gd name="connsiteX6" fmla="*/ 4999832 w 5003291"/>
              <a:gd name="connsiteY6" fmla="*/ 4940299 h 4940299"/>
              <a:gd name="connsiteX7" fmla="*/ 0 w 5003291"/>
              <a:gd name="connsiteY7" fmla="*/ 4940299 h 4940299"/>
              <a:gd name="connsiteX8" fmla="*/ 0 w 5003291"/>
              <a:gd name="connsiteY8" fmla="*/ 0 h 4940299"/>
              <a:gd name="connsiteX0" fmla="*/ 0 w 5003291"/>
              <a:gd name="connsiteY0" fmla="*/ 0 h 4940299"/>
              <a:gd name="connsiteX1" fmla="*/ 4999832 w 5003291"/>
              <a:gd name="connsiteY1" fmla="*/ 0 h 4940299"/>
              <a:gd name="connsiteX2" fmla="*/ 4999259 w 5003291"/>
              <a:gd name="connsiteY2" fmla="*/ 394845 h 4940299"/>
              <a:gd name="connsiteX3" fmla="*/ 4814536 w 5003291"/>
              <a:gd name="connsiteY3" fmla="*/ 392243 h 4940299"/>
              <a:gd name="connsiteX4" fmla="*/ 4811935 w 5003291"/>
              <a:gd name="connsiteY4" fmla="*/ 4496684 h 4940299"/>
              <a:gd name="connsiteX5" fmla="*/ 5003007 w 5003291"/>
              <a:gd name="connsiteY5" fmla="*/ 4499207 h 4940299"/>
              <a:gd name="connsiteX6" fmla="*/ 4999832 w 5003291"/>
              <a:gd name="connsiteY6" fmla="*/ 4940299 h 4940299"/>
              <a:gd name="connsiteX7" fmla="*/ 0 w 5003291"/>
              <a:gd name="connsiteY7" fmla="*/ 4940299 h 4940299"/>
              <a:gd name="connsiteX8" fmla="*/ 0 w 5003291"/>
              <a:gd name="connsiteY8" fmla="*/ 0 h 494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03291" h="4940299">
                <a:moveTo>
                  <a:pt x="0" y="0"/>
                </a:moveTo>
                <a:lnTo>
                  <a:pt x="4999832" y="0"/>
                </a:lnTo>
                <a:cubicBezTo>
                  <a:pt x="5003404" y="5821"/>
                  <a:pt x="4996613" y="402783"/>
                  <a:pt x="4999259" y="394845"/>
                </a:cubicBezTo>
                <a:cubicBezTo>
                  <a:pt x="5005080" y="386907"/>
                  <a:pt x="4823003" y="397006"/>
                  <a:pt x="4814536" y="392243"/>
                </a:cubicBezTo>
                <a:cubicBezTo>
                  <a:pt x="4810832" y="1062697"/>
                  <a:pt x="4804527" y="4503563"/>
                  <a:pt x="4811935" y="4496684"/>
                </a:cubicBezTo>
                <a:cubicBezTo>
                  <a:pt x="4812993" y="4502505"/>
                  <a:pt x="5003007" y="4494974"/>
                  <a:pt x="5003007" y="4499207"/>
                </a:cubicBezTo>
                <a:cubicBezTo>
                  <a:pt x="5005124" y="4505557"/>
                  <a:pt x="4994540" y="4800599"/>
                  <a:pt x="4999832" y="4940299"/>
                </a:cubicBezTo>
                <a:lnTo>
                  <a:pt x="0" y="4940299"/>
                </a:lnTo>
                <a:lnTo>
                  <a:pt x="0" y="0"/>
                </a:lnTo>
                <a:close/>
              </a:path>
            </a:pathLst>
          </a:custGeom>
        </p:spPr>
        <p:txBody>
          <a:bodyPr/>
          <a:lstStyle/>
          <a:p>
            <a:endParaRPr lang="en-US"/>
          </a:p>
        </p:txBody>
      </p:sp>
      <p:pic>
        <p:nvPicPr>
          <p:cNvPr id="14" name="Picture 13">
            <a:extLst>
              <a:ext uri="{FF2B5EF4-FFF2-40B4-BE49-F238E27FC236}">
                <a16:creationId xmlns:a16="http://schemas.microsoft.com/office/drawing/2014/main" id="{7FDE3336-2CDF-5943-0C27-9829D906AA5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13469792" y="4109028"/>
            <a:ext cx="4132553" cy="393790"/>
          </a:xfrm>
          <a:prstGeom prst="rect">
            <a:avLst/>
          </a:prstGeom>
        </p:spPr>
      </p:pic>
    </p:spTree>
    <p:extLst>
      <p:ext uri="{BB962C8B-B14F-4D97-AF65-F5344CB8AC3E}">
        <p14:creationId xmlns:p14="http://schemas.microsoft.com/office/powerpoint/2010/main" val="3763088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ingle Column with image (custom)">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A74DF6D8-2F0C-CA4E-84BA-9207C46DCF18}"/>
              </a:ext>
            </a:extLst>
          </p:cNvPr>
          <p:cNvCxnSpPr>
            <a:cxnSpLocks/>
          </p:cNvCxnSpPr>
          <p:nvPr userDrawn="1"/>
        </p:nvCxnSpPr>
        <p:spPr>
          <a:xfrm>
            <a:off x="1209468" y="8172400"/>
            <a:ext cx="138313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Footer Placeholder 4">
            <a:extLst>
              <a:ext uri="{FF2B5EF4-FFF2-40B4-BE49-F238E27FC236}">
                <a16:creationId xmlns:a16="http://schemas.microsoft.com/office/drawing/2014/main" id="{3A17BC3E-0B62-A04A-B6E6-AC6AF2DB05DF}"/>
              </a:ext>
            </a:extLst>
          </p:cNvPr>
          <p:cNvSpPr>
            <a:spLocks noGrp="1"/>
          </p:cNvSpPr>
          <p:nvPr>
            <p:ph type="ftr" sz="quarter" idx="3"/>
          </p:nvPr>
        </p:nvSpPr>
        <p:spPr>
          <a:xfrm>
            <a:off x="1689663" y="8445501"/>
            <a:ext cx="5486400" cy="486833"/>
          </a:xfrm>
          <a:prstGeom prst="rect">
            <a:avLst/>
          </a:prstGeom>
        </p:spPr>
        <p:txBody>
          <a:bodyPr vert="horz" lIns="91440" tIns="45720" rIns="91440" bIns="45720" rtlCol="0" anchor="ctr"/>
          <a:lstStyle>
            <a:lvl1pPr algn="l">
              <a:defRPr sz="1600">
                <a:solidFill>
                  <a:schemeClr val="tx1">
                    <a:lumMod val="50000"/>
                    <a:lumOff val="50000"/>
                  </a:schemeClr>
                </a:solidFill>
              </a:defRPr>
            </a:lvl1pPr>
          </a:lstStyle>
          <a:p>
            <a:r>
              <a:rPr lang="en-GB"/>
              <a:t>Document title</a:t>
            </a:r>
          </a:p>
        </p:txBody>
      </p:sp>
      <p:sp>
        <p:nvSpPr>
          <p:cNvPr id="16" name="Slide Number Placeholder 5">
            <a:extLst>
              <a:ext uri="{FF2B5EF4-FFF2-40B4-BE49-F238E27FC236}">
                <a16:creationId xmlns:a16="http://schemas.microsoft.com/office/drawing/2014/main" id="{AF4D7C01-DC2D-6540-99B2-4D5E282B980A}"/>
              </a:ext>
            </a:extLst>
          </p:cNvPr>
          <p:cNvSpPr>
            <a:spLocks noGrp="1"/>
          </p:cNvSpPr>
          <p:nvPr>
            <p:ph type="sldNum" sz="quarter" idx="4"/>
          </p:nvPr>
        </p:nvSpPr>
        <p:spPr>
          <a:xfrm>
            <a:off x="1182905" y="8445500"/>
            <a:ext cx="478461" cy="486833"/>
          </a:xfrm>
          <a:prstGeom prst="rect">
            <a:avLst/>
          </a:prstGeom>
        </p:spPr>
        <p:txBody>
          <a:bodyPr vert="horz" lIns="91440" tIns="45720" rIns="91440" bIns="45720" rtlCol="0" anchor="ctr"/>
          <a:lstStyle>
            <a:lvl1pPr algn="l">
              <a:defRPr sz="1600">
                <a:solidFill>
                  <a:schemeClr val="tx1">
                    <a:lumMod val="50000"/>
                    <a:lumOff val="50000"/>
                  </a:schemeClr>
                </a:solidFill>
              </a:defRPr>
            </a:lvl1pPr>
          </a:lstStyle>
          <a:p>
            <a:fld id="{40FC62D0-A2F2-4BF8-8DAC-E86C11000EC3}" type="slidenum">
              <a:rPr lang="en-GB" smtClean="0"/>
              <a:pPr/>
              <a:t>‹#›</a:t>
            </a:fld>
            <a:endParaRPr lang="en-GB"/>
          </a:p>
        </p:txBody>
      </p:sp>
      <p:sp>
        <p:nvSpPr>
          <p:cNvPr id="15" name="Title 1">
            <a:extLst>
              <a:ext uri="{FF2B5EF4-FFF2-40B4-BE49-F238E27FC236}">
                <a16:creationId xmlns:a16="http://schemas.microsoft.com/office/drawing/2014/main" id="{8B649C83-32A0-9BB0-F07D-B6364873A3BA}"/>
              </a:ext>
            </a:extLst>
          </p:cNvPr>
          <p:cNvSpPr>
            <a:spLocks noGrp="1"/>
          </p:cNvSpPr>
          <p:nvPr>
            <p:ph type="title" hasCustomPrompt="1"/>
          </p:nvPr>
        </p:nvSpPr>
        <p:spPr>
          <a:xfrm>
            <a:off x="1104904" y="562754"/>
            <a:ext cx="8674096" cy="1146048"/>
          </a:xfrm>
        </p:spPr>
        <p:txBody>
          <a:bodyPr>
            <a:normAutofit/>
          </a:bodyPr>
          <a:lstStyle>
            <a:lvl1pPr>
              <a:defRPr sz="4400" cap="none" baseline="0"/>
            </a:lvl1pPr>
          </a:lstStyle>
          <a:p>
            <a:r>
              <a:rPr lang="en-US"/>
              <a:t>Title</a:t>
            </a:r>
            <a:endParaRPr lang="en-GB"/>
          </a:p>
        </p:txBody>
      </p:sp>
      <p:sp>
        <p:nvSpPr>
          <p:cNvPr id="10" name="Content Placeholder 9">
            <a:extLst>
              <a:ext uri="{FF2B5EF4-FFF2-40B4-BE49-F238E27FC236}">
                <a16:creationId xmlns:a16="http://schemas.microsoft.com/office/drawing/2014/main" id="{DD30E748-E3E6-DACB-EE20-DC0EB294F6A2}"/>
              </a:ext>
            </a:extLst>
          </p:cNvPr>
          <p:cNvSpPr>
            <a:spLocks noGrp="1"/>
          </p:cNvSpPr>
          <p:nvPr>
            <p:ph sz="quarter" idx="13"/>
          </p:nvPr>
        </p:nvSpPr>
        <p:spPr>
          <a:xfrm>
            <a:off x="1104904" y="2269323"/>
            <a:ext cx="8674096" cy="5067856"/>
          </a:xfrm>
        </p:spPr>
        <p:txBody>
          <a:bodyPr>
            <a:normAutofit/>
          </a:bodyPr>
          <a:lstStyle>
            <a:lvl1pPr marL="304792" indent="-304792">
              <a:buClr>
                <a:schemeClr val="accent1"/>
              </a:buClr>
              <a:buFont typeface="Arial" panose="020B0604020202020204" pitchFamily="34" charset="0"/>
              <a:buChar char="•"/>
              <a:defRPr sz="2600">
                <a:solidFill>
                  <a:schemeClr val="tx1">
                    <a:lumMod val="75000"/>
                    <a:lumOff val="25000"/>
                  </a:schemeClr>
                </a:solidFill>
              </a:defRPr>
            </a:lvl1pPr>
            <a:lvl2pPr marL="914377" indent="-304792">
              <a:buClr>
                <a:schemeClr val="accent1"/>
              </a:buClr>
              <a:buFont typeface="Arial" panose="020B0604020202020204" pitchFamily="34" charset="0"/>
              <a:buChar char="•"/>
              <a:defRPr sz="2600">
                <a:solidFill>
                  <a:schemeClr val="tx1">
                    <a:lumMod val="75000"/>
                    <a:lumOff val="25000"/>
                  </a:schemeClr>
                </a:solidFill>
              </a:defRPr>
            </a:lvl2pPr>
            <a:lvl3pPr marL="1523962" indent="-304792">
              <a:buClr>
                <a:schemeClr val="accent1"/>
              </a:buClr>
              <a:buFont typeface="Arial" panose="020B0604020202020204" pitchFamily="34" charset="0"/>
              <a:buChar char="•"/>
              <a:defRPr sz="2600">
                <a:solidFill>
                  <a:schemeClr val="tx1">
                    <a:lumMod val="75000"/>
                    <a:lumOff val="25000"/>
                  </a:schemeClr>
                </a:solidFill>
              </a:defRPr>
            </a:lvl3pPr>
            <a:lvl4pPr marL="2133547" indent="-304792">
              <a:buClr>
                <a:schemeClr val="accent1"/>
              </a:buClr>
              <a:buFont typeface="Arial" panose="020B0604020202020204" pitchFamily="34" charset="0"/>
              <a:buChar char="•"/>
              <a:defRPr sz="2600">
                <a:solidFill>
                  <a:schemeClr val="tx1">
                    <a:lumMod val="75000"/>
                    <a:lumOff val="25000"/>
                  </a:schemeClr>
                </a:solidFill>
              </a:defRPr>
            </a:lvl4pPr>
            <a:lvl5pPr marL="2743131" indent="-304792">
              <a:buClr>
                <a:schemeClr val="accent1"/>
              </a:buClr>
              <a:buFont typeface="Arial" panose="020B0604020202020204" pitchFamily="34" charset="0"/>
              <a:buChar char="•"/>
              <a:defRPr sz="2600">
                <a:solidFill>
                  <a:schemeClr val="tx1">
                    <a:lumMod val="75000"/>
                    <a:lumOff val="25000"/>
                  </a:schemeClr>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340058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ingle column image with collage">
    <p:bg>
      <p:bgPr>
        <a:solidFill>
          <a:schemeClr val="bg1"/>
        </a:solidFill>
        <a:effectLst/>
      </p:bgPr>
    </p:bg>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5D962294-A079-DC73-E9EA-2618C90E5800}"/>
              </a:ext>
            </a:extLst>
          </p:cNvPr>
          <p:cNvCxnSpPr>
            <a:cxnSpLocks/>
          </p:cNvCxnSpPr>
          <p:nvPr userDrawn="1"/>
        </p:nvCxnSpPr>
        <p:spPr>
          <a:xfrm>
            <a:off x="1209468" y="8172400"/>
            <a:ext cx="138313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Footer Placeholder 4">
            <a:extLst>
              <a:ext uri="{FF2B5EF4-FFF2-40B4-BE49-F238E27FC236}">
                <a16:creationId xmlns:a16="http://schemas.microsoft.com/office/drawing/2014/main" id="{F9D8046C-9438-3E6B-F15D-5A190FD7150E}"/>
              </a:ext>
            </a:extLst>
          </p:cNvPr>
          <p:cNvSpPr>
            <a:spLocks noGrp="1"/>
          </p:cNvSpPr>
          <p:nvPr>
            <p:ph type="ftr" sz="quarter" idx="3"/>
          </p:nvPr>
        </p:nvSpPr>
        <p:spPr>
          <a:xfrm>
            <a:off x="1689663" y="8445501"/>
            <a:ext cx="5486400" cy="486833"/>
          </a:xfrm>
          <a:prstGeom prst="rect">
            <a:avLst/>
          </a:prstGeom>
        </p:spPr>
        <p:txBody>
          <a:bodyPr vert="horz" lIns="91440" tIns="45720" rIns="91440" bIns="45720" rtlCol="0" anchor="ctr"/>
          <a:lstStyle>
            <a:lvl1pPr algn="l">
              <a:defRPr sz="1600">
                <a:solidFill>
                  <a:srgbClr val="9F9F9F"/>
                </a:solidFill>
              </a:defRPr>
            </a:lvl1pPr>
          </a:lstStyle>
          <a:p>
            <a:r>
              <a:rPr lang="en-GB"/>
              <a:t>Document title</a:t>
            </a:r>
          </a:p>
        </p:txBody>
      </p:sp>
      <p:sp>
        <p:nvSpPr>
          <p:cNvPr id="14" name="Slide Number Placeholder 5">
            <a:extLst>
              <a:ext uri="{FF2B5EF4-FFF2-40B4-BE49-F238E27FC236}">
                <a16:creationId xmlns:a16="http://schemas.microsoft.com/office/drawing/2014/main" id="{B08D8E64-CC59-04BA-73FE-8FDDFDE92E19}"/>
              </a:ext>
            </a:extLst>
          </p:cNvPr>
          <p:cNvSpPr>
            <a:spLocks noGrp="1"/>
          </p:cNvSpPr>
          <p:nvPr>
            <p:ph type="sldNum" sz="quarter" idx="4"/>
          </p:nvPr>
        </p:nvSpPr>
        <p:spPr>
          <a:xfrm>
            <a:off x="1182905" y="8445500"/>
            <a:ext cx="478461" cy="486833"/>
          </a:xfrm>
          <a:prstGeom prst="rect">
            <a:avLst/>
          </a:prstGeom>
        </p:spPr>
        <p:txBody>
          <a:bodyPr vert="horz" lIns="91440" tIns="45720" rIns="91440" bIns="45720" rtlCol="0" anchor="ctr"/>
          <a:lstStyle>
            <a:lvl1pPr algn="l">
              <a:defRPr sz="1600">
                <a:solidFill>
                  <a:srgbClr val="9F9F9F"/>
                </a:solidFill>
              </a:defRPr>
            </a:lvl1pPr>
          </a:lstStyle>
          <a:p>
            <a:fld id="{40FC62D0-A2F2-4BF8-8DAC-E86C11000EC3}" type="slidenum">
              <a:rPr lang="en-GB" smtClean="0"/>
              <a:pPr/>
              <a:t>‹#›</a:t>
            </a:fld>
            <a:endParaRPr lang="en-GB"/>
          </a:p>
        </p:txBody>
      </p:sp>
      <p:sp>
        <p:nvSpPr>
          <p:cNvPr id="17" name="Title 1">
            <a:extLst>
              <a:ext uri="{FF2B5EF4-FFF2-40B4-BE49-F238E27FC236}">
                <a16:creationId xmlns:a16="http://schemas.microsoft.com/office/drawing/2014/main" id="{2201D773-B270-A904-F7B4-E3D12A5090E8}"/>
              </a:ext>
            </a:extLst>
          </p:cNvPr>
          <p:cNvSpPr>
            <a:spLocks noGrp="1"/>
          </p:cNvSpPr>
          <p:nvPr>
            <p:ph type="title" hasCustomPrompt="1"/>
          </p:nvPr>
        </p:nvSpPr>
        <p:spPr>
          <a:xfrm>
            <a:off x="1117602" y="405087"/>
            <a:ext cx="7429736" cy="1146048"/>
          </a:xfrm>
        </p:spPr>
        <p:txBody>
          <a:bodyPr>
            <a:normAutofit/>
          </a:bodyPr>
          <a:lstStyle>
            <a:lvl1pPr>
              <a:defRPr sz="4400" cap="none" baseline="0"/>
            </a:lvl1pPr>
          </a:lstStyle>
          <a:p>
            <a:r>
              <a:rPr lang="en-US"/>
              <a:t>Title</a:t>
            </a:r>
            <a:endParaRPr lang="en-GB"/>
          </a:p>
        </p:txBody>
      </p:sp>
      <p:sp>
        <p:nvSpPr>
          <p:cNvPr id="10" name="Content Placeholder 9">
            <a:extLst>
              <a:ext uri="{FF2B5EF4-FFF2-40B4-BE49-F238E27FC236}">
                <a16:creationId xmlns:a16="http://schemas.microsoft.com/office/drawing/2014/main" id="{F9708057-A622-C46C-0968-9911A34347EB}"/>
              </a:ext>
            </a:extLst>
          </p:cNvPr>
          <p:cNvSpPr>
            <a:spLocks noGrp="1"/>
          </p:cNvSpPr>
          <p:nvPr>
            <p:ph sz="quarter" idx="13"/>
          </p:nvPr>
        </p:nvSpPr>
        <p:spPr>
          <a:xfrm>
            <a:off x="1117600" y="2008094"/>
            <a:ext cx="7429735" cy="5428253"/>
          </a:xfrm>
        </p:spPr>
        <p:txBody>
          <a:bodyPr>
            <a:normAutofit/>
          </a:bodyPr>
          <a:lstStyle>
            <a:lvl1pPr marL="304792" indent="-304792">
              <a:buClr>
                <a:schemeClr val="accent1"/>
              </a:buClr>
              <a:buFont typeface="Arial" panose="020B0604020202020204" pitchFamily="34" charset="0"/>
              <a:buChar char="•"/>
              <a:defRPr sz="2600">
                <a:solidFill>
                  <a:schemeClr val="tx1">
                    <a:lumMod val="75000"/>
                    <a:lumOff val="25000"/>
                  </a:schemeClr>
                </a:solidFill>
              </a:defRPr>
            </a:lvl1pPr>
            <a:lvl2pPr marL="914377" indent="-304792">
              <a:buClr>
                <a:schemeClr val="accent1"/>
              </a:buClr>
              <a:buFont typeface="Arial" panose="020B0604020202020204" pitchFamily="34" charset="0"/>
              <a:buChar char="•"/>
              <a:defRPr sz="2600">
                <a:solidFill>
                  <a:schemeClr val="tx1">
                    <a:lumMod val="75000"/>
                    <a:lumOff val="25000"/>
                  </a:schemeClr>
                </a:solidFill>
              </a:defRPr>
            </a:lvl2pPr>
            <a:lvl3pPr marL="1523962" indent="-304792">
              <a:buClr>
                <a:schemeClr val="accent1"/>
              </a:buClr>
              <a:buFont typeface="Arial" panose="020B0604020202020204" pitchFamily="34" charset="0"/>
              <a:buChar char="•"/>
              <a:defRPr sz="2600">
                <a:solidFill>
                  <a:schemeClr val="tx1">
                    <a:lumMod val="75000"/>
                    <a:lumOff val="25000"/>
                  </a:schemeClr>
                </a:solidFill>
              </a:defRPr>
            </a:lvl3pPr>
            <a:lvl4pPr marL="2133547" indent="-304792">
              <a:buClr>
                <a:schemeClr val="accent1"/>
              </a:buClr>
              <a:buFont typeface="Arial" panose="020B0604020202020204" pitchFamily="34" charset="0"/>
              <a:buChar char="•"/>
              <a:defRPr sz="2600">
                <a:solidFill>
                  <a:schemeClr val="tx1">
                    <a:lumMod val="75000"/>
                    <a:lumOff val="25000"/>
                  </a:schemeClr>
                </a:solidFill>
              </a:defRPr>
            </a:lvl4pPr>
            <a:lvl5pPr marL="2743131" indent="-304792">
              <a:buClr>
                <a:schemeClr val="accent1"/>
              </a:buClr>
              <a:buFont typeface="Arial" panose="020B0604020202020204" pitchFamily="34" charset="0"/>
              <a:buChar char="•"/>
              <a:defRPr sz="2600">
                <a:solidFill>
                  <a:schemeClr val="tx1">
                    <a:lumMod val="75000"/>
                    <a:lumOff val="25000"/>
                  </a:schemeClr>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9" name="Picture 8">
            <a:extLst>
              <a:ext uri="{FF2B5EF4-FFF2-40B4-BE49-F238E27FC236}">
                <a16:creationId xmlns:a16="http://schemas.microsoft.com/office/drawing/2014/main" id="{1A8F70A1-9ECF-51B0-00CC-7FC1E8AB368F}"/>
              </a:ext>
            </a:extLst>
          </p:cNvPr>
          <p:cNvPicPr>
            <a:picLocks noChangeAspect="1"/>
          </p:cNvPicPr>
          <p:nvPr userDrawn="1"/>
        </p:nvPicPr>
        <p:blipFill>
          <a:blip r:embed="rId2">
            <a:extLst>
              <a:ext uri="{28A0092B-C50C-407E-A947-70E740481C1C}">
                <a14:useLocalDpi xmlns:a14="http://schemas.microsoft.com/office/drawing/2010/main" val="0"/>
              </a:ext>
            </a:extLst>
          </a:blip>
          <a:srcRect l="3428" r="3428"/>
          <a:stretch/>
        </p:blipFill>
        <p:spPr>
          <a:xfrm>
            <a:off x="9048686" y="506840"/>
            <a:ext cx="7207314" cy="7372140"/>
          </a:xfrm>
          <a:prstGeom prst="rect">
            <a:avLst/>
          </a:prstGeom>
        </p:spPr>
      </p:pic>
      <p:sp>
        <p:nvSpPr>
          <p:cNvPr id="16" name="Picture Placeholder 6">
            <a:extLst>
              <a:ext uri="{FF2B5EF4-FFF2-40B4-BE49-F238E27FC236}">
                <a16:creationId xmlns:a16="http://schemas.microsoft.com/office/drawing/2014/main" id="{48B91CA3-40C7-9486-79FF-0F6836225453}"/>
              </a:ext>
            </a:extLst>
          </p:cNvPr>
          <p:cNvSpPr>
            <a:spLocks noGrp="1"/>
          </p:cNvSpPr>
          <p:nvPr>
            <p:ph type="pic" sz="quarter" idx="17"/>
          </p:nvPr>
        </p:nvSpPr>
        <p:spPr>
          <a:xfrm>
            <a:off x="10711566" y="1909240"/>
            <a:ext cx="4467420" cy="4405408"/>
          </a:xfrm>
          <a:prstGeom prst="rect">
            <a:avLst/>
          </a:prstGeom>
          <a:noFill/>
        </p:spPr>
        <p:txBody>
          <a:bodyPr/>
          <a:lstStyle/>
          <a:p>
            <a:endParaRPr lang="en-GB"/>
          </a:p>
        </p:txBody>
      </p:sp>
    </p:spTree>
    <p:extLst>
      <p:ext uri="{BB962C8B-B14F-4D97-AF65-F5344CB8AC3E}">
        <p14:creationId xmlns:p14="http://schemas.microsoft.com/office/powerpoint/2010/main" val="9023257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ouble Column">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A74DF6D8-2F0C-CA4E-84BA-9207C46DCF18}"/>
              </a:ext>
            </a:extLst>
          </p:cNvPr>
          <p:cNvCxnSpPr>
            <a:cxnSpLocks/>
          </p:cNvCxnSpPr>
          <p:nvPr userDrawn="1"/>
        </p:nvCxnSpPr>
        <p:spPr>
          <a:xfrm>
            <a:off x="1209468" y="8172400"/>
            <a:ext cx="138313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Footer Placeholder 4">
            <a:extLst>
              <a:ext uri="{FF2B5EF4-FFF2-40B4-BE49-F238E27FC236}">
                <a16:creationId xmlns:a16="http://schemas.microsoft.com/office/drawing/2014/main" id="{3A17BC3E-0B62-A04A-B6E6-AC6AF2DB05DF}"/>
              </a:ext>
            </a:extLst>
          </p:cNvPr>
          <p:cNvSpPr>
            <a:spLocks noGrp="1"/>
          </p:cNvSpPr>
          <p:nvPr>
            <p:ph type="ftr" sz="quarter" idx="3"/>
          </p:nvPr>
        </p:nvSpPr>
        <p:spPr>
          <a:xfrm>
            <a:off x="1689663" y="8445501"/>
            <a:ext cx="5486400" cy="486833"/>
          </a:xfrm>
          <a:prstGeom prst="rect">
            <a:avLst/>
          </a:prstGeom>
        </p:spPr>
        <p:txBody>
          <a:bodyPr vert="horz" lIns="91440" tIns="45720" rIns="91440" bIns="45720" rtlCol="0" anchor="ctr"/>
          <a:lstStyle>
            <a:lvl1pPr algn="l">
              <a:defRPr sz="1600">
                <a:solidFill>
                  <a:schemeClr val="tx1">
                    <a:lumMod val="50000"/>
                    <a:lumOff val="50000"/>
                  </a:schemeClr>
                </a:solidFill>
              </a:defRPr>
            </a:lvl1pPr>
          </a:lstStyle>
          <a:p>
            <a:r>
              <a:rPr lang="en-GB"/>
              <a:t>Document title</a:t>
            </a:r>
          </a:p>
        </p:txBody>
      </p:sp>
      <p:sp>
        <p:nvSpPr>
          <p:cNvPr id="16" name="Slide Number Placeholder 5">
            <a:extLst>
              <a:ext uri="{FF2B5EF4-FFF2-40B4-BE49-F238E27FC236}">
                <a16:creationId xmlns:a16="http://schemas.microsoft.com/office/drawing/2014/main" id="{AF4D7C01-DC2D-6540-99B2-4D5E282B980A}"/>
              </a:ext>
            </a:extLst>
          </p:cNvPr>
          <p:cNvSpPr>
            <a:spLocks noGrp="1"/>
          </p:cNvSpPr>
          <p:nvPr>
            <p:ph type="sldNum" sz="quarter" idx="4"/>
          </p:nvPr>
        </p:nvSpPr>
        <p:spPr>
          <a:xfrm>
            <a:off x="1182905" y="8445500"/>
            <a:ext cx="478461" cy="486833"/>
          </a:xfrm>
          <a:prstGeom prst="rect">
            <a:avLst/>
          </a:prstGeom>
        </p:spPr>
        <p:txBody>
          <a:bodyPr vert="horz" lIns="91440" tIns="45720" rIns="91440" bIns="45720" rtlCol="0" anchor="ctr"/>
          <a:lstStyle>
            <a:lvl1pPr algn="l">
              <a:defRPr sz="1600">
                <a:solidFill>
                  <a:schemeClr val="tx1">
                    <a:lumMod val="50000"/>
                    <a:lumOff val="50000"/>
                  </a:schemeClr>
                </a:solidFill>
              </a:defRPr>
            </a:lvl1pPr>
          </a:lstStyle>
          <a:p>
            <a:fld id="{40FC62D0-A2F2-4BF8-8DAC-E86C11000EC3}" type="slidenum">
              <a:rPr lang="en-GB" smtClean="0"/>
              <a:pPr/>
              <a:t>‹#›</a:t>
            </a:fld>
            <a:endParaRPr lang="en-GB"/>
          </a:p>
        </p:txBody>
      </p:sp>
      <p:sp>
        <p:nvSpPr>
          <p:cNvPr id="15" name="Title 1">
            <a:extLst>
              <a:ext uri="{FF2B5EF4-FFF2-40B4-BE49-F238E27FC236}">
                <a16:creationId xmlns:a16="http://schemas.microsoft.com/office/drawing/2014/main" id="{8B649C83-32A0-9BB0-F07D-B6364873A3BA}"/>
              </a:ext>
            </a:extLst>
          </p:cNvPr>
          <p:cNvSpPr>
            <a:spLocks noGrp="1"/>
          </p:cNvSpPr>
          <p:nvPr>
            <p:ph type="title" hasCustomPrompt="1"/>
          </p:nvPr>
        </p:nvSpPr>
        <p:spPr>
          <a:xfrm>
            <a:off x="1104904" y="562754"/>
            <a:ext cx="14020800" cy="1146048"/>
          </a:xfrm>
        </p:spPr>
        <p:txBody>
          <a:bodyPr>
            <a:normAutofit/>
          </a:bodyPr>
          <a:lstStyle>
            <a:lvl1pPr>
              <a:defRPr sz="4400" cap="none" baseline="0"/>
            </a:lvl1pPr>
          </a:lstStyle>
          <a:p>
            <a:r>
              <a:rPr lang="en-US"/>
              <a:t>Title</a:t>
            </a:r>
            <a:endParaRPr lang="en-GB"/>
          </a:p>
        </p:txBody>
      </p:sp>
      <p:sp>
        <p:nvSpPr>
          <p:cNvPr id="8" name="Content Placeholder 9">
            <a:extLst>
              <a:ext uri="{FF2B5EF4-FFF2-40B4-BE49-F238E27FC236}">
                <a16:creationId xmlns:a16="http://schemas.microsoft.com/office/drawing/2014/main" id="{2BA724B6-4101-7BAB-5578-D385C977F7C3}"/>
              </a:ext>
            </a:extLst>
          </p:cNvPr>
          <p:cNvSpPr>
            <a:spLocks noGrp="1"/>
          </p:cNvSpPr>
          <p:nvPr>
            <p:ph sz="quarter" idx="13"/>
          </p:nvPr>
        </p:nvSpPr>
        <p:spPr>
          <a:xfrm>
            <a:off x="1104904" y="2269323"/>
            <a:ext cx="6896104" cy="5067856"/>
          </a:xfrm>
        </p:spPr>
        <p:txBody>
          <a:bodyPr>
            <a:normAutofit/>
          </a:bodyPr>
          <a:lstStyle>
            <a:lvl1pPr marL="304792" indent="-304792">
              <a:buClr>
                <a:schemeClr val="accent1"/>
              </a:buClr>
              <a:buFont typeface="Arial" panose="020B0604020202020204" pitchFamily="34" charset="0"/>
              <a:buChar char="•"/>
              <a:defRPr sz="2600">
                <a:solidFill>
                  <a:schemeClr val="tx1">
                    <a:lumMod val="75000"/>
                    <a:lumOff val="25000"/>
                  </a:schemeClr>
                </a:solidFill>
              </a:defRPr>
            </a:lvl1pPr>
            <a:lvl2pPr marL="914377" indent="-304792">
              <a:buClr>
                <a:schemeClr val="accent1"/>
              </a:buClr>
              <a:buFont typeface="Arial" panose="020B0604020202020204" pitchFamily="34" charset="0"/>
              <a:buChar char="•"/>
              <a:defRPr sz="2600">
                <a:solidFill>
                  <a:schemeClr val="tx1">
                    <a:lumMod val="75000"/>
                    <a:lumOff val="25000"/>
                  </a:schemeClr>
                </a:solidFill>
              </a:defRPr>
            </a:lvl2pPr>
            <a:lvl3pPr marL="1523962" indent="-304792">
              <a:buClr>
                <a:schemeClr val="accent1"/>
              </a:buClr>
              <a:buFont typeface="Arial" panose="020B0604020202020204" pitchFamily="34" charset="0"/>
              <a:buChar char="•"/>
              <a:defRPr sz="2600">
                <a:solidFill>
                  <a:schemeClr val="tx1">
                    <a:lumMod val="75000"/>
                    <a:lumOff val="25000"/>
                  </a:schemeClr>
                </a:solidFill>
              </a:defRPr>
            </a:lvl3pPr>
            <a:lvl4pPr marL="2133547" indent="-304792">
              <a:buClr>
                <a:schemeClr val="accent1"/>
              </a:buClr>
              <a:buFont typeface="Arial" panose="020B0604020202020204" pitchFamily="34" charset="0"/>
              <a:buChar char="•"/>
              <a:defRPr sz="2600">
                <a:solidFill>
                  <a:schemeClr val="tx1">
                    <a:lumMod val="75000"/>
                    <a:lumOff val="25000"/>
                  </a:schemeClr>
                </a:solidFill>
              </a:defRPr>
            </a:lvl4pPr>
            <a:lvl5pPr marL="2743131" indent="-304792">
              <a:buClr>
                <a:schemeClr val="accent1"/>
              </a:buClr>
              <a:buFont typeface="Arial" panose="020B0604020202020204" pitchFamily="34" charset="0"/>
              <a:buChar char="•"/>
              <a:defRPr sz="2600">
                <a:solidFill>
                  <a:schemeClr val="tx1">
                    <a:lumMod val="75000"/>
                    <a:lumOff val="25000"/>
                  </a:schemeClr>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9" name="Content Placeholder 9">
            <a:extLst>
              <a:ext uri="{FF2B5EF4-FFF2-40B4-BE49-F238E27FC236}">
                <a16:creationId xmlns:a16="http://schemas.microsoft.com/office/drawing/2014/main" id="{FEA79535-FAF1-2423-B5A6-475A75BD53AC}"/>
              </a:ext>
            </a:extLst>
          </p:cNvPr>
          <p:cNvSpPr>
            <a:spLocks noGrp="1"/>
          </p:cNvSpPr>
          <p:nvPr>
            <p:ph sz="quarter" idx="25"/>
          </p:nvPr>
        </p:nvSpPr>
        <p:spPr>
          <a:xfrm>
            <a:off x="8229600" y="2269323"/>
            <a:ext cx="6896104" cy="5067856"/>
          </a:xfrm>
        </p:spPr>
        <p:txBody>
          <a:bodyPr>
            <a:normAutofit/>
          </a:bodyPr>
          <a:lstStyle>
            <a:lvl1pPr marL="304792" indent="-304792">
              <a:buClr>
                <a:schemeClr val="accent1"/>
              </a:buClr>
              <a:buFont typeface="Arial" panose="020B0604020202020204" pitchFamily="34" charset="0"/>
              <a:buChar char="•"/>
              <a:defRPr sz="2600">
                <a:solidFill>
                  <a:schemeClr val="tx1">
                    <a:lumMod val="75000"/>
                    <a:lumOff val="25000"/>
                  </a:schemeClr>
                </a:solidFill>
              </a:defRPr>
            </a:lvl1pPr>
            <a:lvl2pPr marL="914377" indent="-304792">
              <a:buClr>
                <a:schemeClr val="accent1"/>
              </a:buClr>
              <a:buFont typeface="Arial" panose="020B0604020202020204" pitchFamily="34" charset="0"/>
              <a:buChar char="•"/>
              <a:defRPr sz="2600">
                <a:solidFill>
                  <a:schemeClr val="tx1">
                    <a:lumMod val="75000"/>
                    <a:lumOff val="25000"/>
                  </a:schemeClr>
                </a:solidFill>
              </a:defRPr>
            </a:lvl2pPr>
            <a:lvl3pPr marL="1523962" indent="-304792">
              <a:buClr>
                <a:schemeClr val="accent1"/>
              </a:buClr>
              <a:buFont typeface="Arial" panose="020B0604020202020204" pitchFamily="34" charset="0"/>
              <a:buChar char="•"/>
              <a:defRPr sz="2600">
                <a:solidFill>
                  <a:schemeClr val="tx1">
                    <a:lumMod val="75000"/>
                    <a:lumOff val="25000"/>
                  </a:schemeClr>
                </a:solidFill>
              </a:defRPr>
            </a:lvl3pPr>
            <a:lvl4pPr marL="2133547" indent="-304792">
              <a:buClr>
                <a:schemeClr val="accent1"/>
              </a:buClr>
              <a:buFont typeface="Arial" panose="020B0604020202020204" pitchFamily="34" charset="0"/>
              <a:buChar char="•"/>
              <a:defRPr sz="2600">
                <a:solidFill>
                  <a:schemeClr val="tx1">
                    <a:lumMod val="75000"/>
                    <a:lumOff val="25000"/>
                  </a:schemeClr>
                </a:solidFill>
              </a:defRPr>
            </a:lvl4pPr>
            <a:lvl5pPr marL="2743131" indent="-304792">
              <a:buClr>
                <a:schemeClr val="accent1"/>
              </a:buClr>
              <a:buFont typeface="Arial" panose="020B0604020202020204" pitchFamily="34" charset="0"/>
              <a:buChar char="•"/>
              <a:defRPr sz="2600">
                <a:solidFill>
                  <a:schemeClr val="tx1">
                    <a:lumMod val="75000"/>
                    <a:lumOff val="25000"/>
                  </a:schemeClr>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6385653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riple Column">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A74DF6D8-2F0C-CA4E-84BA-9207C46DCF18}"/>
              </a:ext>
            </a:extLst>
          </p:cNvPr>
          <p:cNvCxnSpPr>
            <a:cxnSpLocks/>
          </p:cNvCxnSpPr>
          <p:nvPr userDrawn="1"/>
        </p:nvCxnSpPr>
        <p:spPr>
          <a:xfrm>
            <a:off x="1209468" y="8172400"/>
            <a:ext cx="138313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Footer Placeholder 4">
            <a:extLst>
              <a:ext uri="{FF2B5EF4-FFF2-40B4-BE49-F238E27FC236}">
                <a16:creationId xmlns:a16="http://schemas.microsoft.com/office/drawing/2014/main" id="{3A17BC3E-0B62-A04A-B6E6-AC6AF2DB05DF}"/>
              </a:ext>
            </a:extLst>
          </p:cNvPr>
          <p:cNvSpPr>
            <a:spLocks noGrp="1"/>
          </p:cNvSpPr>
          <p:nvPr>
            <p:ph type="ftr" sz="quarter" idx="3"/>
          </p:nvPr>
        </p:nvSpPr>
        <p:spPr>
          <a:xfrm>
            <a:off x="1689663" y="8445501"/>
            <a:ext cx="5486400" cy="486833"/>
          </a:xfrm>
          <a:prstGeom prst="rect">
            <a:avLst/>
          </a:prstGeom>
        </p:spPr>
        <p:txBody>
          <a:bodyPr vert="horz" lIns="91440" tIns="45720" rIns="91440" bIns="45720" rtlCol="0" anchor="ctr"/>
          <a:lstStyle>
            <a:lvl1pPr algn="l">
              <a:defRPr sz="1600">
                <a:solidFill>
                  <a:schemeClr val="tx1">
                    <a:lumMod val="50000"/>
                    <a:lumOff val="50000"/>
                  </a:schemeClr>
                </a:solidFill>
              </a:defRPr>
            </a:lvl1pPr>
          </a:lstStyle>
          <a:p>
            <a:r>
              <a:rPr lang="en-GB"/>
              <a:t>Document title</a:t>
            </a:r>
          </a:p>
        </p:txBody>
      </p:sp>
      <p:sp>
        <p:nvSpPr>
          <p:cNvPr id="16" name="Slide Number Placeholder 5">
            <a:extLst>
              <a:ext uri="{FF2B5EF4-FFF2-40B4-BE49-F238E27FC236}">
                <a16:creationId xmlns:a16="http://schemas.microsoft.com/office/drawing/2014/main" id="{AF4D7C01-DC2D-6540-99B2-4D5E282B980A}"/>
              </a:ext>
            </a:extLst>
          </p:cNvPr>
          <p:cNvSpPr>
            <a:spLocks noGrp="1"/>
          </p:cNvSpPr>
          <p:nvPr>
            <p:ph type="sldNum" sz="quarter" idx="4"/>
          </p:nvPr>
        </p:nvSpPr>
        <p:spPr>
          <a:xfrm>
            <a:off x="1182905" y="8445500"/>
            <a:ext cx="478461" cy="486833"/>
          </a:xfrm>
          <a:prstGeom prst="rect">
            <a:avLst/>
          </a:prstGeom>
        </p:spPr>
        <p:txBody>
          <a:bodyPr vert="horz" lIns="91440" tIns="45720" rIns="91440" bIns="45720" rtlCol="0" anchor="ctr"/>
          <a:lstStyle>
            <a:lvl1pPr algn="l">
              <a:defRPr sz="1600">
                <a:solidFill>
                  <a:schemeClr val="tx1">
                    <a:lumMod val="50000"/>
                    <a:lumOff val="50000"/>
                  </a:schemeClr>
                </a:solidFill>
              </a:defRPr>
            </a:lvl1pPr>
          </a:lstStyle>
          <a:p>
            <a:fld id="{40FC62D0-A2F2-4BF8-8DAC-E86C11000EC3}" type="slidenum">
              <a:rPr lang="en-GB" smtClean="0"/>
              <a:pPr/>
              <a:t>‹#›</a:t>
            </a:fld>
            <a:endParaRPr lang="en-GB"/>
          </a:p>
        </p:txBody>
      </p:sp>
      <p:sp>
        <p:nvSpPr>
          <p:cNvPr id="15" name="Title 1">
            <a:extLst>
              <a:ext uri="{FF2B5EF4-FFF2-40B4-BE49-F238E27FC236}">
                <a16:creationId xmlns:a16="http://schemas.microsoft.com/office/drawing/2014/main" id="{8B649C83-32A0-9BB0-F07D-B6364873A3BA}"/>
              </a:ext>
            </a:extLst>
          </p:cNvPr>
          <p:cNvSpPr>
            <a:spLocks noGrp="1"/>
          </p:cNvSpPr>
          <p:nvPr>
            <p:ph type="title" hasCustomPrompt="1"/>
          </p:nvPr>
        </p:nvSpPr>
        <p:spPr>
          <a:xfrm>
            <a:off x="1104904" y="562754"/>
            <a:ext cx="14020800" cy="1146048"/>
          </a:xfrm>
        </p:spPr>
        <p:txBody>
          <a:bodyPr>
            <a:normAutofit/>
          </a:bodyPr>
          <a:lstStyle>
            <a:lvl1pPr>
              <a:defRPr sz="4400" cap="none" baseline="0"/>
            </a:lvl1pPr>
          </a:lstStyle>
          <a:p>
            <a:r>
              <a:rPr lang="en-US"/>
              <a:t>Title</a:t>
            </a:r>
            <a:endParaRPr lang="en-GB"/>
          </a:p>
        </p:txBody>
      </p:sp>
      <p:sp>
        <p:nvSpPr>
          <p:cNvPr id="8" name="Content Placeholder 9">
            <a:extLst>
              <a:ext uri="{FF2B5EF4-FFF2-40B4-BE49-F238E27FC236}">
                <a16:creationId xmlns:a16="http://schemas.microsoft.com/office/drawing/2014/main" id="{A8CB7FDC-00A7-7B90-CE40-65AA02F36E99}"/>
              </a:ext>
            </a:extLst>
          </p:cNvPr>
          <p:cNvSpPr>
            <a:spLocks noGrp="1"/>
          </p:cNvSpPr>
          <p:nvPr>
            <p:ph sz="quarter" idx="25" hasCustomPrompt="1"/>
          </p:nvPr>
        </p:nvSpPr>
        <p:spPr>
          <a:xfrm>
            <a:off x="5846818" y="2269322"/>
            <a:ext cx="4435365" cy="5784615"/>
          </a:xfrm>
        </p:spPr>
        <p:txBody>
          <a:bodyPr>
            <a:normAutofit/>
          </a:bodyPr>
          <a:lstStyle>
            <a:lvl1pPr marL="304792" indent="-304792">
              <a:buClr>
                <a:schemeClr val="accent1"/>
              </a:buClr>
              <a:buFont typeface="Arial" panose="020B0604020202020204" pitchFamily="34" charset="0"/>
              <a:buChar char="•"/>
              <a:defRPr sz="2600">
                <a:solidFill>
                  <a:schemeClr val="tx1">
                    <a:lumMod val="75000"/>
                    <a:lumOff val="25000"/>
                  </a:schemeClr>
                </a:solidFill>
              </a:defRPr>
            </a:lvl1pPr>
            <a:lvl2pPr marL="914377" indent="-304792">
              <a:buClr>
                <a:schemeClr val="accent1"/>
              </a:buClr>
              <a:buFont typeface="Arial" panose="020B0604020202020204" pitchFamily="34" charset="0"/>
              <a:buChar char="•"/>
              <a:defRPr sz="2600">
                <a:solidFill>
                  <a:schemeClr val="tx1">
                    <a:lumMod val="75000"/>
                    <a:lumOff val="25000"/>
                  </a:schemeClr>
                </a:solidFill>
              </a:defRPr>
            </a:lvl2pPr>
            <a:lvl3pPr marL="1523962" indent="-304792">
              <a:buClr>
                <a:schemeClr val="accent1"/>
              </a:buClr>
              <a:buFont typeface="Arial" panose="020B0604020202020204" pitchFamily="34" charset="0"/>
              <a:buChar char="•"/>
              <a:defRPr sz="2600">
                <a:solidFill>
                  <a:schemeClr val="tx1">
                    <a:lumMod val="75000"/>
                    <a:lumOff val="25000"/>
                  </a:schemeClr>
                </a:solidFill>
              </a:defRPr>
            </a:lvl3pPr>
            <a:lvl4pPr marL="2133547" indent="-304792">
              <a:buClr>
                <a:schemeClr val="accent1"/>
              </a:buClr>
              <a:buFont typeface="Arial" panose="020B0604020202020204" pitchFamily="34" charset="0"/>
              <a:buChar char="•"/>
              <a:defRPr sz="2600">
                <a:solidFill>
                  <a:schemeClr val="tx1">
                    <a:lumMod val="75000"/>
                    <a:lumOff val="25000"/>
                  </a:schemeClr>
                </a:solidFill>
              </a:defRPr>
            </a:lvl4pPr>
            <a:lvl5pPr marL="2743131" indent="-304792">
              <a:buClr>
                <a:schemeClr val="accent1"/>
              </a:buClr>
              <a:buFont typeface="Arial" panose="020B0604020202020204" pitchFamily="34" charset="0"/>
              <a:buChar char="•"/>
              <a:defRPr sz="2600">
                <a:solidFill>
                  <a:schemeClr val="tx1">
                    <a:lumMod val="75000"/>
                    <a:lumOff val="25000"/>
                  </a:schemeClr>
                </a:solidFill>
              </a:defRPr>
            </a:lvl5pPr>
          </a:lstStyle>
          <a:p>
            <a:pPr marL="0" indent="0">
              <a:buNone/>
            </a:pPr>
            <a:r>
              <a:rPr lang="en-GB">
                <a:solidFill>
                  <a:schemeClr val="accent1"/>
                </a:solidFill>
              </a:rPr>
              <a:t>Text</a:t>
            </a:r>
          </a:p>
          <a:p>
            <a:r>
              <a:rPr lang="en-GB"/>
              <a:t>When creating a PowerPoint presentation, we suggest using font size 26 in Arial so the text is legible </a:t>
            </a:r>
          </a:p>
          <a:p>
            <a:r>
              <a:rPr lang="en-GB"/>
              <a:t>If using multiple levels of bullet points, the indented versions should look like this:</a:t>
            </a:r>
          </a:p>
          <a:p>
            <a:pPr lvl="1"/>
            <a:r>
              <a:rPr lang="en-GB"/>
              <a:t>Text </a:t>
            </a:r>
          </a:p>
          <a:p>
            <a:pPr lvl="2"/>
            <a:r>
              <a:rPr lang="en-GB"/>
              <a:t>Text </a:t>
            </a:r>
          </a:p>
          <a:p>
            <a:pPr lvl="3"/>
            <a:r>
              <a:rPr lang="en-GB"/>
              <a:t>Text</a:t>
            </a:r>
          </a:p>
        </p:txBody>
      </p:sp>
      <p:sp>
        <p:nvSpPr>
          <p:cNvPr id="9" name="Content Placeholder 9">
            <a:extLst>
              <a:ext uri="{FF2B5EF4-FFF2-40B4-BE49-F238E27FC236}">
                <a16:creationId xmlns:a16="http://schemas.microsoft.com/office/drawing/2014/main" id="{45924F48-10A6-D386-6573-95AAB40DB4AE}"/>
              </a:ext>
            </a:extLst>
          </p:cNvPr>
          <p:cNvSpPr>
            <a:spLocks noGrp="1"/>
          </p:cNvSpPr>
          <p:nvPr>
            <p:ph sz="quarter" idx="26" hasCustomPrompt="1"/>
          </p:nvPr>
        </p:nvSpPr>
        <p:spPr>
          <a:xfrm>
            <a:off x="10588739" y="2269308"/>
            <a:ext cx="4435365" cy="5784617"/>
          </a:xfrm>
        </p:spPr>
        <p:txBody>
          <a:bodyPr>
            <a:normAutofit/>
          </a:bodyPr>
          <a:lstStyle>
            <a:lvl1pPr marL="304792" indent="-304792">
              <a:buClr>
                <a:schemeClr val="accent1"/>
              </a:buClr>
              <a:buFont typeface="Arial" panose="020B0604020202020204" pitchFamily="34" charset="0"/>
              <a:buChar char="•"/>
              <a:defRPr sz="2600">
                <a:solidFill>
                  <a:schemeClr val="tx1">
                    <a:lumMod val="75000"/>
                    <a:lumOff val="25000"/>
                  </a:schemeClr>
                </a:solidFill>
              </a:defRPr>
            </a:lvl1pPr>
            <a:lvl2pPr marL="914377" indent="-304792">
              <a:buClr>
                <a:schemeClr val="accent1"/>
              </a:buClr>
              <a:buFont typeface="Arial" panose="020B0604020202020204" pitchFamily="34" charset="0"/>
              <a:buChar char="•"/>
              <a:defRPr sz="2600">
                <a:solidFill>
                  <a:srgbClr val="000000"/>
                </a:solidFill>
              </a:defRPr>
            </a:lvl2pPr>
            <a:lvl3pPr marL="1523962" indent="-304792">
              <a:buClr>
                <a:schemeClr val="accent1"/>
              </a:buClr>
              <a:buFont typeface="Arial" panose="020B0604020202020204" pitchFamily="34" charset="0"/>
              <a:buChar char="•"/>
              <a:defRPr sz="2600">
                <a:solidFill>
                  <a:srgbClr val="000000"/>
                </a:solidFill>
              </a:defRPr>
            </a:lvl3pPr>
            <a:lvl4pPr marL="2133547" indent="-304792">
              <a:buClr>
                <a:schemeClr val="accent1"/>
              </a:buClr>
              <a:buFont typeface="Arial" panose="020B0604020202020204" pitchFamily="34" charset="0"/>
              <a:buChar char="•"/>
              <a:defRPr sz="2600">
                <a:solidFill>
                  <a:srgbClr val="000000"/>
                </a:solidFill>
              </a:defRPr>
            </a:lvl4pPr>
            <a:lvl5pPr marL="2743131" indent="-304792">
              <a:buClr>
                <a:schemeClr val="accent1"/>
              </a:buClr>
              <a:buFont typeface="Arial" panose="020B0604020202020204" pitchFamily="34" charset="0"/>
              <a:buChar char="•"/>
              <a:defRPr sz="2600">
                <a:solidFill>
                  <a:srgbClr val="000000"/>
                </a:solidFill>
              </a:defRPr>
            </a:lvl5pPr>
          </a:lstStyle>
          <a:p>
            <a:pPr marL="0" indent="0">
              <a:buNone/>
            </a:pPr>
            <a:r>
              <a:rPr lang="en-GB">
                <a:solidFill>
                  <a:schemeClr val="accent1"/>
                </a:solidFill>
              </a:rPr>
              <a:t>Colours</a:t>
            </a:r>
          </a:p>
          <a:p>
            <a:r>
              <a:rPr lang="en-GB"/>
              <a:t>The template uses the </a:t>
            </a:r>
            <a:r>
              <a:rPr lang="en-US"/>
              <a:t>primary blue and white, and secondary teal </a:t>
            </a:r>
            <a:r>
              <a:rPr lang="en-US" err="1"/>
              <a:t>colours</a:t>
            </a:r>
            <a:endParaRPr lang="en-US"/>
          </a:p>
          <a:p>
            <a:r>
              <a:rPr lang="en-US"/>
              <a:t>TBC</a:t>
            </a:r>
          </a:p>
        </p:txBody>
      </p:sp>
      <p:sp>
        <p:nvSpPr>
          <p:cNvPr id="10" name="Content Placeholder 9">
            <a:extLst>
              <a:ext uri="{FF2B5EF4-FFF2-40B4-BE49-F238E27FC236}">
                <a16:creationId xmlns:a16="http://schemas.microsoft.com/office/drawing/2014/main" id="{AC4F7EC2-592C-093E-817E-4EEBBE6636FC}"/>
              </a:ext>
            </a:extLst>
          </p:cNvPr>
          <p:cNvSpPr>
            <a:spLocks noGrp="1"/>
          </p:cNvSpPr>
          <p:nvPr>
            <p:ph sz="quarter" idx="13" hasCustomPrompt="1"/>
          </p:nvPr>
        </p:nvSpPr>
        <p:spPr>
          <a:xfrm>
            <a:off x="1219200" y="2269322"/>
            <a:ext cx="4321061" cy="5784601"/>
          </a:xfrm>
        </p:spPr>
        <p:txBody>
          <a:bodyPr>
            <a:noAutofit/>
          </a:bodyPr>
          <a:lstStyle>
            <a:lvl1pPr marL="304792" indent="-304792">
              <a:buClr>
                <a:schemeClr val="accent1"/>
              </a:buClr>
              <a:buFont typeface="Arial" panose="020B0604020202020204" pitchFamily="34" charset="0"/>
              <a:buChar char="•"/>
              <a:defRPr sz="2600">
                <a:solidFill>
                  <a:schemeClr val="tx1">
                    <a:lumMod val="75000"/>
                    <a:lumOff val="25000"/>
                  </a:schemeClr>
                </a:solidFill>
              </a:defRPr>
            </a:lvl1pPr>
            <a:lvl2pPr marL="914377" indent="-304792">
              <a:buClr>
                <a:schemeClr val="accent1"/>
              </a:buClr>
              <a:buFont typeface="Arial" panose="020B0604020202020204" pitchFamily="34" charset="0"/>
              <a:buChar char="•"/>
              <a:defRPr sz="2600">
                <a:solidFill>
                  <a:srgbClr val="000000"/>
                </a:solidFill>
              </a:defRPr>
            </a:lvl2pPr>
            <a:lvl3pPr marL="1523962" indent="-304792">
              <a:buClr>
                <a:schemeClr val="accent1"/>
              </a:buClr>
              <a:buFont typeface="Arial" panose="020B0604020202020204" pitchFamily="34" charset="0"/>
              <a:buChar char="•"/>
              <a:defRPr sz="2600">
                <a:solidFill>
                  <a:srgbClr val="000000"/>
                </a:solidFill>
              </a:defRPr>
            </a:lvl3pPr>
            <a:lvl4pPr marL="2133547" indent="-304792">
              <a:buClr>
                <a:schemeClr val="accent1"/>
              </a:buClr>
              <a:buFont typeface="Arial" panose="020B0604020202020204" pitchFamily="34" charset="0"/>
              <a:buChar char="•"/>
              <a:defRPr sz="2600">
                <a:solidFill>
                  <a:srgbClr val="000000"/>
                </a:solidFill>
              </a:defRPr>
            </a:lvl4pPr>
            <a:lvl5pPr marL="2743131" indent="-304792">
              <a:buClr>
                <a:schemeClr val="accent1"/>
              </a:buClr>
              <a:buFont typeface="Arial" panose="020B0604020202020204" pitchFamily="34" charset="0"/>
              <a:buChar char="•"/>
              <a:defRPr sz="2600">
                <a:solidFill>
                  <a:srgbClr val="000000"/>
                </a:solidFill>
              </a:defRPr>
            </a:lvl5pPr>
          </a:lstStyle>
          <a:p>
            <a:pPr marL="0" indent="0">
              <a:buNone/>
            </a:pPr>
            <a:r>
              <a:rPr lang="en-GB">
                <a:solidFill>
                  <a:schemeClr val="accent1"/>
                </a:solidFill>
              </a:rPr>
              <a:t>Slides</a:t>
            </a:r>
          </a:p>
          <a:p>
            <a:r>
              <a:rPr lang="en-GB"/>
              <a:t>Slide templates are saved in a Master slide deck, accessed via ‘New Slide’</a:t>
            </a:r>
          </a:p>
          <a:p>
            <a:r>
              <a:rPr lang="en-US"/>
              <a:t>There are also slides available with only one heading (i.e. no subhead)</a:t>
            </a:r>
          </a:p>
          <a:p>
            <a:r>
              <a:rPr lang="en-GB"/>
              <a:t>The footer line should include the document title and page number</a:t>
            </a:r>
          </a:p>
          <a:p>
            <a:endParaRPr lang="en-US"/>
          </a:p>
        </p:txBody>
      </p:sp>
    </p:spTree>
    <p:extLst>
      <p:ext uri="{BB962C8B-B14F-4D97-AF65-F5344CB8AC3E}">
        <p14:creationId xmlns:p14="http://schemas.microsoft.com/office/powerpoint/2010/main" val="2827668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vider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5D962294-A079-DC73-E9EA-2618C90E5800}"/>
              </a:ext>
            </a:extLst>
          </p:cNvPr>
          <p:cNvCxnSpPr>
            <a:cxnSpLocks/>
          </p:cNvCxnSpPr>
          <p:nvPr userDrawn="1"/>
        </p:nvCxnSpPr>
        <p:spPr>
          <a:xfrm>
            <a:off x="1209468" y="8172400"/>
            <a:ext cx="138313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Footer Placeholder 4">
            <a:extLst>
              <a:ext uri="{FF2B5EF4-FFF2-40B4-BE49-F238E27FC236}">
                <a16:creationId xmlns:a16="http://schemas.microsoft.com/office/drawing/2014/main" id="{F9D8046C-9438-3E6B-F15D-5A190FD7150E}"/>
              </a:ext>
            </a:extLst>
          </p:cNvPr>
          <p:cNvSpPr>
            <a:spLocks noGrp="1"/>
          </p:cNvSpPr>
          <p:nvPr>
            <p:ph type="ftr" sz="quarter" idx="3"/>
          </p:nvPr>
        </p:nvSpPr>
        <p:spPr>
          <a:xfrm>
            <a:off x="1689663" y="8445501"/>
            <a:ext cx="5486400" cy="486833"/>
          </a:xfrm>
          <a:prstGeom prst="rect">
            <a:avLst/>
          </a:prstGeom>
        </p:spPr>
        <p:txBody>
          <a:bodyPr vert="horz" lIns="91440" tIns="45720" rIns="91440" bIns="45720" rtlCol="0" anchor="ctr"/>
          <a:lstStyle>
            <a:lvl1pPr algn="l">
              <a:defRPr sz="1600">
                <a:solidFill>
                  <a:schemeClr val="tx2"/>
                </a:solidFill>
              </a:defRPr>
            </a:lvl1pPr>
          </a:lstStyle>
          <a:p>
            <a:r>
              <a:rPr lang="en-GB"/>
              <a:t>Document title</a:t>
            </a:r>
          </a:p>
        </p:txBody>
      </p:sp>
      <p:sp>
        <p:nvSpPr>
          <p:cNvPr id="14" name="Slide Number Placeholder 5">
            <a:extLst>
              <a:ext uri="{FF2B5EF4-FFF2-40B4-BE49-F238E27FC236}">
                <a16:creationId xmlns:a16="http://schemas.microsoft.com/office/drawing/2014/main" id="{B08D8E64-CC59-04BA-73FE-8FDDFDE92E19}"/>
              </a:ext>
            </a:extLst>
          </p:cNvPr>
          <p:cNvSpPr>
            <a:spLocks noGrp="1"/>
          </p:cNvSpPr>
          <p:nvPr>
            <p:ph type="sldNum" sz="quarter" idx="4"/>
          </p:nvPr>
        </p:nvSpPr>
        <p:spPr>
          <a:xfrm>
            <a:off x="1182905" y="8445500"/>
            <a:ext cx="478461" cy="486833"/>
          </a:xfrm>
          <a:prstGeom prst="rect">
            <a:avLst/>
          </a:prstGeom>
        </p:spPr>
        <p:txBody>
          <a:bodyPr vert="horz" lIns="91440" tIns="45720" rIns="91440" bIns="45720" rtlCol="0" anchor="ctr"/>
          <a:lstStyle>
            <a:lvl1pPr algn="l">
              <a:defRPr sz="1600">
                <a:solidFill>
                  <a:schemeClr val="tx2"/>
                </a:solidFill>
              </a:defRPr>
            </a:lvl1pPr>
          </a:lstStyle>
          <a:p>
            <a:fld id="{40FC62D0-A2F2-4BF8-8DAC-E86C11000EC3}" type="slidenum">
              <a:rPr lang="en-GB" smtClean="0"/>
              <a:pPr/>
              <a:t>‹#›</a:t>
            </a:fld>
            <a:endParaRPr lang="en-GB"/>
          </a:p>
        </p:txBody>
      </p:sp>
      <p:sp>
        <p:nvSpPr>
          <p:cNvPr id="2" name="Subtitle 2">
            <a:extLst>
              <a:ext uri="{FF2B5EF4-FFF2-40B4-BE49-F238E27FC236}">
                <a16:creationId xmlns:a16="http://schemas.microsoft.com/office/drawing/2014/main" id="{BF7FB3BD-5B51-224E-2471-3CB4261AEC9F}"/>
              </a:ext>
            </a:extLst>
          </p:cNvPr>
          <p:cNvSpPr>
            <a:spLocks noGrp="1"/>
          </p:cNvSpPr>
          <p:nvPr>
            <p:ph type="subTitle" idx="1" hasCustomPrompt="1"/>
          </p:nvPr>
        </p:nvSpPr>
        <p:spPr>
          <a:xfrm>
            <a:off x="1292261" y="3650888"/>
            <a:ext cx="5762661" cy="486833"/>
          </a:xfrm>
        </p:spPr>
        <p:txBody>
          <a:bodyPr>
            <a:noAutofit/>
          </a:bodyPr>
          <a:lstStyle>
            <a:lvl1pPr marL="0" indent="0" algn="l">
              <a:buNone/>
              <a:defRPr sz="2600" b="1">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Divider</a:t>
            </a:r>
            <a:endParaRPr lang="en-GB"/>
          </a:p>
        </p:txBody>
      </p:sp>
      <p:sp>
        <p:nvSpPr>
          <p:cNvPr id="3" name="Text Placeholder 13">
            <a:extLst>
              <a:ext uri="{FF2B5EF4-FFF2-40B4-BE49-F238E27FC236}">
                <a16:creationId xmlns:a16="http://schemas.microsoft.com/office/drawing/2014/main" id="{B9CE5A69-BA37-B40C-31EA-CA38221AF08D}"/>
              </a:ext>
            </a:extLst>
          </p:cNvPr>
          <p:cNvSpPr>
            <a:spLocks noGrp="1"/>
          </p:cNvSpPr>
          <p:nvPr>
            <p:ph type="body" sz="quarter" idx="13" hasCustomPrompt="1"/>
          </p:nvPr>
        </p:nvSpPr>
        <p:spPr>
          <a:xfrm>
            <a:off x="1292261" y="4174062"/>
            <a:ext cx="7292939" cy="1553633"/>
          </a:xfrm>
        </p:spPr>
        <p:txBody>
          <a:bodyPr>
            <a:normAutofit/>
          </a:bodyPr>
          <a:lstStyle>
            <a:lvl1pPr marL="0" indent="0">
              <a:buNone/>
              <a:defRPr sz="4600" b="1" cap="none" baseline="0">
                <a:solidFill>
                  <a:schemeClr val="tx2"/>
                </a:solidFill>
                <a:latin typeface="Arial Black" panose="020B0A04020102020204" pitchFamily="34" charset="0"/>
              </a:defRPr>
            </a:lvl1pPr>
          </a:lstStyle>
          <a:p>
            <a:pPr lvl="0"/>
            <a:r>
              <a:rPr lang="en-US"/>
              <a:t>Section heading</a:t>
            </a:r>
          </a:p>
          <a:p>
            <a:pPr lvl="0"/>
            <a:endParaRPr lang="en-GB"/>
          </a:p>
        </p:txBody>
      </p:sp>
    </p:spTree>
    <p:extLst>
      <p:ext uri="{BB962C8B-B14F-4D97-AF65-F5344CB8AC3E}">
        <p14:creationId xmlns:p14="http://schemas.microsoft.com/office/powerpoint/2010/main" val="24440480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bg1"/>
        </a:solidFill>
        <a:effectLst/>
      </p:bgPr>
    </p:bg>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5D962294-A079-DC73-E9EA-2618C90E5800}"/>
              </a:ext>
            </a:extLst>
          </p:cNvPr>
          <p:cNvCxnSpPr>
            <a:cxnSpLocks/>
          </p:cNvCxnSpPr>
          <p:nvPr userDrawn="1"/>
        </p:nvCxnSpPr>
        <p:spPr>
          <a:xfrm>
            <a:off x="1209468" y="8172400"/>
            <a:ext cx="138313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Footer Placeholder 4">
            <a:extLst>
              <a:ext uri="{FF2B5EF4-FFF2-40B4-BE49-F238E27FC236}">
                <a16:creationId xmlns:a16="http://schemas.microsoft.com/office/drawing/2014/main" id="{F9D8046C-9438-3E6B-F15D-5A190FD7150E}"/>
              </a:ext>
            </a:extLst>
          </p:cNvPr>
          <p:cNvSpPr>
            <a:spLocks noGrp="1"/>
          </p:cNvSpPr>
          <p:nvPr>
            <p:ph type="ftr" sz="quarter" idx="3"/>
          </p:nvPr>
        </p:nvSpPr>
        <p:spPr>
          <a:xfrm>
            <a:off x="1689663" y="8445501"/>
            <a:ext cx="5486400" cy="486833"/>
          </a:xfrm>
          <a:prstGeom prst="rect">
            <a:avLst/>
          </a:prstGeom>
        </p:spPr>
        <p:txBody>
          <a:bodyPr vert="horz" lIns="91440" tIns="45720" rIns="91440" bIns="45720" rtlCol="0" anchor="ctr"/>
          <a:lstStyle>
            <a:lvl1pPr algn="l">
              <a:defRPr sz="1600">
                <a:solidFill>
                  <a:schemeClr val="bg1">
                    <a:lumMod val="50000"/>
                  </a:schemeClr>
                </a:solidFill>
              </a:defRPr>
            </a:lvl1pPr>
          </a:lstStyle>
          <a:p>
            <a:r>
              <a:rPr lang="en-GB"/>
              <a:t>Document title</a:t>
            </a:r>
          </a:p>
        </p:txBody>
      </p:sp>
      <p:sp>
        <p:nvSpPr>
          <p:cNvPr id="14" name="Slide Number Placeholder 5">
            <a:extLst>
              <a:ext uri="{FF2B5EF4-FFF2-40B4-BE49-F238E27FC236}">
                <a16:creationId xmlns:a16="http://schemas.microsoft.com/office/drawing/2014/main" id="{B08D8E64-CC59-04BA-73FE-8FDDFDE92E19}"/>
              </a:ext>
            </a:extLst>
          </p:cNvPr>
          <p:cNvSpPr>
            <a:spLocks noGrp="1"/>
          </p:cNvSpPr>
          <p:nvPr>
            <p:ph type="sldNum" sz="quarter" idx="4"/>
          </p:nvPr>
        </p:nvSpPr>
        <p:spPr>
          <a:xfrm>
            <a:off x="1182905" y="8445500"/>
            <a:ext cx="478461" cy="486833"/>
          </a:xfrm>
          <a:prstGeom prst="rect">
            <a:avLst/>
          </a:prstGeom>
        </p:spPr>
        <p:txBody>
          <a:bodyPr vert="horz" lIns="91440" tIns="45720" rIns="91440" bIns="45720" rtlCol="0" anchor="ctr"/>
          <a:lstStyle>
            <a:lvl1pPr algn="l">
              <a:defRPr sz="1600">
                <a:solidFill>
                  <a:schemeClr val="bg1">
                    <a:lumMod val="50000"/>
                  </a:schemeClr>
                </a:solidFill>
              </a:defRPr>
            </a:lvl1pPr>
          </a:lstStyle>
          <a:p>
            <a:fld id="{40FC62D0-A2F2-4BF8-8DAC-E86C11000EC3}" type="slidenum">
              <a:rPr lang="en-GB" smtClean="0"/>
              <a:pPr/>
              <a:t>‹#›</a:t>
            </a:fld>
            <a:endParaRPr lang="en-GB"/>
          </a:p>
        </p:txBody>
      </p:sp>
      <p:sp>
        <p:nvSpPr>
          <p:cNvPr id="2" name="Subtitle 2">
            <a:extLst>
              <a:ext uri="{FF2B5EF4-FFF2-40B4-BE49-F238E27FC236}">
                <a16:creationId xmlns:a16="http://schemas.microsoft.com/office/drawing/2014/main" id="{BF7FB3BD-5B51-224E-2471-3CB4261AEC9F}"/>
              </a:ext>
            </a:extLst>
          </p:cNvPr>
          <p:cNvSpPr>
            <a:spLocks noGrp="1"/>
          </p:cNvSpPr>
          <p:nvPr>
            <p:ph type="subTitle" idx="1" hasCustomPrompt="1"/>
          </p:nvPr>
        </p:nvSpPr>
        <p:spPr>
          <a:xfrm>
            <a:off x="1292261" y="3650888"/>
            <a:ext cx="5762661" cy="486833"/>
          </a:xfrm>
        </p:spPr>
        <p:txBody>
          <a:bodyPr>
            <a:noAutofit/>
          </a:bodyPr>
          <a:lstStyle>
            <a:lvl1pPr marL="0" indent="0" algn="l">
              <a:buNone/>
              <a:defRPr sz="2600" b="1">
                <a:solidFill>
                  <a:schemeClr val="accent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Divider</a:t>
            </a:r>
            <a:endParaRPr lang="en-GB"/>
          </a:p>
        </p:txBody>
      </p:sp>
      <p:sp>
        <p:nvSpPr>
          <p:cNvPr id="3" name="Text Placeholder 13">
            <a:extLst>
              <a:ext uri="{FF2B5EF4-FFF2-40B4-BE49-F238E27FC236}">
                <a16:creationId xmlns:a16="http://schemas.microsoft.com/office/drawing/2014/main" id="{B9CE5A69-BA37-B40C-31EA-CA38221AF08D}"/>
              </a:ext>
            </a:extLst>
          </p:cNvPr>
          <p:cNvSpPr>
            <a:spLocks noGrp="1"/>
          </p:cNvSpPr>
          <p:nvPr>
            <p:ph type="body" sz="quarter" idx="13" hasCustomPrompt="1"/>
          </p:nvPr>
        </p:nvSpPr>
        <p:spPr>
          <a:xfrm>
            <a:off x="1292261" y="4174062"/>
            <a:ext cx="7292939" cy="1553633"/>
          </a:xfrm>
        </p:spPr>
        <p:txBody>
          <a:bodyPr>
            <a:normAutofit/>
          </a:bodyPr>
          <a:lstStyle>
            <a:lvl1pPr marL="0" indent="0">
              <a:buNone/>
              <a:defRPr sz="4600" b="1" cap="none" baseline="0">
                <a:solidFill>
                  <a:schemeClr val="tx2"/>
                </a:solidFill>
                <a:latin typeface="Arial Black" panose="020B0A04020102020204" pitchFamily="34" charset="0"/>
              </a:defRPr>
            </a:lvl1pPr>
          </a:lstStyle>
          <a:p>
            <a:pPr lvl="0"/>
            <a:r>
              <a:rPr lang="en-US"/>
              <a:t>Section heading</a:t>
            </a:r>
          </a:p>
          <a:p>
            <a:pPr lvl="0"/>
            <a:endParaRPr lang="en-GB"/>
          </a:p>
        </p:txBody>
      </p:sp>
    </p:spTree>
    <p:extLst>
      <p:ext uri="{BB962C8B-B14F-4D97-AF65-F5344CB8AC3E}">
        <p14:creationId xmlns:p14="http://schemas.microsoft.com/office/powerpoint/2010/main" val="30300086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ot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D8093-31B7-44A8-96BF-693EB47DB535}"/>
              </a:ext>
            </a:extLst>
          </p:cNvPr>
          <p:cNvSpPr>
            <a:spLocks noGrp="1"/>
          </p:cNvSpPr>
          <p:nvPr>
            <p:ph type="ctrTitle" hasCustomPrompt="1"/>
          </p:nvPr>
        </p:nvSpPr>
        <p:spPr>
          <a:xfrm>
            <a:off x="3674432" y="3110928"/>
            <a:ext cx="8907137" cy="2303185"/>
          </a:xfrm>
        </p:spPr>
        <p:txBody>
          <a:bodyPr anchor="ctr">
            <a:normAutofit/>
          </a:bodyPr>
          <a:lstStyle>
            <a:lvl1pPr algn="ctr">
              <a:defRPr sz="5867" b="1" i="1">
                <a:solidFill>
                  <a:schemeClr val="tx2"/>
                </a:solidFill>
              </a:defRPr>
            </a:lvl1pPr>
          </a:lstStyle>
          <a:p>
            <a:r>
              <a:rPr lang="en-US"/>
              <a:t>“Quote goes in this space.”</a:t>
            </a:r>
            <a:endParaRPr lang="en-GB"/>
          </a:p>
        </p:txBody>
      </p:sp>
      <p:sp>
        <p:nvSpPr>
          <p:cNvPr id="7" name="Text Placeholder 6">
            <a:extLst>
              <a:ext uri="{FF2B5EF4-FFF2-40B4-BE49-F238E27FC236}">
                <a16:creationId xmlns:a16="http://schemas.microsoft.com/office/drawing/2014/main" id="{A5609AC1-B165-4266-AC17-4F37BE2DD358}"/>
              </a:ext>
            </a:extLst>
          </p:cNvPr>
          <p:cNvSpPr>
            <a:spLocks noGrp="1"/>
          </p:cNvSpPr>
          <p:nvPr>
            <p:ph type="body" sz="quarter" idx="13" hasCustomPrompt="1"/>
          </p:nvPr>
        </p:nvSpPr>
        <p:spPr>
          <a:xfrm>
            <a:off x="3674433" y="5440807"/>
            <a:ext cx="8907136" cy="427567"/>
          </a:xfrm>
        </p:spPr>
        <p:txBody>
          <a:bodyPr>
            <a:noAutofit/>
          </a:bodyPr>
          <a:lstStyle>
            <a:lvl1pPr marL="0" indent="0" algn="ctr">
              <a:buNone/>
              <a:defRPr sz="2400" b="1">
                <a:solidFill>
                  <a:schemeClr val="bg1"/>
                </a:solidFill>
              </a:defRPr>
            </a:lvl1pPr>
          </a:lstStyle>
          <a:p>
            <a:pPr lvl="0"/>
            <a:r>
              <a:rPr lang="en-US"/>
              <a:t>Name, Company</a:t>
            </a:r>
            <a:endParaRPr lang="en-GB"/>
          </a:p>
        </p:txBody>
      </p:sp>
      <p:cxnSp>
        <p:nvCxnSpPr>
          <p:cNvPr id="12" name="Straight Connector 11">
            <a:extLst>
              <a:ext uri="{FF2B5EF4-FFF2-40B4-BE49-F238E27FC236}">
                <a16:creationId xmlns:a16="http://schemas.microsoft.com/office/drawing/2014/main" id="{5D962294-A079-DC73-E9EA-2618C90E5800}"/>
              </a:ext>
            </a:extLst>
          </p:cNvPr>
          <p:cNvCxnSpPr>
            <a:cxnSpLocks/>
          </p:cNvCxnSpPr>
          <p:nvPr userDrawn="1"/>
        </p:nvCxnSpPr>
        <p:spPr>
          <a:xfrm>
            <a:off x="1209468" y="8172400"/>
            <a:ext cx="138313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Footer Placeholder 4">
            <a:extLst>
              <a:ext uri="{FF2B5EF4-FFF2-40B4-BE49-F238E27FC236}">
                <a16:creationId xmlns:a16="http://schemas.microsoft.com/office/drawing/2014/main" id="{F9D8046C-9438-3E6B-F15D-5A190FD7150E}"/>
              </a:ext>
            </a:extLst>
          </p:cNvPr>
          <p:cNvSpPr>
            <a:spLocks noGrp="1"/>
          </p:cNvSpPr>
          <p:nvPr>
            <p:ph type="ftr" sz="quarter" idx="3"/>
          </p:nvPr>
        </p:nvSpPr>
        <p:spPr>
          <a:xfrm>
            <a:off x="1689663" y="8445501"/>
            <a:ext cx="5486400" cy="486833"/>
          </a:xfrm>
          <a:prstGeom prst="rect">
            <a:avLst/>
          </a:prstGeom>
        </p:spPr>
        <p:txBody>
          <a:bodyPr vert="horz" lIns="91440" tIns="45720" rIns="91440" bIns="45720" rtlCol="0" anchor="ctr"/>
          <a:lstStyle>
            <a:lvl1pPr algn="l">
              <a:defRPr sz="1600">
                <a:solidFill>
                  <a:schemeClr val="tx2"/>
                </a:solidFill>
              </a:defRPr>
            </a:lvl1pPr>
          </a:lstStyle>
          <a:p>
            <a:r>
              <a:rPr lang="en-GB"/>
              <a:t>Document title</a:t>
            </a:r>
          </a:p>
        </p:txBody>
      </p:sp>
      <p:sp>
        <p:nvSpPr>
          <p:cNvPr id="14" name="Slide Number Placeholder 5">
            <a:extLst>
              <a:ext uri="{FF2B5EF4-FFF2-40B4-BE49-F238E27FC236}">
                <a16:creationId xmlns:a16="http://schemas.microsoft.com/office/drawing/2014/main" id="{B08D8E64-CC59-04BA-73FE-8FDDFDE92E19}"/>
              </a:ext>
            </a:extLst>
          </p:cNvPr>
          <p:cNvSpPr>
            <a:spLocks noGrp="1"/>
          </p:cNvSpPr>
          <p:nvPr>
            <p:ph type="sldNum" sz="quarter" idx="4"/>
          </p:nvPr>
        </p:nvSpPr>
        <p:spPr>
          <a:xfrm>
            <a:off x="1182905" y="8445500"/>
            <a:ext cx="478461" cy="486833"/>
          </a:xfrm>
          <a:prstGeom prst="rect">
            <a:avLst/>
          </a:prstGeom>
        </p:spPr>
        <p:txBody>
          <a:bodyPr vert="horz" lIns="91440" tIns="45720" rIns="91440" bIns="45720" rtlCol="0" anchor="ctr"/>
          <a:lstStyle>
            <a:lvl1pPr algn="l">
              <a:defRPr sz="1600">
                <a:solidFill>
                  <a:schemeClr val="tx2"/>
                </a:solidFill>
              </a:defRPr>
            </a:lvl1pPr>
          </a:lstStyle>
          <a:p>
            <a:fld id="{40FC62D0-A2F2-4BF8-8DAC-E86C11000EC3}" type="slidenum">
              <a:rPr lang="en-GB" smtClean="0"/>
              <a:pPr/>
              <a:t>‹#›</a:t>
            </a:fld>
            <a:endParaRPr lang="en-GB"/>
          </a:p>
        </p:txBody>
      </p:sp>
    </p:spTree>
    <p:extLst>
      <p:ext uri="{BB962C8B-B14F-4D97-AF65-F5344CB8AC3E}">
        <p14:creationId xmlns:p14="http://schemas.microsoft.com/office/powerpoint/2010/main" val="39375611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uote 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D8093-31B7-44A8-96BF-693EB47DB535}"/>
              </a:ext>
            </a:extLst>
          </p:cNvPr>
          <p:cNvSpPr>
            <a:spLocks noGrp="1"/>
          </p:cNvSpPr>
          <p:nvPr>
            <p:ph type="ctrTitle" hasCustomPrompt="1"/>
          </p:nvPr>
        </p:nvSpPr>
        <p:spPr>
          <a:xfrm>
            <a:off x="3674432" y="3110928"/>
            <a:ext cx="8907137" cy="2303185"/>
          </a:xfrm>
        </p:spPr>
        <p:txBody>
          <a:bodyPr anchor="ctr">
            <a:normAutofit/>
          </a:bodyPr>
          <a:lstStyle>
            <a:lvl1pPr algn="ctr">
              <a:defRPr sz="5867" b="1" i="1">
                <a:solidFill>
                  <a:schemeClr val="tx2"/>
                </a:solidFill>
              </a:defRPr>
            </a:lvl1pPr>
          </a:lstStyle>
          <a:p>
            <a:r>
              <a:rPr lang="en-US"/>
              <a:t>“Quote goes in this space.”</a:t>
            </a:r>
            <a:endParaRPr lang="en-GB"/>
          </a:p>
        </p:txBody>
      </p:sp>
      <p:sp>
        <p:nvSpPr>
          <p:cNvPr id="7" name="Text Placeholder 6">
            <a:extLst>
              <a:ext uri="{FF2B5EF4-FFF2-40B4-BE49-F238E27FC236}">
                <a16:creationId xmlns:a16="http://schemas.microsoft.com/office/drawing/2014/main" id="{A5609AC1-B165-4266-AC17-4F37BE2DD358}"/>
              </a:ext>
            </a:extLst>
          </p:cNvPr>
          <p:cNvSpPr>
            <a:spLocks noGrp="1"/>
          </p:cNvSpPr>
          <p:nvPr>
            <p:ph type="body" sz="quarter" idx="13" hasCustomPrompt="1"/>
          </p:nvPr>
        </p:nvSpPr>
        <p:spPr>
          <a:xfrm>
            <a:off x="3674433" y="5440807"/>
            <a:ext cx="8907136" cy="427567"/>
          </a:xfrm>
        </p:spPr>
        <p:txBody>
          <a:bodyPr>
            <a:noAutofit/>
          </a:bodyPr>
          <a:lstStyle>
            <a:lvl1pPr marL="0" indent="0" algn="ctr">
              <a:buNone/>
              <a:defRPr sz="2400" b="1">
                <a:solidFill>
                  <a:schemeClr val="accent1">
                    <a:lumMod val="75000"/>
                  </a:schemeClr>
                </a:solidFill>
              </a:defRPr>
            </a:lvl1pPr>
          </a:lstStyle>
          <a:p>
            <a:pPr lvl="0"/>
            <a:r>
              <a:rPr lang="en-US"/>
              <a:t>Name, Company</a:t>
            </a:r>
            <a:endParaRPr lang="en-GB"/>
          </a:p>
        </p:txBody>
      </p:sp>
      <p:cxnSp>
        <p:nvCxnSpPr>
          <p:cNvPr id="12" name="Straight Connector 11">
            <a:extLst>
              <a:ext uri="{FF2B5EF4-FFF2-40B4-BE49-F238E27FC236}">
                <a16:creationId xmlns:a16="http://schemas.microsoft.com/office/drawing/2014/main" id="{5D962294-A079-DC73-E9EA-2618C90E5800}"/>
              </a:ext>
            </a:extLst>
          </p:cNvPr>
          <p:cNvCxnSpPr>
            <a:cxnSpLocks/>
          </p:cNvCxnSpPr>
          <p:nvPr userDrawn="1"/>
        </p:nvCxnSpPr>
        <p:spPr>
          <a:xfrm>
            <a:off x="1209468" y="8172400"/>
            <a:ext cx="138313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Footer Placeholder 4">
            <a:extLst>
              <a:ext uri="{FF2B5EF4-FFF2-40B4-BE49-F238E27FC236}">
                <a16:creationId xmlns:a16="http://schemas.microsoft.com/office/drawing/2014/main" id="{F9D8046C-9438-3E6B-F15D-5A190FD7150E}"/>
              </a:ext>
            </a:extLst>
          </p:cNvPr>
          <p:cNvSpPr>
            <a:spLocks noGrp="1"/>
          </p:cNvSpPr>
          <p:nvPr>
            <p:ph type="ftr" sz="quarter" idx="3"/>
          </p:nvPr>
        </p:nvSpPr>
        <p:spPr>
          <a:xfrm>
            <a:off x="1689663" y="8445501"/>
            <a:ext cx="5486400" cy="486833"/>
          </a:xfrm>
          <a:prstGeom prst="rect">
            <a:avLst/>
          </a:prstGeom>
        </p:spPr>
        <p:txBody>
          <a:bodyPr vert="horz" lIns="91440" tIns="45720" rIns="91440" bIns="45720" rtlCol="0" anchor="ctr"/>
          <a:lstStyle>
            <a:lvl1pPr algn="l">
              <a:defRPr sz="1600">
                <a:solidFill>
                  <a:schemeClr val="bg1">
                    <a:lumMod val="50000"/>
                  </a:schemeClr>
                </a:solidFill>
              </a:defRPr>
            </a:lvl1pPr>
          </a:lstStyle>
          <a:p>
            <a:r>
              <a:rPr lang="en-GB"/>
              <a:t>Document title</a:t>
            </a:r>
          </a:p>
        </p:txBody>
      </p:sp>
      <p:sp>
        <p:nvSpPr>
          <p:cNvPr id="14" name="Slide Number Placeholder 5">
            <a:extLst>
              <a:ext uri="{FF2B5EF4-FFF2-40B4-BE49-F238E27FC236}">
                <a16:creationId xmlns:a16="http://schemas.microsoft.com/office/drawing/2014/main" id="{B08D8E64-CC59-04BA-73FE-8FDDFDE92E19}"/>
              </a:ext>
            </a:extLst>
          </p:cNvPr>
          <p:cNvSpPr>
            <a:spLocks noGrp="1"/>
          </p:cNvSpPr>
          <p:nvPr>
            <p:ph type="sldNum" sz="quarter" idx="4"/>
          </p:nvPr>
        </p:nvSpPr>
        <p:spPr>
          <a:xfrm>
            <a:off x="1182905" y="8445500"/>
            <a:ext cx="478461" cy="486833"/>
          </a:xfrm>
          <a:prstGeom prst="rect">
            <a:avLst/>
          </a:prstGeom>
        </p:spPr>
        <p:txBody>
          <a:bodyPr vert="horz" lIns="91440" tIns="45720" rIns="91440" bIns="45720" rtlCol="0" anchor="ctr"/>
          <a:lstStyle>
            <a:lvl1pPr algn="l">
              <a:defRPr sz="1600">
                <a:solidFill>
                  <a:schemeClr val="bg1">
                    <a:lumMod val="50000"/>
                  </a:schemeClr>
                </a:solidFill>
              </a:defRPr>
            </a:lvl1pPr>
          </a:lstStyle>
          <a:p>
            <a:fld id="{40FC62D0-A2F2-4BF8-8DAC-E86C11000EC3}" type="slidenum">
              <a:rPr lang="en-GB" smtClean="0"/>
              <a:pPr/>
              <a:t>‹#›</a:t>
            </a:fld>
            <a:endParaRPr lang="en-GB"/>
          </a:p>
        </p:txBody>
      </p:sp>
    </p:spTree>
    <p:extLst>
      <p:ext uri="{BB962C8B-B14F-4D97-AF65-F5344CB8AC3E}">
        <p14:creationId xmlns:p14="http://schemas.microsoft.com/office/powerpoint/2010/main" val="9544580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resenter Intro Slid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white square with blue squares and white rectangles&#10;&#10;Description automatically generated">
            <a:extLst>
              <a:ext uri="{FF2B5EF4-FFF2-40B4-BE49-F238E27FC236}">
                <a16:creationId xmlns:a16="http://schemas.microsoft.com/office/drawing/2014/main" id="{A1737273-80BD-5C56-6DD5-EC49D5FE90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170" t="5042"/>
          <a:stretch/>
        </p:blipFill>
        <p:spPr>
          <a:xfrm>
            <a:off x="0" y="0"/>
            <a:ext cx="8155598" cy="7792091"/>
          </a:xfrm>
          <a:prstGeom prst="rect">
            <a:avLst/>
          </a:prstGeom>
        </p:spPr>
      </p:pic>
      <p:sp>
        <p:nvSpPr>
          <p:cNvPr id="2" name="Title 1">
            <a:extLst>
              <a:ext uri="{FF2B5EF4-FFF2-40B4-BE49-F238E27FC236}">
                <a16:creationId xmlns:a16="http://schemas.microsoft.com/office/drawing/2014/main" id="{699D8093-31B7-44A8-96BF-693EB47DB535}"/>
              </a:ext>
            </a:extLst>
          </p:cNvPr>
          <p:cNvSpPr>
            <a:spLocks noGrp="1"/>
          </p:cNvSpPr>
          <p:nvPr>
            <p:ph type="ctrTitle" hasCustomPrompt="1"/>
          </p:nvPr>
        </p:nvSpPr>
        <p:spPr>
          <a:xfrm>
            <a:off x="8356600" y="4640390"/>
            <a:ext cx="7726600" cy="2303185"/>
          </a:xfrm>
        </p:spPr>
        <p:txBody>
          <a:bodyPr anchor="ctr">
            <a:normAutofit/>
          </a:bodyPr>
          <a:lstStyle>
            <a:lvl1pPr algn="ctr">
              <a:defRPr sz="5867" b="1" i="0">
                <a:solidFill>
                  <a:schemeClr val="tx2"/>
                </a:solidFill>
              </a:defRPr>
            </a:lvl1pPr>
          </a:lstStyle>
          <a:p>
            <a:r>
              <a:rPr lang="en-US"/>
              <a:t>Name of</a:t>
            </a:r>
            <a:br>
              <a:rPr lang="en-US"/>
            </a:br>
            <a:r>
              <a:rPr lang="en-US"/>
              <a:t>Employee</a:t>
            </a:r>
            <a:endParaRPr lang="en-GB"/>
          </a:p>
        </p:txBody>
      </p:sp>
      <p:sp>
        <p:nvSpPr>
          <p:cNvPr id="7" name="Text Placeholder 6">
            <a:extLst>
              <a:ext uri="{FF2B5EF4-FFF2-40B4-BE49-F238E27FC236}">
                <a16:creationId xmlns:a16="http://schemas.microsoft.com/office/drawing/2014/main" id="{A5609AC1-B165-4266-AC17-4F37BE2DD358}"/>
              </a:ext>
            </a:extLst>
          </p:cNvPr>
          <p:cNvSpPr>
            <a:spLocks noGrp="1"/>
          </p:cNvSpPr>
          <p:nvPr>
            <p:ph type="body" sz="quarter" idx="13" hasCustomPrompt="1"/>
          </p:nvPr>
        </p:nvSpPr>
        <p:spPr>
          <a:xfrm>
            <a:off x="8356600" y="6943575"/>
            <a:ext cx="7726600" cy="427567"/>
          </a:xfrm>
        </p:spPr>
        <p:txBody>
          <a:bodyPr>
            <a:noAutofit/>
          </a:bodyPr>
          <a:lstStyle>
            <a:lvl1pPr marL="0" indent="0" algn="ctr">
              <a:buNone/>
              <a:defRPr sz="2400" b="1">
                <a:solidFill>
                  <a:schemeClr val="bg1"/>
                </a:solidFill>
              </a:defRPr>
            </a:lvl1pPr>
          </a:lstStyle>
          <a:p>
            <a:pPr lvl="0"/>
            <a:r>
              <a:rPr lang="en-US"/>
              <a:t>Role, Company</a:t>
            </a:r>
            <a:endParaRPr lang="en-GB"/>
          </a:p>
        </p:txBody>
      </p:sp>
      <p:cxnSp>
        <p:nvCxnSpPr>
          <p:cNvPr id="12" name="Straight Connector 11">
            <a:extLst>
              <a:ext uri="{FF2B5EF4-FFF2-40B4-BE49-F238E27FC236}">
                <a16:creationId xmlns:a16="http://schemas.microsoft.com/office/drawing/2014/main" id="{5D962294-A079-DC73-E9EA-2618C90E5800}"/>
              </a:ext>
            </a:extLst>
          </p:cNvPr>
          <p:cNvCxnSpPr>
            <a:cxnSpLocks/>
          </p:cNvCxnSpPr>
          <p:nvPr userDrawn="1"/>
        </p:nvCxnSpPr>
        <p:spPr>
          <a:xfrm>
            <a:off x="1209468" y="8172400"/>
            <a:ext cx="138313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Footer Placeholder 4">
            <a:extLst>
              <a:ext uri="{FF2B5EF4-FFF2-40B4-BE49-F238E27FC236}">
                <a16:creationId xmlns:a16="http://schemas.microsoft.com/office/drawing/2014/main" id="{F9D8046C-9438-3E6B-F15D-5A190FD7150E}"/>
              </a:ext>
            </a:extLst>
          </p:cNvPr>
          <p:cNvSpPr>
            <a:spLocks noGrp="1"/>
          </p:cNvSpPr>
          <p:nvPr>
            <p:ph type="ftr" sz="quarter" idx="3"/>
          </p:nvPr>
        </p:nvSpPr>
        <p:spPr>
          <a:xfrm>
            <a:off x="1689663" y="8445501"/>
            <a:ext cx="5486400" cy="486833"/>
          </a:xfrm>
          <a:prstGeom prst="rect">
            <a:avLst/>
          </a:prstGeom>
        </p:spPr>
        <p:txBody>
          <a:bodyPr vert="horz" lIns="91440" tIns="45720" rIns="91440" bIns="45720" rtlCol="0" anchor="ctr"/>
          <a:lstStyle>
            <a:lvl1pPr algn="l">
              <a:defRPr sz="1600">
                <a:solidFill>
                  <a:schemeClr val="tx2"/>
                </a:solidFill>
              </a:defRPr>
            </a:lvl1pPr>
          </a:lstStyle>
          <a:p>
            <a:r>
              <a:rPr lang="en-GB"/>
              <a:t>Document title</a:t>
            </a:r>
          </a:p>
        </p:txBody>
      </p:sp>
      <p:sp>
        <p:nvSpPr>
          <p:cNvPr id="14" name="Slide Number Placeholder 5">
            <a:extLst>
              <a:ext uri="{FF2B5EF4-FFF2-40B4-BE49-F238E27FC236}">
                <a16:creationId xmlns:a16="http://schemas.microsoft.com/office/drawing/2014/main" id="{B08D8E64-CC59-04BA-73FE-8FDDFDE92E19}"/>
              </a:ext>
            </a:extLst>
          </p:cNvPr>
          <p:cNvSpPr>
            <a:spLocks noGrp="1"/>
          </p:cNvSpPr>
          <p:nvPr>
            <p:ph type="sldNum" sz="quarter" idx="4"/>
          </p:nvPr>
        </p:nvSpPr>
        <p:spPr>
          <a:xfrm>
            <a:off x="1182905" y="8445500"/>
            <a:ext cx="478461" cy="486833"/>
          </a:xfrm>
          <a:prstGeom prst="rect">
            <a:avLst/>
          </a:prstGeom>
        </p:spPr>
        <p:txBody>
          <a:bodyPr vert="horz" lIns="91440" tIns="45720" rIns="91440" bIns="45720" rtlCol="0" anchor="ctr"/>
          <a:lstStyle>
            <a:lvl1pPr algn="l">
              <a:defRPr sz="1600">
                <a:solidFill>
                  <a:schemeClr val="tx2"/>
                </a:solidFill>
              </a:defRPr>
            </a:lvl1pPr>
          </a:lstStyle>
          <a:p>
            <a:fld id="{40FC62D0-A2F2-4BF8-8DAC-E86C11000EC3}" type="slidenum">
              <a:rPr lang="en-GB" smtClean="0"/>
              <a:pPr/>
              <a:t>‹#›</a:t>
            </a:fld>
            <a:endParaRPr lang="en-GB"/>
          </a:p>
        </p:txBody>
      </p:sp>
      <p:sp>
        <p:nvSpPr>
          <p:cNvPr id="11" name="Picture Placeholder 6">
            <a:extLst>
              <a:ext uri="{FF2B5EF4-FFF2-40B4-BE49-F238E27FC236}">
                <a16:creationId xmlns:a16="http://schemas.microsoft.com/office/drawing/2014/main" id="{BFA9AD81-163F-A611-6D76-CF06C524B9DE}"/>
              </a:ext>
            </a:extLst>
          </p:cNvPr>
          <p:cNvSpPr>
            <a:spLocks noGrp="1"/>
          </p:cNvSpPr>
          <p:nvPr>
            <p:ph type="pic" sz="quarter" idx="17"/>
          </p:nvPr>
        </p:nvSpPr>
        <p:spPr>
          <a:xfrm>
            <a:off x="1010528" y="1166126"/>
            <a:ext cx="5006732" cy="4905741"/>
          </a:xfrm>
          <a:prstGeom prst="rect">
            <a:avLst/>
          </a:prstGeom>
          <a:noFill/>
        </p:spPr>
        <p:txBody>
          <a:bodyPr/>
          <a:lstStyle/>
          <a:p>
            <a:endParaRPr lang="en-GB"/>
          </a:p>
        </p:txBody>
      </p:sp>
    </p:spTree>
    <p:extLst>
      <p:ext uri="{BB962C8B-B14F-4D97-AF65-F5344CB8AC3E}">
        <p14:creationId xmlns:p14="http://schemas.microsoft.com/office/powerpoint/2010/main" val="9652923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resenter Intro Slide 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D8093-31B7-44A8-96BF-693EB47DB535}"/>
              </a:ext>
            </a:extLst>
          </p:cNvPr>
          <p:cNvSpPr>
            <a:spLocks noGrp="1"/>
          </p:cNvSpPr>
          <p:nvPr>
            <p:ph type="ctrTitle" hasCustomPrompt="1"/>
          </p:nvPr>
        </p:nvSpPr>
        <p:spPr>
          <a:xfrm>
            <a:off x="8356600" y="4640390"/>
            <a:ext cx="7726600" cy="2303185"/>
          </a:xfrm>
        </p:spPr>
        <p:txBody>
          <a:bodyPr anchor="ctr">
            <a:normAutofit/>
          </a:bodyPr>
          <a:lstStyle>
            <a:lvl1pPr algn="ctr">
              <a:defRPr sz="5867" b="1" i="0">
                <a:solidFill>
                  <a:schemeClr val="tx2"/>
                </a:solidFill>
              </a:defRPr>
            </a:lvl1pPr>
          </a:lstStyle>
          <a:p>
            <a:r>
              <a:rPr lang="en-US"/>
              <a:t>Name of</a:t>
            </a:r>
            <a:br>
              <a:rPr lang="en-US"/>
            </a:br>
            <a:r>
              <a:rPr lang="en-US"/>
              <a:t>Employee</a:t>
            </a:r>
            <a:endParaRPr lang="en-GB"/>
          </a:p>
        </p:txBody>
      </p:sp>
      <p:sp>
        <p:nvSpPr>
          <p:cNvPr id="7" name="Text Placeholder 6">
            <a:extLst>
              <a:ext uri="{FF2B5EF4-FFF2-40B4-BE49-F238E27FC236}">
                <a16:creationId xmlns:a16="http://schemas.microsoft.com/office/drawing/2014/main" id="{A5609AC1-B165-4266-AC17-4F37BE2DD358}"/>
              </a:ext>
            </a:extLst>
          </p:cNvPr>
          <p:cNvSpPr>
            <a:spLocks noGrp="1"/>
          </p:cNvSpPr>
          <p:nvPr>
            <p:ph type="body" sz="quarter" idx="13" hasCustomPrompt="1"/>
          </p:nvPr>
        </p:nvSpPr>
        <p:spPr>
          <a:xfrm>
            <a:off x="8356600" y="6943575"/>
            <a:ext cx="7726600" cy="427567"/>
          </a:xfrm>
        </p:spPr>
        <p:txBody>
          <a:bodyPr>
            <a:noAutofit/>
          </a:bodyPr>
          <a:lstStyle>
            <a:lvl1pPr marL="0" indent="0" algn="ctr">
              <a:buNone/>
              <a:defRPr sz="2400" b="1">
                <a:solidFill>
                  <a:schemeClr val="accent1">
                    <a:lumMod val="75000"/>
                  </a:schemeClr>
                </a:solidFill>
              </a:defRPr>
            </a:lvl1pPr>
          </a:lstStyle>
          <a:p>
            <a:pPr lvl="0"/>
            <a:r>
              <a:rPr lang="en-US"/>
              <a:t>Role, Company</a:t>
            </a:r>
            <a:endParaRPr lang="en-GB"/>
          </a:p>
        </p:txBody>
      </p:sp>
      <p:cxnSp>
        <p:nvCxnSpPr>
          <p:cNvPr id="12" name="Straight Connector 11">
            <a:extLst>
              <a:ext uri="{FF2B5EF4-FFF2-40B4-BE49-F238E27FC236}">
                <a16:creationId xmlns:a16="http://schemas.microsoft.com/office/drawing/2014/main" id="{5D962294-A079-DC73-E9EA-2618C90E5800}"/>
              </a:ext>
            </a:extLst>
          </p:cNvPr>
          <p:cNvCxnSpPr>
            <a:cxnSpLocks/>
          </p:cNvCxnSpPr>
          <p:nvPr userDrawn="1"/>
        </p:nvCxnSpPr>
        <p:spPr>
          <a:xfrm>
            <a:off x="1209468" y="8172400"/>
            <a:ext cx="138313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Footer Placeholder 4">
            <a:extLst>
              <a:ext uri="{FF2B5EF4-FFF2-40B4-BE49-F238E27FC236}">
                <a16:creationId xmlns:a16="http://schemas.microsoft.com/office/drawing/2014/main" id="{F9D8046C-9438-3E6B-F15D-5A190FD7150E}"/>
              </a:ext>
            </a:extLst>
          </p:cNvPr>
          <p:cNvSpPr>
            <a:spLocks noGrp="1"/>
          </p:cNvSpPr>
          <p:nvPr>
            <p:ph type="ftr" sz="quarter" idx="3"/>
          </p:nvPr>
        </p:nvSpPr>
        <p:spPr>
          <a:xfrm>
            <a:off x="1689663" y="8445501"/>
            <a:ext cx="5486400" cy="486833"/>
          </a:xfrm>
          <a:prstGeom prst="rect">
            <a:avLst/>
          </a:prstGeom>
        </p:spPr>
        <p:txBody>
          <a:bodyPr vert="horz" lIns="91440" tIns="45720" rIns="91440" bIns="45720" rtlCol="0" anchor="ctr"/>
          <a:lstStyle>
            <a:lvl1pPr algn="l">
              <a:defRPr sz="1600">
                <a:solidFill>
                  <a:schemeClr val="bg1">
                    <a:lumMod val="50000"/>
                  </a:schemeClr>
                </a:solidFill>
              </a:defRPr>
            </a:lvl1pPr>
          </a:lstStyle>
          <a:p>
            <a:r>
              <a:rPr lang="en-GB"/>
              <a:t>Document title</a:t>
            </a:r>
          </a:p>
        </p:txBody>
      </p:sp>
      <p:sp>
        <p:nvSpPr>
          <p:cNvPr id="14" name="Slide Number Placeholder 5">
            <a:extLst>
              <a:ext uri="{FF2B5EF4-FFF2-40B4-BE49-F238E27FC236}">
                <a16:creationId xmlns:a16="http://schemas.microsoft.com/office/drawing/2014/main" id="{B08D8E64-CC59-04BA-73FE-8FDDFDE92E19}"/>
              </a:ext>
            </a:extLst>
          </p:cNvPr>
          <p:cNvSpPr>
            <a:spLocks noGrp="1"/>
          </p:cNvSpPr>
          <p:nvPr>
            <p:ph type="sldNum" sz="quarter" idx="4"/>
          </p:nvPr>
        </p:nvSpPr>
        <p:spPr>
          <a:xfrm>
            <a:off x="1182905" y="8445500"/>
            <a:ext cx="478461" cy="486833"/>
          </a:xfrm>
          <a:prstGeom prst="rect">
            <a:avLst/>
          </a:prstGeom>
        </p:spPr>
        <p:txBody>
          <a:bodyPr vert="horz" lIns="91440" tIns="45720" rIns="91440" bIns="45720" rtlCol="0" anchor="ctr"/>
          <a:lstStyle>
            <a:lvl1pPr algn="l">
              <a:defRPr sz="1600">
                <a:solidFill>
                  <a:schemeClr val="bg1">
                    <a:lumMod val="50000"/>
                  </a:schemeClr>
                </a:solidFill>
              </a:defRPr>
            </a:lvl1pPr>
          </a:lstStyle>
          <a:p>
            <a:fld id="{40FC62D0-A2F2-4BF8-8DAC-E86C11000EC3}" type="slidenum">
              <a:rPr lang="en-GB" smtClean="0"/>
              <a:pPr/>
              <a:t>‹#›</a:t>
            </a:fld>
            <a:endParaRPr lang="en-GB"/>
          </a:p>
        </p:txBody>
      </p:sp>
      <p:pic>
        <p:nvPicPr>
          <p:cNvPr id="16" name="Picture 15">
            <a:extLst>
              <a:ext uri="{FF2B5EF4-FFF2-40B4-BE49-F238E27FC236}">
                <a16:creationId xmlns:a16="http://schemas.microsoft.com/office/drawing/2014/main" id="{F6819091-22E1-3E46-7B4D-304D14CDBA8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170" t="4975"/>
          <a:stretch/>
        </p:blipFill>
        <p:spPr>
          <a:xfrm>
            <a:off x="0" y="0"/>
            <a:ext cx="8155598" cy="7786030"/>
          </a:xfrm>
          <a:prstGeom prst="rect">
            <a:avLst/>
          </a:prstGeom>
        </p:spPr>
      </p:pic>
      <p:sp>
        <p:nvSpPr>
          <p:cNvPr id="17" name="Picture Placeholder 6">
            <a:extLst>
              <a:ext uri="{FF2B5EF4-FFF2-40B4-BE49-F238E27FC236}">
                <a16:creationId xmlns:a16="http://schemas.microsoft.com/office/drawing/2014/main" id="{A8280073-93EA-69B2-C4CC-9186902D8A1A}"/>
              </a:ext>
            </a:extLst>
          </p:cNvPr>
          <p:cNvSpPr>
            <a:spLocks noGrp="1"/>
          </p:cNvSpPr>
          <p:nvPr>
            <p:ph type="pic" sz="quarter" idx="17"/>
          </p:nvPr>
        </p:nvSpPr>
        <p:spPr>
          <a:xfrm>
            <a:off x="1010528" y="1166126"/>
            <a:ext cx="5006732" cy="4905741"/>
          </a:xfrm>
          <a:prstGeom prst="rect">
            <a:avLst/>
          </a:prstGeom>
          <a:noFill/>
        </p:spPr>
        <p:txBody>
          <a:bodyPr/>
          <a:lstStyle/>
          <a:p>
            <a:endParaRPr lang="en-GB"/>
          </a:p>
        </p:txBody>
      </p:sp>
    </p:spTree>
    <p:extLst>
      <p:ext uri="{BB962C8B-B14F-4D97-AF65-F5344CB8AC3E}">
        <p14:creationId xmlns:p14="http://schemas.microsoft.com/office/powerpoint/2010/main" val="241862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Q&amp;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 Placeholder 13">
            <a:extLst>
              <a:ext uri="{FF2B5EF4-FFF2-40B4-BE49-F238E27FC236}">
                <a16:creationId xmlns:a16="http://schemas.microsoft.com/office/drawing/2014/main" id="{F7B004DD-9AE2-A775-B9FE-15EEA8F3CC25}"/>
              </a:ext>
            </a:extLst>
          </p:cNvPr>
          <p:cNvSpPr>
            <a:spLocks noGrp="1"/>
          </p:cNvSpPr>
          <p:nvPr>
            <p:ph type="body" sz="quarter" idx="13" hasCustomPrompt="1"/>
          </p:nvPr>
        </p:nvSpPr>
        <p:spPr>
          <a:xfrm>
            <a:off x="5306880" y="4002694"/>
            <a:ext cx="5642240" cy="1344006"/>
          </a:xfrm>
        </p:spPr>
        <p:txBody>
          <a:bodyPr>
            <a:normAutofit/>
          </a:bodyPr>
          <a:lstStyle>
            <a:lvl1pPr marL="0" indent="0" algn="ctr">
              <a:buNone/>
              <a:defRPr sz="9600" b="1" cap="none" baseline="0">
                <a:solidFill>
                  <a:schemeClr val="tx2"/>
                </a:solidFill>
                <a:latin typeface="Arial Black" panose="020B0A04020102020204" pitchFamily="34" charset="0"/>
              </a:defRPr>
            </a:lvl1pPr>
          </a:lstStyle>
          <a:p>
            <a:pPr lvl="0"/>
            <a:r>
              <a:rPr lang="en-US"/>
              <a:t>Q&amp;A</a:t>
            </a:r>
          </a:p>
          <a:p>
            <a:pPr lvl="0"/>
            <a:endParaRPr lang="en-GB"/>
          </a:p>
        </p:txBody>
      </p:sp>
      <p:sp>
        <p:nvSpPr>
          <p:cNvPr id="5" name="Footer Placeholder 4">
            <a:extLst>
              <a:ext uri="{FF2B5EF4-FFF2-40B4-BE49-F238E27FC236}">
                <a16:creationId xmlns:a16="http://schemas.microsoft.com/office/drawing/2014/main" id="{62FAC212-671B-B03B-41F7-080DBCECE1EA}"/>
              </a:ext>
            </a:extLst>
          </p:cNvPr>
          <p:cNvSpPr>
            <a:spLocks noGrp="1"/>
          </p:cNvSpPr>
          <p:nvPr>
            <p:ph type="ftr" sz="quarter" idx="3"/>
          </p:nvPr>
        </p:nvSpPr>
        <p:spPr>
          <a:xfrm>
            <a:off x="1689663" y="8445501"/>
            <a:ext cx="5486400" cy="486833"/>
          </a:xfrm>
          <a:prstGeom prst="rect">
            <a:avLst/>
          </a:prstGeom>
        </p:spPr>
        <p:txBody>
          <a:bodyPr vert="horz" lIns="91440" tIns="45720" rIns="91440" bIns="45720" rtlCol="0" anchor="ctr"/>
          <a:lstStyle>
            <a:lvl1pPr algn="l">
              <a:defRPr sz="1600">
                <a:solidFill>
                  <a:schemeClr val="tx2"/>
                </a:solidFill>
              </a:defRPr>
            </a:lvl1pPr>
          </a:lstStyle>
          <a:p>
            <a:r>
              <a:rPr lang="en-GB"/>
              <a:t>Document title</a:t>
            </a:r>
          </a:p>
        </p:txBody>
      </p:sp>
      <p:sp>
        <p:nvSpPr>
          <p:cNvPr id="7" name="Slide Number Placeholder 5">
            <a:extLst>
              <a:ext uri="{FF2B5EF4-FFF2-40B4-BE49-F238E27FC236}">
                <a16:creationId xmlns:a16="http://schemas.microsoft.com/office/drawing/2014/main" id="{0CFDBFF2-888D-FD32-47DE-7F8440C18068}"/>
              </a:ext>
            </a:extLst>
          </p:cNvPr>
          <p:cNvSpPr>
            <a:spLocks noGrp="1"/>
          </p:cNvSpPr>
          <p:nvPr>
            <p:ph type="sldNum" sz="quarter" idx="4"/>
          </p:nvPr>
        </p:nvSpPr>
        <p:spPr>
          <a:xfrm>
            <a:off x="1182905" y="8445500"/>
            <a:ext cx="478461" cy="486833"/>
          </a:xfrm>
          <a:prstGeom prst="rect">
            <a:avLst/>
          </a:prstGeom>
        </p:spPr>
        <p:txBody>
          <a:bodyPr vert="horz" lIns="91440" tIns="45720" rIns="91440" bIns="45720" rtlCol="0" anchor="ctr"/>
          <a:lstStyle>
            <a:lvl1pPr algn="l">
              <a:defRPr sz="1600">
                <a:solidFill>
                  <a:schemeClr val="tx2"/>
                </a:solidFill>
              </a:defRPr>
            </a:lvl1pPr>
          </a:lstStyle>
          <a:p>
            <a:fld id="{40FC62D0-A2F2-4BF8-8DAC-E86C11000EC3}" type="slidenum">
              <a:rPr lang="en-GB" smtClean="0"/>
              <a:pPr/>
              <a:t>‹#›</a:t>
            </a:fld>
            <a:endParaRPr lang="en-GB"/>
          </a:p>
        </p:txBody>
      </p:sp>
      <p:pic>
        <p:nvPicPr>
          <p:cNvPr id="8" name="Graphic 6">
            <a:extLst>
              <a:ext uri="{FF2B5EF4-FFF2-40B4-BE49-F238E27FC236}">
                <a16:creationId xmlns:a16="http://schemas.microsoft.com/office/drawing/2014/main" id="{E2D898B2-82F1-5C30-47FA-0DDFB7B93258}"/>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13042387" y="7863841"/>
            <a:ext cx="2451614" cy="750278"/>
          </a:xfrm>
          <a:prstGeom prst="rect">
            <a:avLst/>
          </a:prstGeom>
        </p:spPr>
      </p:pic>
    </p:spTree>
    <p:extLst>
      <p:ext uri="{BB962C8B-B14F-4D97-AF65-F5344CB8AC3E}">
        <p14:creationId xmlns:p14="http://schemas.microsoft.com/office/powerpoint/2010/main" val="38300056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Q&amp;A 2">
    <p:bg>
      <p:bgPr>
        <a:solidFill>
          <a:schemeClr val="bg1"/>
        </a:solidFill>
        <a:effectLst/>
      </p:bgPr>
    </p:bg>
    <p:spTree>
      <p:nvGrpSpPr>
        <p:cNvPr id="1" name=""/>
        <p:cNvGrpSpPr/>
        <p:nvPr/>
      </p:nvGrpSpPr>
      <p:grpSpPr>
        <a:xfrm>
          <a:off x="0" y="0"/>
          <a:ext cx="0" cy="0"/>
          <a:chOff x="0" y="0"/>
          <a:chExt cx="0" cy="0"/>
        </a:xfrm>
      </p:grpSpPr>
      <p:sp>
        <p:nvSpPr>
          <p:cNvPr id="6" name="Text Placeholder 13">
            <a:extLst>
              <a:ext uri="{FF2B5EF4-FFF2-40B4-BE49-F238E27FC236}">
                <a16:creationId xmlns:a16="http://schemas.microsoft.com/office/drawing/2014/main" id="{F7B004DD-9AE2-A775-B9FE-15EEA8F3CC25}"/>
              </a:ext>
            </a:extLst>
          </p:cNvPr>
          <p:cNvSpPr>
            <a:spLocks noGrp="1"/>
          </p:cNvSpPr>
          <p:nvPr>
            <p:ph type="body" sz="quarter" idx="13" hasCustomPrompt="1"/>
          </p:nvPr>
        </p:nvSpPr>
        <p:spPr>
          <a:xfrm>
            <a:off x="5306880" y="4002694"/>
            <a:ext cx="5642240" cy="1138612"/>
          </a:xfrm>
        </p:spPr>
        <p:txBody>
          <a:bodyPr>
            <a:normAutofit/>
          </a:bodyPr>
          <a:lstStyle>
            <a:lvl1pPr marL="0" indent="0" algn="ctr">
              <a:buNone/>
              <a:defRPr sz="9600" b="1" cap="none" baseline="0">
                <a:solidFill>
                  <a:schemeClr val="tx2"/>
                </a:solidFill>
                <a:latin typeface="Arial Black" panose="020B0A04020102020204" pitchFamily="34" charset="0"/>
              </a:defRPr>
            </a:lvl1pPr>
          </a:lstStyle>
          <a:p>
            <a:pPr lvl="0"/>
            <a:r>
              <a:rPr lang="en-US"/>
              <a:t>Q&amp;A</a:t>
            </a:r>
          </a:p>
          <a:p>
            <a:pPr lvl="0"/>
            <a:endParaRPr lang="en-GB"/>
          </a:p>
        </p:txBody>
      </p:sp>
      <p:sp>
        <p:nvSpPr>
          <p:cNvPr id="5" name="Footer Placeholder 4">
            <a:extLst>
              <a:ext uri="{FF2B5EF4-FFF2-40B4-BE49-F238E27FC236}">
                <a16:creationId xmlns:a16="http://schemas.microsoft.com/office/drawing/2014/main" id="{907925A0-CED2-F9FA-061A-261CC8C2199E}"/>
              </a:ext>
            </a:extLst>
          </p:cNvPr>
          <p:cNvSpPr>
            <a:spLocks noGrp="1"/>
          </p:cNvSpPr>
          <p:nvPr>
            <p:ph type="ftr" sz="quarter" idx="3"/>
          </p:nvPr>
        </p:nvSpPr>
        <p:spPr>
          <a:xfrm>
            <a:off x="1689663" y="8445501"/>
            <a:ext cx="5486400" cy="486833"/>
          </a:xfrm>
          <a:prstGeom prst="rect">
            <a:avLst/>
          </a:prstGeom>
        </p:spPr>
        <p:txBody>
          <a:bodyPr vert="horz" lIns="91440" tIns="45720" rIns="91440" bIns="45720" rtlCol="0" anchor="ctr"/>
          <a:lstStyle>
            <a:lvl1pPr algn="l">
              <a:defRPr sz="1600">
                <a:solidFill>
                  <a:schemeClr val="bg1">
                    <a:lumMod val="50000"/>
                  </a:schemeClr>
                </a:solidFill>
              </a:defRPr>
            </a:lvl1pPr>
          </a:lstStyle>
          <a:p>
            <a:r>
              <a:rPr lang="en-GB"/>
              <a:t>Document title</a:t>
            </a:r>
          </a:p>
        </p:txBody>
      </p:sp>
      <p:sp>
        <p:nvSpPr>
          <p:cNvPr id="7" name="Slide Number Placeholder 5">
            <a:extLst>
              <a:ext uri="{FF2B5EF4-FFF2-40B4-BE49-F238E27FC236}">
                <a16:creationId xmlns:a16="http://schemas.microsoft.com/office/drawing/2014/main" id="{0EEB54D9-10F5-07DF-8CDE-9BD6C11C6E70}"/>
              </a:ext>
            </a:extLst>
          </p:cNvPr>
          <p:cNvSpPr>
            <a:spLocks noGrp="1"/>
          </p:cNvSpPr>
          <p:nvPr>
            <p:ph type="sldNum" sz="quarter" idx="4"/>
          </p:nvPr>
        </p:nvSpPr>
        <p:spPr>
          <a:xfrm>
            <a:off x="1182905" y="8445500"/>
            <a:ext cx="478461" cy="486833"/>
          </a:xfrm>
          <a:prstGeom prst="rect">
            <a:avLst/>
          </a:prstGeom>
        </p:spPr>
        <p:txBody>
          <a:bodyPr vert="horz" lIns="91440" tIns="45720" rIns="91440" bIns="45720" rtlCol="0" anchor="ctr"/>
          <a:lstStyle>
            <a:lvl1pPr algn="l">
              <a:defRPr sz="1600">
                <a:solidFill>
                  <a:schemeClr val="bg1">
                    <a:lumMod val="50000"/>
                  </a:schemeClr>
                </a:solidFill>
              </a:defRPr>
            </a:lvl1pPr>
          </a:lstStyle>
          <a:p>
            <a:fld id="{40FC62D0-A2F2-4BF8-8DAC-E86C11000EC3}" type="slidenum">
              <a:rPr lang="en-GB" smtClean="0"/>
              <a:pPr/>
              <a:t>‹#›</a:t>
            </a:fld>
            <a:endParaRPr lang="en-GB"/>
          </a:p>
        </p:txBody>
      </p:sp>
      <p:pic>
        <p:nvPicPr>
          <p:cNvPr id="8" name="Graphic 6">
            <a:extLst>
              <a:ext uri="{FF2B5EF4-FFF2-40B4-BE49-F238E27FC236}">
                <a16:creationId xmlns:a16="http://schemas.microsoft.com/office/drawing/2014/main" id="{2ED561A3-0F0C-112E-A1F1-2B1D5CB17BAA}"/>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13042387" y="7863841"/>
            <a:ext cx="2451614" cy="750278"/>
          </a:xfrm>
          <a:prstGeom prst="rect">
            <a:avLst/>
          </a:prstGeom>
        </p:spPr>
      </p:pic>
    </p:spTree>
    <p:extLst>
      <p:ext uri="{BB962C8B-B14F-4D97-AF65-F5344CB8AC3E}">
        <p14:creationId xmlns:p14="http://schemas.microsoft.com/office/powerpoint/2010/main" val="16146489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hank you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 Placeholder 13">
            <a:extLst>
              <a:ext uri="{FF2B5EF4-FFF2-40B4-BE49-F238E27FC236}">
                <a16:creationId xmlns:a16="http://schemas.microsoft.com/office/drawing/2014/main" id="{1C83C5EE-64B7-48FA-490D-77F3ACC43252}"/>
              </a:ext>
            </a:extLst>
          </p:cNvPr>
          <p:cNvSpPr>
            <a:spLocks noGrp="1"/>
          </p:cNvSpPr>
          <p:nvPr>
            <p:ph type="body" sz="quarter" idx="13" hasCustomPrompt="1"/>
          </p:nvPr>
        </p:nvSpPr>
        <p:spPr>
          <a:xfrm>
            <a:off x="5306880" y="3433388"/>
            <a:ext cx="5642240" cy="697455"/>
          </a:xfrm>
        </p:spPr>
        <p:txBody>
          <a:bodyPr>
            <a:normAutofit/>
          </a:bodyPr>
          <a:lstStyle>
            <a:lvl1pPr marL="0" indent="0" algn="ctr">
              <a:buNone/>
              <a:defRPr sz="4600" b="1" cap="none" baseline="0">
                <a:solidFill>
                  <a:schemeClr val="tx2"/>
                </a:solidFill>
                <a:latin typeface="Arial Black" panose="020B0A04020102020204" pitchFamily="34" charset="0"/>
              </a:defRPr>
            </a:lvl1pPr>
          </a:lstStyle>
          <a:p>
            <a:pPr lvl="0"/>
            <a:r>
              <a:rPr lang="en-US"/>
              <a:t>Thank you</a:t>
            </a:r>
          </a:p>
          <a:p>
            <a:pPr lvl="0"/>
            <a:endParaRPr lang="en-GB"/>
          </a:p>
        </p:txBody>
      </p:sp>
      <p:sp>
        <p:nvSpPr>
          <p:cNvPr id="7" name="Text Placeholder 19">
            <a:extLst>
              <a:ext uri="{FF2B5EF4-FFF2-40B4-BE49-F238E27FC236}">
                <a16:creationId xmlns:a16="http://schemas.microsoft.com/office/drawing/2014/main" id="{62C31EB7-5A43-93EF-729C-73C4ACDA350B}"/>
              </a:ext>
            </a:extLst>
          </p:cNvPr>
          <p:cNvSpPr>
            <a:spLocks noGrp="1"/>
          </p:cNvSpPr>
          <p:nvPr>
            <p:ph type="body" sz="quarter" idx="18" hasCustomPrompt="1"/>
          </p:nvPr>
        </p:nvSpPr>
        <p:spPr>
          <a:xfrm>
            <a:off x="5306879" y="4176518"/>
            <a:ext cx="5642241" cy="395482"/>
          </a:xfrm>
        </p:spPr>
        <p:txBody>
          <a:bodyPr>
            <a:normAutofit/>
          </a:bodyPr>
          <a:lstStyle>
            <a:lvl1pPr marL="0" indent="0" algn="ctr">
              <a:buNone/>
              <a:defRPr sz="2300" b="1">
                <a:solidFill>
                  <a:schemeClr val="bg1"/>
                </a:solidFill>
              </a:defRPr>
            </a:lvl1pPr>
          </a:lstStyle>
          <a:p>
            <a:pPr lvl="0"/>
            <a:r>
              <a:rPr lang="en-US"/>
              <a:t>For more information, contact:</a:t>
            </a:r>
          </a:p>
        </p:txBody>
      </p:sp>
      <p:sp>
        <p:nvSpPr>
          <p:cNvPr id="8" name="Text Placeholder 19">
            <a:extLst>
              <a:ext uri="{FF2B5EF4-FFF2-40B4-BE49-F238E27FC236}">
                <a16:creationId xmlns:a16="http://schemas.microsoft.com/office/drawing/2014/main" id="{905D082B-70CA-7AA9-25F7-B60B60442C2F}"/>
              </a:ext>
            </a:extLst>
          </p:cNvPr>
          <p:cNvSpPr>
            <a:spLocks noGrp="1"/>
          </p:cNvSpPr>
          <p:nvPr>
            <p:ph type="body" sz="quarter" idx="20" hasCustomPrompt="1"/>
          </p:nvPr>
        </p:nvSpPr>
        <p:spPr>
          <a:xfrm>
            <a:off x="5306878" y="4572000"/>
            <a:ext cx="5642241" cy="486832"/>
          </a:xfrm>
        </p:spPr>
        <p:txBody>
          <a:bodyPr>
            <a:normAutofit/>
          </a:bodyPr>
          <a:lstStyle>
            <a:lvl1pPr marL="0" indent="0" algn="ctr">
              <a:buNone/>
              <a:defRPr sz="2300" b="0">
                <a:solidFill>
                  <a:schemeClr val="bg1"/>
                </a:solidFill>
              </a:defRPr>
            </a:lvl1pPr>
          </a:lstStyle>
          <a:p>
            <a:pPr lvl="0"/>
            <a:r>
              <a:rPr lang="en-US"/>
              <a:t>Persons.name@company.com</a:t>
            </a:r>
          </a:p>
        </p:txBody>
      </p:sp>
      <p:pic>
        <p:nvPicPr>
          <p:cNvPr id="10" name="Graphic 6">
            <a:extLst>
              <a:ext uri="{FF2B5EF4-FFF2-40B4-BE49-F238E27FC236}">
                <a16:creationId xmlns:a16="http://schemas.microsoft.com/office/drawing/2014/main" id="{7C5495BA-0308-A3A8-6996-CAA20DD4C964}"/>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13042387" y="7863841"/>
            <a:ext cx="2451614" cy="750278"/>
          </a:xfrm>
          <a:prstGeom prst="rect">
            <a:avLst/>
          </a:prstGeom>
        </p:spPr>
      </p:pic>
    </p:spTree>
    <p:extLst>
      <p:ext uri="{BB962C8B-B14F-4D97-AF65-F5344CB8AC3E}">
        <p14:creationId xmlns:p14="http://schemas.microsoft.com/office/powerpoint/2010/main" val="6812150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hank You Slide 2">
    <p:bg>
      <p:bgPr>
        <a:solidFill>
          <a:schemeClr val="bg1"/>
        </a:solidFill>
        <a:effectLst/>
      </p:bgPr>
    </p:bg>
    <p:spTree>
      <p:nvGrpSpPr>
        <p:cNvPr id="1" name=""/>
        <p:cNvGrpSpPr/>
        <p:nvPr/>
      </p:nvGrpSpPr>
      <p:grpSpPr>
        <a:xfrm>
          <a:off x="0" y="0"/>
          <a:ext cx="0" cy="0"/>
          <a:chOff x="0" y="0"/>
          <a:chExt cx="0" cy="0"/>
        </a:xfrm>
      </p:grpSpPr>
      <p:sp>
        <p:nvSpPr>
          <p:cNvPr id="6" name="Text Placeholder 13">
            <a:extLst>
              <a:ext uri="{FF2B5EF4-FFF2-40B4-BE49-F238E27FC236}">
                <a16:creationId xmlns:a16="http://schemas.microsoft.com/office/drawing/2014/main" id="{F7B004DD-9AE2-A775-B9FE-15EEA8F3CC25}"/>
              </a:ext>
            </a:extLst>
          </p:cNvPr>
          <p:cNvSpPr>
            <a:spLocks noGrp="1"/>
          </p:cNvSpPr>
          <p:nvPr>
            <p:ph type="body" sz="quarter" idx="13" hasCustomPrompt="1"/>
          </p:nvPr>
        </p:nvSpPr>
        <p:spPr>
          <a:xfrm>
            <a:off x="5306880" y="3433388"/>
            <a:ext cx="5642240" cy="697455"/>
          </a:xfrm>
        </p:spPr>
        <p:txBody>
          <a:bodyPr>
            <a:normAutofit/>
          </a:bodyPr>
          <a:lstStyle>
            <a:lvl1pPr marL="0" indent="0" algn="ctr">
              <a:buNone/>
              <a:defRPr sz="4600" b="1" cap="none" baseline="0">
                <a:solidFill>
                  <a:schemeClr val="tx2"/>
                </a:solidFill>
                <a:latin typeface="Arial Black" panose="020B0A04020102020204" pitchFamily="34" charset="0"/>
              </a:defRPr>
            </a:lvl1pPr>
          </a:lstStyle>
          <a:p>
            <a:pPr lvl="0"/>
            <a:r>
              <a:rPr lang="en-US"/>
              <a:t>Thank you</a:t>
            </a:r>
          </a:p>
          <a:p>
            <a:pPr lvl="0"/>
            <a:endParaRPr lang="en-GB"/>
          </a:p>
        </p:txBody>
      </p:sp>
      <p:sp>
        <p:nvSpPr>
          <p:cNvPr id="7" name="Text Placeholder 19">
            <a:extLst>
              <a:ext uri="{FF2B5EF4-FFF2-40B4-BE49-F238E27FC236}">
                <a16:creationId xmlns:a16="http://schemas.microsoft.com/office/drawing/2014/main" id="{3DB4701E-E0BA-BF2D-7D09-2C88287DFAE2}"/>
              </a:ext>
            </a:extLst>
          </p:cNvPr>
          <p:cNvSpPr>
            <a:spLocks noGrp="1"/>
          </p:cNvSpPr>
          <p:nvPr>
            <p:ph type="body" sz="quarter" idx="18" hasCustomPrompt="1"/>
          </p:nvPr>
        </p:nvSpPr>
        <p:spPr>
          <a:xfrm>
            <a:off x="5306879" y="4176518"/>
            <a:ext cx="5642241" cy="395482"/>
          </a:xfrm>
        </p:spPr>
        <p:txBody>
          <a:bodyPr>
            <a:normAutofit/>
          </a:bodyPr>
          <a:lstStyle>
            <a:lvl1pPr marL="0" indent="0" algn="ctr">
              <a:buNone/>
              <a:defRPr sz="2300" b="1">
                <a:solidFill>
                  <a:schemeClr val="accent1">
                    <a:lumMod val="75000"/>
                  </a:schemeClr>
                </a:solidFill>
              </a:defRPr>
            </a:lvl1pPr>
          </a:lstStyle>
          <a:p>
            <a:pPr lvl="0"/>
            <a:r>
              <a:rPr lang="en-US"/>
              <a:t>For more information, contact:</a:t>
            </a:r>
          </a:p>
        </p:txBody>
      </p:sp>
      <p:sp>
        <p:nvSpPr>
          <p:cNvPr id="8" name="Text Placeholder 19">
            <a:extLst>
              <a:ext uri="{FF2B5EF4-FFF2-40B4-BE49-F238E27FC236}">
                <a16:creationId xmlns:a16="http://schemas.microsoft.com/office/drawing/2014/main" id="{9762B5DB-A4A9-BCB7-994B-FD7BE24A895A}"/>
              </a:ext>
            </a:extLst>
          </p:cNvPr>
          <p:cNvSpPr>
            <a:spLocks noGrp="1"/>
          </p:cNvSpPr>
          <p:nvPr>
            <p:ph type="body" sz="quarter" idx="20" hasCustomPrompt="1"/>
          </p:nvPr>
        </p:nvSpPr>
        <p:spPr>
          <a:xfrm>
            <a:off x="5306878" y="4572000"/>
            <a:ext cx="5642241" cy="486832"/>
          </a:xfrm>
        </p:spPr>
        <p:txBody>
          <a:bodyPr>
            <a:normAutofit/>
          </a:bodyPr>
          <a:lstStyle>
            <a:lvl1pPr marL="0" indent="0" algn="ctr">
              <a:buNone/>
              <a:defRPr sz="2300" b="0">
                <a:solidFill>
                  <a:schemeClr val="accent1">
                    <a:lumMod val="75000"/>
                  </a:schemeClr>
                </a:solidFill>
              </a:defRPr>
            </a:lvl1pPr>
          </a:lstStyle>
          <a:p>
            <a:pPr lvl="0"/>
            <a:r>
              <a:rPr lang="en-US"/>
              <a:t>Persons.name@company.com</a:t>
            </a:r>
          </a:p>
        </p:txBody>
      </p:sp>
      <p:pic>
        <p:nvPicPr>
          <p:cNvPr id="10" name="Graphic 6">
            <a:extLst>
              <a:ext uri="{FF2B5EF4-FFF2-40B4-BE49-F238E27FC236}">
                <a16:creationId xmlns:a16="http://schemas.microsoft.com/office/drawing/2014/main" id="{2C787448-A066-F790-FB74-D4613C042DC4}"/>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13042387" y="7863841"/>
            <a:ext cx="2451614" cy="750278"/>
          </a:xfrm>
          <a:prstGeom prst="rect">
            <a:avLst/>
          </a:prstGeom>
        </p:spPr>
      </p:pic>
    </p:spTree>
    <p:extLst>
      <p:ext uri="{BB962C8B-B14F-4D97-AF65-F5344CB8AC3E}">
        <p14:creationId xmlns:p14="http://schemas.microsoft.com/office/powerpoint/2010/main" val="730131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Single Column">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A74DF6D8-2F0C-CA4E-84BA-9207C46DCF18}"/>
              </a:ext>
            </a:extLst>
          </p:cNvPr>
          <p:cNvCxnSpPr>
            <a:cxnSpLocks/>
          </p:cNvCxnSpPr>
          <p:nvPr userDrawn="1"/>
        </p:nvCxnSpPr>
        <p:spPr>
          <a:xfrm>
            <a:off x="1209468" y="8172400"/>
            <a:ext cx="138313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Footer Placeholder 4">
            <a:extLst>
              <a:ext uri="{FF2B5EF4-FFF2-40B4-BE49-F238E27FC236}">
                <a16:creationId xmlns:a16="http://schemas.microsoft.com/office/drawing/2014/main" id="{3A17BC3E-0B62-A04A-B6E6-AC6AF2DB05DF}"/>
              </a:ext>
            </a:extLst>
          </p:cNvPr>
          <p:cNvSpPr>
            <a:spLocks noGrp="1"/>
          </p:cNvSpPr>
          <p:nvPr>
            <p:ph type="ftr" sz="quarter" idx="3"/>
          </p:nvPr>
        </p:nvSpPr>
        <p:spPr>
          <a:xfrm>
            <a:off x="1689663" y="8445501"/>
            <a:ext cx="5486400" cy="486833"/>
          </a:xfrm>
          <a:prstGeom prst="rect">
            <a:avLst/>
          </a:prstGeom>
        </p:spPr>
        <p:txBody>
          <a:bodyPr vert="horz" lIns="91440" tIns="45720" rIns="91440" bIns="45720" rtlCol="0" anchor="ctr"/>
          <a:lstStyle>
            <a:lvl1pPr algn="l">
              <a:defRPr sz="1600">
                <a:solidFill>
                  <a:schemeClr val="tx1">
                    <a:lumMod val="50000"/>
                    <a:lumOff val="50000"/>
                  </a:schemeClr>
                </a:solidFill>
              </a:defRPr>
            </a:lvl1pPr>
          </a:lstStyle>
          <a:p>
            <a:r>
              <a:rPr lang="en-GB"/>
              <a:t>Document title</a:t>
            </a:r>
          </a:p>
        </p:txBody>
      </p:sp>
      <p:sp>
        <p:nvSpPr>
          <p:cNvPr id="16" name="Slide Number Placeholder 5">
            <a:extLst>
              <a:ext uri="{FF2B5EF4-FFF2-40B4-BE49-F238E27FC236}">
                <a16:creationId xmlns:a16="http://schemas.microsoft.com/office/drawing/2014/main" id="{AF4D7C01-DC2D-6540-99B2-4D5E282B980A}"/>
              </a:ext>
            </a:extLst>
          </p:cNvPr>
          <p:cNvSpPr>
            <a:spLocks noGrp="1"/>
          </p:cNvSpPr>
          <p:nvPr>
            <p:ph type="sldNum" sz="quarter" idx="4"/>
          </p:nvPr>
        </p:nvSpPr>
        <p:spPr>
          <a:xfrm>
            <a:off x="1182905" y="8445500"/>
            <a:ext cx="478461" cy="486833"/>
          </a:xfrm>
          <a:prstGeom prst="rect">
            <a:avLst/>
          </a:prstGeom>
        </p:spPr>
        <p:txBody>
          <a:bodyPr vert="horz" lIns="91440" tIns="45720" rIns="91440" bIns="45720" rtlCol="0" anchor="ctr"/>
          <a:lstStyle>
            <a:lvl1pPr algn="l">
              <a:defRPr sz="1600">
                <a:solidFill>
                  <a:schemeClr val="tx1">
                    <a:lumMod val="50000"/>
                    <a:lumOff val="50000"/>
                  </a:schemeClr>
                </a:solidFill>
              </a:defRPr>
            </a:lvl1pPr>
          </a:lstStyle>
          <a:p>
            <a:fld id="{40FC62D0-A2F2-4BF8-8DAC-E86C11000EC3}" type="slidenum">
              <a:rPr lang="en-GB" smtClean="0"/>
              <a:pPr/>
              <a:t>‹#›</a:t>
            </a:fld>
            <a:endParaRPr lang="en-GB"/>
          </a:p>
        </p:txBody>
      </p:sp>
      <p:sp>
        <p:nvSpPr>
          <p:cNvPr id="15" name="Title 1">
            <a:extLst>
              <a:ext uri="{FF2B5EF4-FFF2-40B4-BE49-F238E27FC236}">
                <a16:creationId xmlns:a16="http://schemas.microsoft.com/office/drawing/2014/main" id="{8B649C83-32A0-9BB0-F07D-B6364873A3BA}"/>
              </a:ext>
            </a:extLst>
          </p:cNvPr>
          <p:cNvSpPr>
            <a:spLocks noGrp="1"/>
          </p:cNvSpPr>
          <p:nvPr>
            <p:ph type="title" hasCustomPrompt="1"/>
          </p:nvPr>
        </p:nvSpPr>
        <p:spPr>
          <a:xfrm>
            <a:off x="1104904" y="562754"/>
            <a:ext cx="14020800" cy="1146048"/>
          </a:xfrm>
        </p:spPr>
        <p:txBody>
          <a:bodyPr>
            <a:normAutofit/>
          </a:bodyPr>
          <a:lstStyle>
            <a:lvl1pPr>
              <a:defRPr sz="4400" cap="none" baseline="0"/>
            </a:lvl1pPr>
          </a:lstStyle>
          <a:p>
            <a:r>
              <a:rPr lang="en-US"/>
              <a:t>Title</a:t>
            </a:r>
            <a:endParaRPr lang="en-GB"/>
          </a:p>
        </p:txBody>
      </p:sp>
      <p:sp>
        <p:nvSpPr>
          <p:cNvPr id="10" name="Content Placeholder 9">
            <a:extLst>
              <a:ext uri="{FF2B5EF4-FFF2-40B4-BE49-F238E27FC236}">
                <a16:creationId xmlns:a16="http://schemas.microsoft.com/office/drawing/2014/main" id="{DD30E748-E3E6-DACB-EE20-DC0EB294F6A2}"/>
              </a:ext>
            </a:extLst>
          </p:cNvPr>
          <p:cNvSpPr>
            <a:spLocks noGrp="1"/>
          </p:cNvSpPr>
          <p:nvPr>
            <p:ph sz="quarter" idx="13"/>
          </p:nvPr>
        </p:nvSpPr>
        <p:spPr>
          <a:xfrm>
            <a:off x="1104904" y="2269323"/>
            <a:ext cx="14020800" cy="5067856"/>
          </a:xfrm>
        </p:spPr>
        <p:txBody>
          <a:bodyPr>
            <a:normAutofit/>
          </a:bodyPr>
          <a:lstStyle>
            <a:lvl1pPr marL="304792" indent="-304792">
              <a:buClr>
                <a:schemeClr val="accent1"/>
              </a:buClr>
              <a:buFont typeface="Arial" panose="020B0604020202020204" pitchFamily="34" charset="0"/>
              <a:buChar char="•"/>
              <a:defRPr sz="2600">
                <a:solidFill>
                  <a:schemeClr val="tx1">
                    <a:lumMod val="75000"/>
                    <a:lumOff val="25000"/>
                  </a:schemeClr>
                </a:solidFill>
              </a:defRPr>
            </a:lvl1pPr>
            <a:lvl2pPr marL="914377" indent="-304792">
              <a:buClr>
                <a:schemeClr val="accent1"/>
              </a:buClr>
              <a:buFont typeface="Arial" panose="020B0604020202020204" pitchFamily="34" charset="0"/>
              <a:buChar char="•"/>
              <a:defRPr sz="2600">
                <a:solidFill>
                  <a:schemeClr val="tx1">
                    <a:lumMod val="75000"/>
                    <a:lumOff val="25000"/>
                  </a:schemeClr>
                </a:solidFill>
              </a:defRPr>
            </a:lvl2pPr>
            <a:lvl3pPr marL="1523962" indent="-304792">
              <a:buClr>
                <a:schemeClr val="accent1"/>
              </a:buClr>
              <a:buFont typeface="Arial" panose="020B0604020202020204" pitchFamily="34" charset="0"/>
              <a:buChar char="•"/>
              <a:defRPr sz="2600">
                <a:solidFill>
                  <a:schemeClr val="tx1">
                    <a:lumMod val="75000"/>
                    <a:lumOff val="25000"/>
                  </a:schemeClr>
                </a:solidFill>
              </a:defRPr>
            </a:lvl3pPr>
            <a:lvl4pPr marL="2133547" indent="-304792">
              <a:buClr>
                <a:schemeClr val="accent1"/>
              </a:buClr>
              <a:buFont typeface="Arial" panose="020B0604020202020204" pitchFamily="34" charset="0"/>
              <a:buChar char="•"/>
              <a:defRPr sz="2600">
                <a:solidFill>
                  <a:schemeClr val="tx1">
                    <a:lumMod val="75000"/>
                    <a:lumOff val="25000"/>
                  </a:schemeClr>
                </a:solidFill>
              </a:defRPr>
            </a:lvl4pPr>
            <a:lvl5pPr marL="2743131" indent="-304792">
              <a:buClr>
                <a:schemeClr val="accent1"/>
              </a:buClr>
              <a:buFont typeface="Arial" panose="020B0604020202020204" pitchFamily="34" charset="0"/>
              <a:buChar char="•"/>
              <a:defRPr sz="2600">
                <a:solidFill>
                  <a:schemeClr val="tx1">
                    <a:lumMod val="75000"/>
                    <a:lumOff val="25000"/>
                  </a:schemeClr>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2705969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Group Cover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1D2585A7-AF49-805D-4A30-A6664CA93FED}"/>
              </a:ext>
            </a:extLst>
          </p:cNvPr>
          <p:cNvSpPr>
            <a:spLocks noGrp="1"/>
          </p:cNvSpPr>
          <p:nvPr>
            <p:ph type="body" sz="quarter" idx="18"/>
          </p:nvPr>
        </p:nvSpPr>
        <p:spPr>
          <a:xfrm>
            <a:off x="1117600" y="4572000"/>
            <a:ext cx="6375400" cy="987963"/>
          </a:xfrm>
        </p:spPr>
        <p:txBody>
          <a:bodyPr>
            <a:normAutofit/>
          </a:bodyPr>
          <a:lstStyle>
            <a:lvl1pPr marL="0" indent="0">
              <a:buNone/>
              <a:defRPr sz="2300" b="1">
                <a:solidFill>
                  <a:schemeClr val="bg1"/>
                </a:solidFill>
              </a:defRPr>
            </a:lvl1pPr>
          </a:lstStyle>
          <a:p>
            <a:pPr lvl="0"/>
            <a:r>
              <a:rPr lang="en-GB"/>
              <a:t>Click to edit Master text styles</a:t>
            </a:r>
          </a:p>
        </p:txBody>
      </p:sp>
      <p:sp>
        <p:nvSpPr>
          <p:cNvPr id="22" name="Text Placeholder 22">
            <a:extLst>
              <a:ext uri="{FF2B5EF4-FFF2-40B4-BE49-F238E27FC236}">
                <a16:creationId xmlns:a16="http://schemas.microsoft.com/office/drawing/2014/main" id="{E33E49B7-FBD1-1E80-B5E6-D20449CA3609}"/>
              </a:ext>
            </a:extLst>
          </p:cNvPr>
          <p:cNvSpPr>
            <a:spLocks noGrp="1"/>
          </p:cNvSpPr>
          <p:nvPr>
            <p:ph type="body" sz="quarter" idx="16"/>
          </p:nvPr>
        </p:nvSpPr>
        <p:spPr>
          <a:xfrm>
            <a:off x="1117600" y="5559963"/>
            <a:ext cx="3643930" cy="1180033"/>
          </a:xfrm>
        </p:spPr>
        <p:txBody>
          <a:bodyPr>
            <a:normAutofit/>
          </a:bodyPr>
          <a:lstStyle>
            <a:lvl1pPr marL="0" indent="0">
              <a:buNone/>
              <a:defRPr sz="2300">
                <a:solidFill>
                  <a:srgbClr val="425563"/>
                </a:solidFill>
              </a:defRPr>
            </a:lvl1pPr>
          </a:lstStyle>
          <a:p>
            <a:pPr lvl="0"/>
            <a:r>
              <a:rPr lang="en-GB"/>
              <a:t>Click to edit Master text styles</a:t>
            </a:r>
          </a:p>
        </p:txBody>
      </p:sp>
      <p:sp>
        <p:nvSpPr>
          <p:cNvPr id="24" name="Title Placeholder 1">
            <a:extLst>
              <a:ext uri="{FF2B5EF4-FFF2-40B4-BE49-F238E27FC236}">
                <a16:creationId xmlns:a16="http://schemas.microsoft.com/office/drawing/2014/main" id="{36443EE8-6E52-82A9-6082-39B056090DA4}"/>
              </a:ext>
            </a:extLst>
          </p:cNvPr>
          <p:cNvSpPr>
            <a:spLocks noGrp="1"/>
          </p:cNvSpPr>
          <p:nvPr>
            <p:ph type="title"/>
          </p:nvPr>
        </p:nvSpPr>
        <p:spPr>
          <a:xfrm>
            <a:off x="1117600" y="3054357"/>
            <a:ext cx="6375401" cy="1517643"/>
          </a:xfrm>
          <a:prstGeom prst="rect">
            <a:avLst/>
          </a:prstGeom>
        </p:spPr>
        <p:txBody>
          <a:bodyPr vert="horz" lIns="91440" tIns="45720" rIns="91440" bIns="45720" rtlCol="0" anchor="ctr">
            <a:normAutofit/>
          </a:bodyPr>
          <a:lstStyle>
            <a:lvl1pPr>
              <a:defRPr sz="4400" b="0" i="0">
                <a:solidFill>
                  <a:schemeClr val="tx2"/>
                </a:solidFill>
                <a:latin typeface="Arial Black" panose="020B0A04020102020204" pitchFamily="34" charset="0"/>
                <a:cs typeface="Arial" panose="020B0604020202020204" pitchFamily="34" charset="0"/>
              </a:defRPr>
            </a:lvl1pPr>
          </a:lstStyle>
          <a:p>
            <a:r>
              <a:rPr lang="en-US"/>
              <a:t>Click to edit Master title style</a:t>
            </a:r>
            <a:endParaRPr lang="en-GB"/>
          </a:p>
        </p:txBody>
      </p:sp>
      <p:pic>
        <p:nvPicPr>
          <p:cNvPr id="8" name="Picture 7">
            <a:extLst>
              <a:ext uri="{FF2B5EF4-FFF2-40B4-BE49-F238E27FC236}">
                <a16:creationId xmlns:a16="http://schemas.microsoft.com/office/drawing/2014/main" id="{A71F9228-E67E-E4A0-721D-D2D7F1112B08}"/>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9995076" y="456093"/>
            <a:ext cx="6260924" cy="6714168"/>
          </a:xfrm>
          <a:prstGeom prst="rect">
            <a:avLst/>
          </a:prstGeom>
        </p:spPr>
      </p:pic>
      <p:pic>
        <p:nvPicPr>
          <p:cNvPr id="9" name="Graphic 6">
            <a:extLst>
              <a:ext uri="{FF2B5EF4-FFF2-40B4-BE49-F238E27FC236}">
                <a16:creationId xmlns:a16="http://schemas.microsoft.com/office/drawing/2014/main" id="{83E15F88-78D9-9535-340B-3780019EC3A0}"/>
              </a:ext>
            </a:extLst>
          </p:cNvPr>
          <p:cNvPicPr>
            <a:picLocks noChangeAspect="1"/>
          </p:cNvPicPr>
          <p:nvPr userDrawn="1"/>
        </p:nvPicPr>
        <p:blipFill>
          <a:blip r:embed="rId4" cstate="email">
            <a:extLst>
              <a:ext uri="{28A0092B-C50C-407E-A947-70E740481C1C}">
                <a14:useLocalDpi xmlns:a14="http://schemas.microsoft.com/office/drawing/2010/main" val="0"/>
              </a:ext>
            </a:extLst>
          </a:blip>
          <a:srcRect/>
          <a:stretch/>
        </p:blipFill>
        <p:spPr>
          <a:xfrm>
            <a:off x="13042387" y="7863841"/>
            <a:ext cx="2451614" cy="750278"/>
          </a:xfrm>
          <a:prstGeom prst="rect">
            <a:avLst/>
          </a:prstGeom>
        </p:spPr>
      </p:pic>
    </p:spTree>
    <p:extLst>
      <p:ext uri="{BB962C8B-B14F-4D97-AF65-F5344CB8AC3E}">
        <p14:creationId xmlns:p14="http://schemas.microsoft.com/office/powerpoint/2010/main" val="8759561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Group Cover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 Placeholder 19">
            <a:extLst>
              <a:ext uri="{FF2B5EF4-FFF2-40B4-BE49-F238E27FC236}">
                <a16:creationId xmlns:a16="http://schemas.microsoft.com/office/drawing/2014/main" id="{1F5756D0-D4EF-B885-B324-79174DBABA4B}"/>
              </a:ext>
            </a:extLst>
          </p:cNvPr>
          <p:cNvSpPr>
            <a:spLocks noGrp="1"/>
          </p:cNvSpPr>
          <p:nvPr>
            <p:ph type="body" sz="quarter" idx="18"/>
          </p:nvPr>
        </p:nvSpPr>
        <p:spPr>
          <a:xfrm>
            <a:off x="1117600" y="4572000"/>
            <a:ext cx="6375400" cy="987963"/>
          </a:xfrm>
        </p:spPr>
        <p:txBody>
          <a:bodyPr>
            <a:normAutofit/>
          </a:bodyPr>
          <a:lstStyle>
            <a:lvl1pPr marL="0" indent="0">
              <a:buNone/>
              <a:defRPr sz="2300" b="1">
                <a:solidFill>
                  <a:schemeClr val="accent1">
                    <a:lumMod val="75000"/>
                  </a:schemeClr>
                </a:solidFill>
              </a:defRPr>
            </a:lvl1pPr>
          </a:lstStyle>
          <a:p>
            <a:pPr lvl="0"/>
            <a:r>
              <a:rPr lang="en-GB"/>
              <a:t>Click to edit Master text styles</a:t>
            </a:r>
          </a:p>
        </p:txBody>
      </p:sp>
      <p:sp>
        <p:nvSpPr>
          <p:cNvPr id="7" name="Text Placeholder 22">
            <a:extLst>
              <a:ext uri="{FF2B5EF4-FFF2-40B4-BE49-F238E27FC236}">
                <a16:creationId xmlns:a16="http://schemas.microsoft.com/office/drawing/2014/main" id="{382B053B-4075-C6CA-DBA4-59813F997F82}"/>
              </a:ext>
            </a:extLst>
          </p:cNvPr>
          <p:cNvSpPr>
            <a:spLocks noGrp="1"/>
          </p:cNvSpPr>
          <p:nvPr>
            <p:ph type="body" sz="quarter" idx="16"/>
          </p:nvPr>
        </p:nvSpPr>
        <p:spPr>
          <a:xfrm>
            <a:off x="1117600" y="5559963"/>
            <a:ext cx="3643930" cy="1180033"/>
          </a:xfrm>
        </p:spPr>
        <p:txBody>
          <a:bodyPr>
            <a:normAutofit/>
          </a:bodyPr>
          <a:lstStyle>
            <a:lvl1pPr marL="0" indent="0">
              <a:buNone/>
              <a:defRPr sz="2300">
                <a:solidFill>
                  <a:srgbClr val="425563"/>
                </a:solidFill>
              </a:defRPr>
            </a:lvl1pPr>
          </a:lstStyle>
          <a:p>
            <a:pPr lvl="0"/>
            <a:r>
              <a:rPr lang="en-GB"/>
              <a:t>Click to edit Master text styles</a:t>
            </a:r>
          </a:p>
        </p:txBody>
      </p:sp>
      <p:sp>
        <p:nvSpPr>
          <p:cNvPr id="8" name="Title Placeholder 1">
            <a:extLst>
              <a:ext uri="{FF2B5EF4-FFF2-40B4-BE49-F238E27FC236}">
                <a16:creationId xmlns:a16="http://schemas.microsoft.com/office/drawing/2014/main" id="{8A4778FA-BEE7-0498-F6CE-53982BCF5320}"/>
              </a:ext>
            </a:extLst>
          </p:cNvPr>
          <p:cNvSpPr>
            <a:spLocks noGrp="1"/>
          </p:cNvSpPr>
          <p:nvPr>
            <p:ph type="title"/>
          </p:nvPr>
        </p:nvSpPr>
        <p:spPr>
          <a:xfrm>
            <a:off x="1117600" y="3054357"/>
            <a:ext cx="6375401" cy="1517643"/>
          </a:xfrm>
          <a:prstGeom prst="rect">
            <a:avLst/>
          </a:prstGeom>
        </p:spPr>
        <p:txBody>
          <a:bodyPr vert="horz" lIns="91440" tIns="45720" rIns="91440" bIns="45720" rtlCol="0" anchor="ctr">
            <a:normAutofit/>
          </a:bodyPr>
          <a:lstStyle>
            <a:lvl1pPr>
              <a:defRPr sz="4400" b="0" i="0">
                <a:solidFill>
                  <a:schemeClr val="tx2"/>
                </a:solidFill>
                <a:latin typeface="Arial Black" panose="020B0A04020102020204" pitchFamily="34" charset="0"/>
                <a:cs typeface="Arial" panose="020B0604020202020204" pitchFamily="34" charset="0"/>
              </a:defRPr>
            </a:lvl1pPr>
          </a:lstStyle>
          <a:p>
            <a:r>
              <a:rPr lang="en-US"/>
              <a:t>Click to edit Master title style</a:t>
            </a:r>
            <a:endParaRPr lang="en-GB"/>
          </a:p>
        </p:txBody>
      </p:sp>
      <p:pic>
        <p:nvPicPr>
          <p:cNvPr id="9" name="Picture 8">
            <a:extLst>
              <a:ext uri="{FF2B5EF4-FFF2-40B4-BE49-F238E27FC236}">
                <a16:creationId xmlns:a16="http://schemas.microsoft.com/office/drawing/2014/main" id="{D057794F-F612-866A-DF89-B1E1B2DB41E0}"/>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9524400" y="483598"/>
            <a:ext cx="6731600" cy="6739241"/>
          </a:xfrm>
          <a:prstGeom prst="rect">
            <a:avLst/>
          </a:prstGeom>
        </p:spPr>
      </p:pic>
      <p:pic>
        <p:nvPicPr>
          <p:cNvPr id="10" name="Graphic 6">
            <a:extLst>
              <a:ext uri="{FF2B5EF4-FFF2-40B4-BE49-F238E27FC236}">
                <a16:creationId xmlns:a16="http://schemas.microsoft.com/office/drawing/2014/main" id="{AE27221A-CED4-C44D-1121-D72E948B4982}"/>
              </a:ext>
            </a:extLst>
          </p:cNvPr>
          <p:cNvPicPr>
            <a:picLocks noChangeAspect="1"/>
          </p:cNvPicPr>
          <p:nvPr userDrawn="1"/>
        </p:nvPicPr>
        <p:blipFill>
          <a:blip r:embed="rId4" cstate="email">
            <a:extLst>
              <a:ext uri="{28A0092B-C50C-407E-A947-70E740481C1C}">
                <a14:useLocalDpi xmlns:a14="http://schemas.microsoft.com/office/drawing/2010/main" val="0"/>
              </a:ext>
            </a:extLst>
          </a:blip>
          <a:srcRect/>
          <a:stretch/>
        </p:blipFill>
        <p:spPr>
          <a:xfrm>
            <a:off x="13042387" y="7863841"/>
            <a:ext cx="2451614" cy="750278"/>
          </a:xfrm>
          <a:prstGeom prst="rect">
            <a:avLst/>
          </a:prstGeom>
        </p:spPr>
      </p:pic>
    </p:spTree>
    <p:extLst>
      <p:ext uri="{BB962C8B-B14F-4D97-AF65-F5344CB8AC3E}">
        <p14:creationId xmlns:p14="http://schemas.microsoft.com/office/powerpoint/2010/main" val="12258578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1_Group Cover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47BE8DA-6B66-5CC9-0D52-589001CA776E}"/>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8591166" y="675873"/>
            <a:ext cx="7664834" cy="6739241"/>
          </a:xfrm>
          <a:prstGeom prst="rect">
            <a:avLst/>
          </a:prstGeom>
        </p:spPr>
      </p:pic>
      <p:sp>
        <p:nvSpPr>
          <p:cNvPr id="20" name="Text Placeholder 19">
            <a:extLst>
              <a:ext uri="{FF2B5EF4-FFF2-40B4-BE49-F238E27FC236}">
                <a16:creationId xmlns:a16="http://schemas.microsoft.com/office/drawing/2014/main" id="{1D2585A7-AF49-805D-4A30-A6664CA93FED}"/>
              </a:ext>
            </a:extLst>
          </p:cNvPr>
          <p:cNvSpPr>
            <a:spLocks noGrp="1"/>
          </p:cNvSpPr>
          <p:nvPr>
            <p:ph type="body" sz="quarter" idx="18"/>
          </p:nvPr>
        </p:nvSpPr>
        <p:spPr>
          <a:xfrm>
            <a:off x="1117600" y="4572000"/>
            <a:ext cx="6375400" cy="987963"/>
          </a:xfrm>
        </p:spPr>
        <p:txBody>
          <a:bodyPr>
            <a:normAutofit/>
          </a:bodyPr>
          <a:lstStyle>
            <a:lvl1pPr marL="0" indent="0">
              <a:buNone/>
              <a:defRPr sz="2300" b="1">
                <a:solidFill>
                  <a:schemeClr val="bg1"/>
                </a:solidFill>
              </a:defRPr>
            </a:lvl1pPr>
          </a:lstStyle>
          <a:p>
            <a:pPr lvl="0"/>
            <a:r>
              <a:rPr lang="en-GB"/>
              <a:t>Click to edit Master text styles</a:t>
            </a:r>
          </a:p>
        </p:txBody>
      </p:sp>
      <p:sp>
        <p:nvSpPr>
          <p:cNvPr id="22" name="Text Placeholder 22">
            <a:extLst>
              <a:ext uri="{FF2B5EF4-FFF2-40B4-BE49-F238E27FC236}">
                <a16:creationId xmlns:a16="http://schemas.microsoft.com/office/drawing/2014/main" id="{E33E49B7-FBD1-1E80-B5E6-D20449CA3609}"/>
              </a:ext>
            </a:extLst>
          </p:cNvPr>
          <p:cNvSpPr>
            <a:spLocks noGrp="1"/>
          </p:cNvSpPr>
          <p:nvPr>
            <p:ph type="body" sz="quarter" idx="16"/>
          </p:nvPr>
        </p:nvSpPr>
        <p:spPr>
          <a:xfrm>
            <a:off x="1117600" y="5559963"/>
            <a:ext cx="3643930" cy="1180033"/>
          </a:xfrm>
        </p:spPr>
        <p:txBody>
          <a:bodyPr>
            <a:normAutofit/>
          </a:bodyPr>
          <a:lstStyle>
            <a:lvl1pPr marL="0" indent="0">
              <a:buNone/>
              <a:defRPr sz="2300">
                <a:solidFill>
                  <a:srgbClr val="425563"/>
                </a:solidFill>
              </a:defRPr>
            </a:lvl1pPr>
          </a:lstStyle>
          <a:p>
            <a:pPr lvl="0"/>
            <a:r>
              <a:rPr lang="en-GB"/>
              <a:t>Click to edit Master text styles</a:t>
            </a:r>
          </a:p>
        </p:txBody>
      </p:sp>
      <p:sp>
        <p:nvSpPr>
          <p:cNvPr id="24" name="Title Placeholder 1">
            <a:extLst>
              <a:ext uri="{FF2B5EF4-FFF2-40B4-BE49-F238E27FC236}">
                <a16:creationId xmlns:a16="http://schemas.microsoft.com/office/drawing/2014/main" id="{36443EE8-6E52-82A9-6082-39B056090DA4}"/>
              </a:ext>
            </a:extLst>
          </p:cNvPr>
          <p:cNvSpPr>
            <a:spLocks noGrp="1"/>
          </p:cNvSpPr>
          <p:nvPr>
            <p:ph type="title"/>
          </p:nvPr>
        </p:nvSpPr>
        <p:spPr>
          <a:xfrm>
            <a:off x="1117600" y="3054357"/>
            <a:ext cx="6375401" cy="1517643"/>
          </a:xfrm>
          <a:prstGeom prst="rect">
            <a:avLst/>
          </a:prstGeom>
        </p:spPr>
        <p:txBody>
          <a:bodyPr vert="horz" lIns="91440" tIns="45720" rIns="91440" bIns="45720" rtlCol="0" anchor="ctr">
            <a:normAutofit/>
          </a:bodyPr>
          <a:lstStyle>
            <a:lvl1pPr>
              <a:defRPr sz="4400" b="0" i="0">
                <a:solidFill>
                  <a:schemeClr val="tx2"/>
                </a:solidFill>
                <a:latin typeface="Arial Black" panose="020B0A04020102020204" pitchFamily="34" charset="0"/>
                <a:cs typeface="Arial" panose="020B0604020202020204" pitchFamily="34" charset="0"/>
              </a:defRPr>
            </a:lvl1pPr>
          </a:lstStyle>
          <a:p>
            <a:r>
              <a:rPr lang="en-US"/>
              <a:t>Click to edit Master title style</a:t>
            </a:r>
            <a:endParaRPr lang="en-GB"/>
          </a:p>
        </p:txBody>
      </p:sp>
      <p:pic>
        <p:nvPicPr>
          <p:cNvPr id="7" name="Graphic 6">
            <a:extLst>
              <a:ext uri="{FF2B5EF4-FFF2-40B4-BE49-F238E27FC236}">
                <a16:creationId xmlns:a16="http://schemas.microsoft.com/office/drawing/2014/main" id="{D55D9EF5-FA17-E81F-D3D2-817ACC0625E5}"/>
              </a:ext>
            </a:extLst>
          </p:cNvPr>
          <p:cNvPicPr>
            <a:picLocks noChangeAspect="1"/>
          </p:cNvPicPr>
          <p:nvPr userDrawn="1"/>
        </p:nvPicPr>
        <p:blipFill>
          <a:blip r:embed="rId4" cstate="email">
            <a:extLst>
              <a:ext uri="{28A0092B-C50C-407E-A947-70E740481C1C}">
                <a14:useLocalDpi xmlns:a14="http://schemas.microsoft.com/office/drawing/2010/main" val="0"/>
              </a:ext>
            </a:extLst>
          </a:blip>
          <a:srcRect/>
          <a:stretch/>
        </p:blipFill>
        <p:spPr>
          <a:xfrm>
            <a:off x="13042387" y="7863841"/>
            <a:ext cx="2451614" cy="750278"/>
          </a:xfrm>
          <a:prstGeom prst="rect">
            <a:avLst/>
          </a:prstGeom>
        </p:spPr>
      </p:pic>
    </p:spTree>
    <p:extLst>
      <p:ext uri="{BB962C8B-B14F-4D97-AF65-F5344CB8AC3E}">
        <p14:creationId xmlns:p14="http://schemas.microsoft.com/office/powerpoint/2010/main" val="27978623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Group Cover 2">
    <p:bg>
      <p:bgPr>
        <a:solidFill>
          <a:schemeClr val="bg1"/>
        </a:solidFill>
        <a:effectLst/>
      </p:bgPr>
    </p:bg>
    <p:spTree>
      <p:nvGrpSpPr>
        <p:cNvPr id="1" name=""/>
        <p:cNvGrpSpPr/>
        <p:nvPr/>
      </p:nvGrpSpPr>
      <p:grpSpPr>
        <a:xfrm>
          <a:off x="0" y="0"/>
          <a:ext cx="0" cy="0"/>
          <a:chOff x="0" y="0"/>
          <a:chExt cx="0" cy="0"/>
        </a:xfrm>
      </p:grpSpPr>
      <p:sp>
        <p:nvSpPr>
          <p:cNvPr id="6" name="Text Placeholder 19">
            <a:extLst>
              <a:ext uri="{FF2B5EF4-FFF2-40B4-BE49-F238E27FC236}">
                <a16:creationId xmlns:a16="http://schemas.microsoft.com/office/drawing/2014/main" id="{1F5756D0-D4EF-B885-B324-79174DBABA4B}"/>
              </a:ext>
            </a:extLst>
          </p:cNvPr>
          <p:cNvSpPr>
            <a:spLocks noGrp="1"/>
          </p:cNvSpPr>
          <p:nvPr>
            <p:ph type="body" sz="quarter" idx="18"/>
          </p:nvPr>
        </p:nvSpPr>
        <p:spPr>
          <a:xfrm>
            <a:off x="1117600" y="4572000"/>
            <a:ext cx="6375400" cy="987963"/>
          </a:xfrm>
        </p:spPr>
        <p:txBody>
          <a:bodyPr>
            <a:normAutofit/>
          </a:bodyPr>
          <a:lstStyle>
            <a:lvl1pPr marL="0" indent="0">
              <a:buNone/>
              <a:defRPr sz="2300" b="1">
                <a:solidFill>
                  <a:schemeClr val="accent1"/>
                </a:solidFill>
              </a:defRPr>
            </a:lvl1pPr>
          </a:lstStyle>
          <a:p>
            <a:pPr lvl="0"/>
            <a:r>
              <a:rPr lang="en-GB"/>
              <a:t>Click to edit Master text styles</a:t>
            </a:r>
          </a:p>
        </p:txBody>
      </p:sp>
      <p:sp>
        <p:nvSpPr>
          <p:cNvPr id="7" name="Text Placeholder 22">
            <a:extLst>
              <a:ext uri="{FF2B5EF4-FFF2-40B4-BE49-F238E27FC236}">
                <a16:creationId xmlns:a16="http://schemas.microsoft.com/office/drawing/2014/main" id="{382B053B-4075-C6CA-DBA4-59813F997F82}"/>
              </a:ext>
            </a:extLst>
          </p:cNvPr>
          <p:cNvSpPr>
            <a:spLocks noGrp="1"/>
          </p:cNvSpPr>
          <p:nvPr>
            <p:ph type="body" sz="quarter" idx="16"/>
          </p:nvPr>
        </p:nvSpPr>
        <p:spPr>
          <a:xfrm>
            <a:off x="1117600" y="5559963"/>
            <a:ext cx="3643930" cy="1180033"/>
          </a:xfrm>
        </p:spPr>
        <p:txBody>
          <a:bodyPr>
            <a:normAutofit/>
          </a:bodyPr>
          <a:lstStyle>
            <a:lvl1pPr marL="0" indent="0">
              <a:buNone/>
              <a:defRPr sz="2300">
                <a:solidFill>
                  <a:srgbClr val="425563"/>
                </a:solidFill>
              </a:defRPr>
            </a:lvl1pPr>
          </a:lstStyle>
          <a:p>
            <a:pPr lvl="0"/>
            <a:r>
              <a:rPr lang="en-GB"/>
              <a:t>Click to edit Master text styles</a:t>
            </a:r>
          </a:p>
        </p:txBody>
      </p:sp>
      <p:sp>
        <p:nvSpPr>
          <p:cNvPr id="8" name="Title Placeholder 1">
            <a:extLst>
              <a:ext uri="{FF2B5EF4-FFF2-40B4-BE49-F238E27FC236}">
                <a16:creationId xmlns:a16="http://schemas.microsoft.com/office/drawing/2014/main" id="{8A4778FA-BEE7-0498-F6CE-53982BCF5320}"/>
              </a:ext>
            </a:extLst>
          </p:cNvPr>
          <p:cNvSpPr>
            <a:spLocks noGrp="1"/>
          </p:cNvSpPr>
          <p:nvPr>
            <p:ph type="title"/>
          </p:nvPr>
        </p:nvSpPr>
        <p:spPr>
          <a:xfrm>
            <a:off x="1117600" y="3054357"/>
            <a:ext cx="6375401" cy="1517643"/>
          </a:xfrm>
          <a:prstGeom prst="rect">
            <a:avLst/>
          </a:prstGeom>
        </p:spPr>
        <p:txBody>
          <a:bodyPr vert="horz" lIns="91440" tIns="45720" rIns="91440" bIns="45720" rtlCol="0" anchor="ctr">
            <a:normAutofit/>
          </a:bodyPr>
          <a:lstStyle>
            <a:lvl1pPr>
              <a:defRPr sz="4400" b="0" i="0">
                <a:solidFill>
                  <a:schemeClr val="tx2"/>
                </a:solidFill>
                <a:latin typeface="Arial Black" panose="020B0A04020102020204" pitchFamily="34" charset="0"/>
                <a:cs typeface="Arial" panose="020B0604020202020204" pitchFamily="34" charset="0"/>
              </a:defRPr>
            </a:lvl1pPr>
          </a:lstStyle>
          <a:p>
            <a:r>
              <a:rPr lang="en-US"/>
              <a:t>Click to edit Master title style</a:t>
            </a:r>
            <a:endParaRPr lang="en-GB"/>
          </a:p>
        </p:txBody>
      </p:sp>
      <p:pic>
        <p:nvPicPr>
          <p:cNvPr id="9" name="Picture 8">
            <a:extLst>
              <a:ext uri="{FF2B5EF4-FFF2-40B4-BE49-F238E27FC236}">
                <a16:creationId xmlns:a16="http://schemas.microsoft.com/office/drawing/2014/main" id="{D4861073-3AC4-09C3-F287-FC5ACBB07B69}"/>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9524400" y="483598"/>
            <a:ext cx="6731600" cy="6739240"/>
          </a:xfrm>
          <a:prstGeom prst="rect">
            <a:avLst/>
          </a:prstGeom>
        </p:spPr>
      </p:pic>
      <p:pic>
        <p:nvPicPr>
          <p:cNvPr id="10" name="Graphic 6">
            <a:extLst>
              <a:ext uri="{FF2B5EF4-FFF2-40B4-BE49-F238E27FC236}">
                <a16:creationId xmlns:a16="http://schemas.microsoft.com/office/drawing/2014/main" id="{07C2B180-E79E-EEC8-D586-44F2E9EB12E9}"/>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13042387" y="7863841"/>
            <a:ext cx="2451614" cy="750278"/>
          </a:xfrm>
          <a:prstGeom prst="rect">
            <a:avLst/>
          </a:prstGeom>
        </p:spPr>
      </p:pic>
    </p:spTree>
    <p:extLst>
      <p:ext uri="{BB962C8B-B14F-4D97-AF65-F5344CB8AC3E}">
        <p14:creationId xmlns:p14="http://schemas.microsoft.com/office/powerpoint/2010/main" val="15204568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Full bleed Cover">
    <p:bg>
      <p:bgPr>
        <a:solidFill>
          <a:srgbClr val="CCEAEE"/>
        </a:solidFill>
        <a:effectLst/>
      </p:bgPr>
    </p:bg>
    <p:spTree>
      <p:nvGrpSpPr>
        <p:cNvPr id="1" name=""/>
        <p:cNvGrpSpPr/>
        <p:nvPr/>
      </p:nvGrpSpPr>
      <p:grpSpPr>
        <a:xfrm>
          <a:off x="0" y="0"/>
          <a:ext cx="0" cy="0"/>
          <a:chOff x="0" y="0"/>
          <a:chExt cx="0" cy="0"/>
        </a:xfrm>
      </p:grpSpPr>
      <p:sp>
        <p:nvSpPr>
          <p:cNvPr id="14" name="Title Placeholder 1">
            <a:extLst>
              <a:ext uri="{FF2B5EF4-FFF2-40B4-BE49-F238E27FC236}">
                <a16:creationId xmlns:a16="http://schemas.microsoft.com/office/drawing/2014/main" id="{78A0DD36-CC56-14AB-1A74-454044085A9B}"/>
              </a:ext>
            </a:extLst>
          </p:cNvPr>
          <p:cNvSpPr>
            <a:spLocks noGrp="1"/>
          </p:cNvSpPr>
          <p:nvPr>
            <p:ph type="title"/>
          </p:nvPr>
        </p:nvSpPr>
        <p:spPr>
          <a:xfrm>
            <a:off x="1117600" y="3054357"/>
            <a:ext cx="6375401" cy="1517643"/>
          </a:xfrm>
          <a:prstGeom prst="rect">
            <a:avLst/>
          </a:prstGeom>
        </p:spPr>
        <p:txBody>
          <a:bodyPr vert="horz" lIns="91440" tIns="45720" rIns="91440" bIns="45720" rtlCol="0" anchor="ctr">
            <a:normAutofit/>
          </a:bodyPr>
          <a:lstStyle>
            <a:lvl1pPr>
              <a:defRPr sz="4400" b="0" i="0">
                <a:solidFill>
                  <a:schemeClr val="tx2"/>
                </a:solidFill>
                <a:latin typeface="Arial Black" panose="020B0A04020102020204" pitchFamily="34" charset="0"/>
                <a:cs typeface="Arial" panose="020B0604020202020204" pitchFamily="34" charset="0"/>
              </a:defRPr>
            </a:lvl1pPr>
          </a:lstStyle>
          <a:p>
            <a:r>
              <a:rPr lang="en-US"/>
              <a:t>Click to edit Master title style</a:t>
            </a:r>
            <a:endParaRPr lang="en-GB"/>
          </a:p>
        </p:txBody>
      </p:sp>
      <p:sp>
        <p:nvSpPr>
          <p:cNvPr id="15" name="Text Placeholder 19">
            <a:extLst>
              <a:ext uri="{FF2B5EF4-FFF2-40B4-BE49-F238E27FC236}">
                <a16:creationId xmlns:a16="http://schemas.microsoft.com/office/drawing/2014/main" id="{87D1B821-9571-FF23-F4EA-37F96D59FC15}"/>
              </a:ext>
            </a:extLst>
          </p:cNvPr>
          <p:cNvSpPr>
            <a:spLocks noGrp="1"/>
          </p:cNvSpPr>
          <p:nvPr>
            <p:ph type="body" sz="quarter" idx="18"/>
          </p:nvPr>
        </p:nvSpPr>
        <p:spPr>
          <a:xfrm>
            <a:off x="1117600" y="4572000"/>
            <a:ext cx="6375400" cy="987963"/>
          </a:xfrm>
        </p:spPr>
        <p:txBody>
          <a:bodyPr>
            <a:normAutofit/>
          </a:bodyPr>
          <a:lstStyle>
            <a:lvl1pPr marL="0" indent="0">
              <a:buNone/>
              <a:defRPr sz="2300" b="1">
                <a:solidFill>
                  <a:schemeClr val="bg1"/>
                </a:solidFill>
              </a:defRPr>
            </a:lvl1pPr>
          </a:lstStyle>
          <a:p>
            <a:pPr lvl="0"/>
            <a:r>
              <a:rPr lang="en-GB"/>
              <a:t>Click to edit Master text styles</a:t>
            </a:r>
          </a:p>
        </p:txBody>
      </p:sp>
      <p:sp>
        <p:nvSpPr>
          <p:cNvPr id="16" name="Text Placeholder 22">
            <a:extLst>
              <a:ext uri="{FF2B5EF4-FFF2-40B4-BE49-F238E27FC236}">
                <a16:creationId xmlns:a16="http://schemas.microsoft.com/office/drawing/2014/main" id="{33EBAACA-CB30-B686-78F3-9C11822F81E8}"/>
              </a:ext>
            </a:extLst>
          </p:cNvPr>
          <p:cNvSpPr>
            <a:spLocks noGrp="1"/>
          </p:cNvSpPr>
          <p:nvPr>
            <p:ph type="body" sz="quarter" idx="16"/>
          </p:nvPr>
        </p:nvSpPr>
        <p:spPr>
          <a:xfrm>
            <a:off x="1117600" y="5559963"/>
            <a:ext cx="3643930" cy="1180033"/>
          </a:xfrm>
        </p:spPr>
        <p:txBody>
          <a:bodyPr>
            <a:normAutofit/>
          </a:bodyPr>
          <a:lstStyle>
            <a:lvl1pPr marL="0" indent="0">
              <a:buNone/>
              <a:defRPr sz="2300">
                <a:solidFill>
                  <a:schemeClr val="bg2"/>
                </a:solidFill>
              </a:defRPr>
            </a:lvl1pPr>
          </a:lstStyle>
          <a:p>
            <a:pPr lvl="0"/>
            <a:r>
              <a:rPr lang="en-GB"/>
              <a:t>Click to edit Master text styles</a:t>
            </a:r>
          </a:p>
        </p:txBody>
      </p:sp>
      <p:pic>
        <p:nvPicPr>
          <p:cNvPr id="7" name="Graphic 6">
            <a:extLst>
              <a:ext uri="{FF2B5EF4-FFF2-40B4-BE49-F238E27FC236}">
                <a16:creationId xmlns:a16="http://schemas.microsoft.com/office/drawing/2014/main" id="{E605247B-792C-7AC9-454B-86B10019CB1A}"/>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13042388" y="7863841"/>
            <a:ext cx="2451612" cy="750278"/>
          </a:xfrm>
          <a:prstGeom prst="rect">
            <a:avLst/>
          </a:prstGeom>
        </p:spPr>
      </p:pic>
    </p:spTree>
    <p:extLst>
      <p:ext uri="{BB962C8B-B14F-4D97-AF65-F5344CB8AC3E}">
        <p14:creationId xmlns:p14="http://schemas.microsoft.com/office/powerpoint/2010/main" val="3637207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0.xml"/><Relationship Id="rId7"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1.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7.xml"/><Relationship Id="rId7" Type="http://schemas.openxmlformats.org/officeDocument/2006/relationships/image" Target="../media/image1.png"/><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theme" Target="../theme/theme4.xml"/><Relationship Id="rId5" Type="http://schemas.openxmlformats.org/officeDocument/2006/relationships/slideLayout" Target="../slideLayouts/slideLayout29.xml"/><Relationship Id="rId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F9E5E3-50B6-4FBB-92A3-9FF023DDE2C5}"/>
              </a:ext>
            </a:extLst>
          </p:cNvPr>
          <p:cNvSpPr>
            <a:spLocks noGrp="1"/>
          </p:cNvSpPr>
          <p:nvPr>
            <p:ph type="title"/>
          </p:nvPr>
        </p:nvSpPr>
        <p:spPr>
          <a:xfrm>
            <a:off x="1117600" y="486834"/>
            <a:ext cx="14020800" cy="1767417"/>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CD748E6F-0121-4691-8E7F-4F7004A7CAA4}"/>
              </a:ext>
            </a:extLst>
          </p:cNvPr>
          <p:cNvSpPr>
            <a:spLocks noGrp="1"/>
          </p:cNvSpPr>
          <p:nvPr>
            <p:ph type="body" idx="1"/>
          </p:nvPr>
        </p:nvSpPr>
        <p:spPr>
          <a:xfrm>
            <a:off x="1117600" y="2434167"/>
            <a:ext cx="14020800" cy="580178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Footer Placeholder 4">
            <a:extLst>
              <a:ext uri="{FF2B5EF4-FFF2-40B4-BE49-F238E27FC236}">
                <a16:creationId xmlns:a16="http://schemas.microsoft.com/office/drawing/2014/main" id="{8121471A-7154-4906-9EED-8439E1F67AD7}"/>
              </a:ext>
            </a:extLst>
          </p:cNvPr>
          <p:cNvSpPr>
            <a:spLocks noGrp="1"/>
          </p:cNvSpPr>
          <p:nvPr>
            <p:ph type="ftr" sz="quarter" idx="3"/>
          </p:nvPr>
        </p:nvSpPr>
        <p:spPr>
          <a:xfrm>
            <a:off x="1647280" y="8475134"/>
            <a:ext cx="5486400" cy="486833"/>
          </a:xfrm>
          <a:prstGeom prst="rect">
            <a:avLst/>
          </a:prstGeom>
        </p:spPr>
        <p:txBody>
          <a:bodyPr vert="horz" lIns="91440" tIns="45720" rIns="91440" bIns="45720" rtlCol="0" anchor="ctr"/>
          <a:lstStyle>
            <a:lvl1pPr algn="l">
              <a:defRPr sz="1600">
                <a:solidFill>
                  <a:schemeClr val="tx1">
                    <a:tint val="75000"/>
                  </a:schemeClr>
                </a:solidFill>
              </a:defRPr>
            </a:lvl1pPr>
          </a:lstStyle>
          <a:p>
            <a:r>
              <a:rPr lang="en-GB"/>
              <a:t>Document title</a:t>
            </a:r>
          </a:p>
        </p:txBody>
      </p:sp>
      <p:sp>
        <p:nvSpPr>
          <p:cNvPr id="6" name="Slide Number Placeholder 5">
            <a:extLst>
              <a:ext uri="{FF2B5EF4-FFF2-40B4-BE49-F238E27FC236}">
                <a16:creationId xmlns:a16="http://schemas.microsoft.com/office/drawing/2014/main" id="{3A8A9797-5DEC-46FF-970C-F76D33D71274}"/>
              </a:ext>
            </a:extLst>
          </p:cNvPr>
          <p:cNvSpPr>
            <a:spLocks noGrp="1"/>
          </p:cNvSpPr>
          <p:nvPr>
            <p:ph type="sldNum" sz="quarter" idx="4"/>
          </p:nvPr>
        </p:nvSpPr>
        <p:spPr>
          <a:xfrm>
            <a:off x="1117600" y="8475134"/>
            <a:ext cx="529680" cy="486833"/>
          </a:xfrm>
          <a:prstGeom prst="rect">
            <a:avLst/>
          </a:prstGeom>
        </p:spPr>
        <p:txBody>
          <a:bodyPr vert="horz" lIns="91440" tIns="45720" rIns="91440" bIns="45720" rtlCol="0" anchor="ctr"/>
          <a:lstStyle>
            <a:lvl1pPr algn="r">
              <a:defRPr sz="1600">
                <a:solidFill>
                  <a:schemeClr val="tx1">
                    <a:tint val="75000"/>
                  </a:schemeClr>
                </a:solidFill>
              </a:defRPr>
            </a:lvl1pPr>
          </a:lstStyle>
          <a:p>
            <a:fld id="{40FC62D0-A2F2-4BF8-8DAC-E86C11000EC3}" type="slidenum">
              <a:rPr lang="en-GB" smtClean="0"/>
              <a:t>‹#›</a:t>
            </a:fld>
            <a:endParaRPr lang="en-GB"/>
          </a:p>
        </p:txBody>
      </p:sp>
      <p:pic>
        <p:nvPicPr>
          <p:cNvPr id="7" name="Graphic 6">
            <a:extLst>
              <a:ext uri="{FF2B5EF4-FFF2-40B4-BE49-F238E27FC236}">
                <a16:creationId xmlns:a16="http://schemas.microsoft.com/office/drawing/2014/main" id="{D5E8A882-A903-F718-6638-0E264CE131B5}"/>
              </a:ext>
            </a:extLst>
          </p:cNvPr>
          <p:cNvPicPr>
            <a:picLocks noChangeAspect="1"/>
          </p:cNvPicPr>
          <p:nvPr userDrawn="1"/>
        </p:nvPicPr>
        <p:blipFill>
          <a:blip r:embed="rId9" cstate="email">
            <a:extLst>
              <a:ext uri="{28A0092B-C50C-407E-A947-70E740481C1C}">
                <a14:useLocalDpi xmlns:a14="http://schemas.microsoft.com/office/drawing/2010/main" val="0"/>
              </a:ext>
            </a:extLst>
          </a:blip>
          <a:srcRect/>
          <a:stretch/>
        </p:blipFill>
        <p:spPr>
          <a:xfrm>
            <a:off x="13014961" y="8344747"/>
            <a:ext cx="2042160" cy="624971"/>
          </a:xfrm>
          <a:prstGeom prst="rect">
            <a:avLst/>
          </a:prstGeom>
        </p:spPr>
      </p:pic>
    </p:spTree>
    <p:extLst>
      <p:ext uri="{BB962C8B-B14F-4D97-AF65-F5344CB8AC3E}">
        <p14:creationId xmlns:p14="http://schemas.microsoft.com/office/powerpoint/2010/main" val="3919549632"/>
      </p:ext>
    </p:extLst>
  </p:cSld>
  <p:clrMap bg1="lt1" tx1="dk1" bg2="lt2" tx2="dk2" accent1="accent1" accent2="accent2" accent3="accent3" accent4="accent4" accent5="accent5" accent6="accent6" hlink="hlink" folHlink="folHlink"/>
  <p:sldLayoutIdLst>
    <p:sldLayoutId id="2147483898" r:id="rId1"/>
    <p:sldLayoutId id="2147483899" r:id="rId2"/>
    <p:sldLayoutId id="2147483900" r:id="rId3"/>
    <p:sldLayoutId id="2147483901" r:id="rId4"/>
    <p:sldLayoutId id="2147484092" r:id="rId5"/>
    <p:sldLayoutId id="2147484093" r:id="rId6"/>
    <p:sldLayoutId id="2147484095" r:id="rId7"/>
  </p:sldLayoutIdLst>
  <p:hf hdr="0" dt="0"/>
  <p:txStyles>
    <p:titleStyle>
      <a:lvl1pPr algn="l" defTabSz="1219170" rtl="0" eaLnBrk="1" latinLnBrk="0" hangingPunct="1">
        <a:lnSpc>
          <a:spcPct val="90000"/>
        </a:lnSpc>
        <a:spcBef>
          <a:spcPct val="0"/>
        </a:spcBef>
        <a:buNone/>
        <a:defRPr sz="4400" b="1" kern="1200">
          <a:solidFill>
            <a:schemeClr val="tx2"/>
          </a:solidFill>
          <a:latin typeface="Arial Black" panose="020B0A04020102020204" pitchFamily="34" charset="0"/>
          <a:ea typeface="+mj-ea"/>
          <a:cs typeface="Arial" panose="020B0604020202020204" pitchFamily="34" charset="0"/>
        </a:defRPr>
      </a:lvl1pPr>
    </p:titleStyle>
    <p:bodyStyle>
      <a:lvl1pPr marL="304792" indent="-304792" algn="l" defTabSz="1219170" rtl="0" eaLnBrk="1" latinLnBrk="0" hangingPunct="1">
        <a:lnSpc>
          <a:spcPct val="100000"/>
        </a:lnSpc>
        <a:spcBef>
          <a:spcPts val="1333"/>
        </a:spcBef>
        <a:buClr>
          <a:schemeClr val="accent1"/>
        </a:buClr>
        <a:buFont typeface="Arial" panose="020B0604020202020204" pitchFamily="34" charset="0"/>
        <a:buChar char="•"/>
        <a:defRPr sz="26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100000"/>
        </a:lnSpc>
        <a:spcBef>
          <a:spcPts val="667"/>
        </a:spcBef>
        <a:buClr>
          <a:schemeClr val="accent1"/>
        </a:buClr>
        <a:buFont typeface="Arial" panose="020B0604020202020204" pitchFamily="34" charset="0"/>
        <a:buChar char="•"/>
        <a:defRPr sz="2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100000"/>
        </a:lnSpc>
        <a:spcBef>
          <a:spcPts val="667"/>
        </a:spcBef>
        <a:buClr>
          <a:schemeClr val="accent1"/>
        </a:buClr>
        <a:buFont typeface="Arial" panose="020B0604020202020204" pitchFamily="34" charset="0"/>
        <a:buChar char="•"/>
        <a:defRPr sz="26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100000"/>
        </a:lnSpc>
        <a:spcBef>
          <a:spcPts val="667"/>
        </a:spcBef>
        <a:buClr>
          <a:schemeClr val="accent1"/>
        </a:buClr>
        <a:buFont typeface="Arial" panose="020B0604020202020204" pitchFamily="34" charset="0"/>
        <a:buChar char="•"/>
        <a:defRPr sz="2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100000"/>
        </a:lnSpc>
        <a:spcBef>
          <a:spcPts val="667"/>
        </a:spcBef>
        <a:buClr>
          <a:schemeClr val="accent1"/>
        </a:buClr>
        <a:buFont typeface="Arial" panose="020B0604020202020204" pitchFamily="34" charset="0"/>
        <a:buChar char="•"/>
        <a:defRPr sz="26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F9E5E3-50B6-4FBB-92A3-9FF023DDE2C5}"/>
              </a:ext>
            </a:extLst>
          </p:cNvPr>
          <p:cNvSpPr>
            <a:spLocks noGrp="1"/>
          </p:cNvSpPr>
          <p:nvPr>
            <p:ph type="title"/>
          </p:nvPr>
        </p:nvSpPr>
        <p:spPr>
          <a:xfrm>
            <a:off x="1117600" y="486834"/>
            <a:ext cx="14020800" cy="1767417"/>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CD748E6F-0121-4691-8E7F-4F7004A7CAA4}"/>
              </a:ext>
            </a:extLst>
          </p:cNvPr>
          <p:cNvSpPr>
            <a:spLocks noGrp="1"/>
          </p:cNvSpPr>
          <p:nvPr>
            <p:ph type="body" idx="1"/>
          </p:nvPr>
        </p:nvSpPr>
        <p:spPr>
          <a:xfrm>
            <a:off x="1117600" y="2434167"/>
            <a:ext cx="14020800" cy="580178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Footer Placeholder 4">
            <a:extLst>
              <a:ext uri="{FF2B5EF4-FFF2-40B4-BE49-F238E27FC236}">
                <a16:creationId xmlns:a16="http://schemas.microsoft.com/office/drawing/2014/main" id="{8121471A-7154-4906-9EED-8439E1F67AD7}"/>
              </a:ext>
            </a:extLst>
          </p:cNvPr>
          <p:cNvSpPr>
            <a:spLocks noGrp="1"/>
          </p:cNvSpPr>
          <p:nvPr>
            <p:ph type="ftr" sz="quarter" idx="3"/>
          </p:nvPr>
        </p:nvSpPr>
        <p:spPr>
          <a:xfrm>
            <a:off x="1647280" y="8475134"/>
            <a:ext cx="5486400" cy="486833"/>
          </a:xfrm>
          <a:prstGeom prst="rect">
            <a:avLst/>
          </a:prstGeom>
        </p:spPr>
        <p:txBody>
          <a:bodyPr vert="horz" lIns="91440" tIns="45720" rIns="91440" bIns="45720" rtlCol="0" anchor="ctr"/>
          <a:lstStyle>
            <a:lvl1pPr algn="l">
              <a:defRPr sz="1600">
                <a:solidFill>
                  <a:schemeClr val="tx1">
                    <a:tint val="75000"/>
                  </a:schemeClr>
                </a:solidFill>
              </a:defRPr>
            </a:lvl1pPr>
          </a:lstStyle>
          <a:p>
            <a:r>
              <a:rPr lang="en-GB"/>
              <a:t>Document title</a:t>
            </a:r>
          </a:p>
        </p:txBody>
      </p:sp>
      <p:sp>
        <p:nvSpPr>
          <p:cNvPr id="6" name="Slide Number Placeholder 5">
            <a:extLst>
              <a:ext uri="{FF2B5EF4-FFF2-40B4-BE49-F238E27FC236}">
                <a16:creationId xmlns:a16="http://schemas.microsoft.com/office/drawing/2014/main" id="{3A8A9797-5DEC-46FF-970C-F76D33D71274}"/>
              </a:ext>
            </a:extLst>
          </p:cNvPr>
          <p:cNvSpPr>
            <a:spLocks noGrp="1"/>
          </p:cNvSpPr>
          <p:nvPr>
            <p:ph type="sldNum" sz="quarter" idx="4"/>
          </p:nvPr>
        </p:nvSpPr>
        <p:spPr>
          <a:xfrm>
            <a:off x="1117600" y="8475134"/>
            <a:ext cx="529680" cy="486833"/>
          </a:xfrm>
          <a:prstGeom prst="rect">
            <a:avLst/>
          </a:prstGeom>
        </p:spPr>
        <p:txBody>
          <a:bodyPr vert="horz" lIns="91440" tIns="45720" rIns="91440" bIns="45720" rtlCol="0" anchor="ctr"/>
          <a:lstStyle>
            <a:lvl1pPr algn="r">
              <a:defRPr sz="1600">
                <a:solidFill>
                  <a:schemeClr val="tx1">
                    <a:tint val="75000"/>
                  </a:schemeClr>
                </a:solidFill>
              </a:defRPr>
            </a:lvl1pPr>
          </a:lstStyle>
          <a:p>
            <a:fld id="{40FC62D0-A2F2-4BF8-8DAC-E86C11000EC3}" type="slidenum">
              <a:rPr lang="en-GB" smtClean="0"/>
              <a:t>‹#›</a:t>
            </a:fld>
            <a:endParaRPr lang="en-GB"/>
          </a:p>
        </p:txBody>
      </p:sp>
      <p:pic>
        <p:nvPicPr>
          <p:cNvPr id="9" name="Graphic 6">
            <a:extLst>
              <a:ext uri="{FF2B5EF4-FFF2-40B4-BE49-F238E27FC236}">
                <a16:creationId xmlns:a16="http://schemas.microsoft.com/office/drawing/2014/main" id="{F8F87B25-30D3-A0AA-1031-19E23C9B69F9}"/>
              </a:ext>
            </a:extLst>
          </p:cNvPr>
          <p:cNvPicPr>
            <a:picLocks noChangeAspect="1"/>
          </p:cNvPicPr>
          <p:nvPr userDrawn="1"/>
        </p:nvPicPr>
        <p:blipFill>
          <a:blip r:embed="rId8" cstate="email">
            <a:extLst>
              <a:ext uri="{28A0092B-C50C-407E-A947-70E740481C1C}">
                <a14:useLocalDpi xmlns:a14="http://schemas.microsoft.com/office/drawing/2010/main" val="0"/>
              </a:ext>
            </a:extLst>
          </a:blip>
          <a:srcRect/>
          <a:stretch/>
        </p:blipFill>
        <p:spPr>
          <a:xfrm>
            <a:off x="13014961" y="8344747"/>
            <a:ext cx="2042160" cy="624971"/>
          </a:xfrm>
          <a:prstGeom prst="rect">
            <a:avLst/>
          </a:prstGeom>
        </p:spPr>
      </p:pic>
    </p:spTree>
    <p:extLst>
      <p:ext uri="{BB962C8B-B14F-4D97-AF65-F5344CB8AC3E}">
        <p14:creationId xmlns:p14="http://schemas.microsoft.com/office/powerpoint/2010/main" val="914004750"/>
      </p:ext>
    </p:extLst>
  </p:cSld>
  <p:clrMap bg1="lt1" tx1="dk1" bg2="lt2" tx2="dk2" accent1="accent1" accent2="accent2" accent3="accent3" accent4="accent4" accent5="accent5" accent6="accent6" hlink="hlink" folHlink="folHlink"/>
  <p:sldLayoutIdLst>
    <p:sldLayoutId id="2147483903" r:id="rId1"/>
    <p:sldLayoutId id="2147483904" r:id="rId2"/>
    <p:sldLayoutId id="2147483905" r:id="rId3"/>
    <p:sldLayoutId id="2147483906" r:id="rId4"/>
    <p:sldLayoutId id="2147483907" r:id="rId5"/>
    <p:sldLayoutId id="2147483908" r:id="rId6"/>
  </p:sldLayoutIdLst>
  <p:hf hdr="0" dt="0"/>
  <p:txStyles>
    <p:titleStyle>
      <a:lvl1pPr algn="l" defTabSz="1219170" rtl="0" eaLnBrk="1" latinLnBrk="0" hangingPunct="1">
        <a:lnSpc>
          <a:spcPct val="90000"/>
        </a:lnSpc>
        <a:spcBef>
          <a:spcPct val="0"/>
        </a:spcBef>
        <a:buNone/>
        <a:defRPr sz="4400" b="1" kern="1200">
          <a:solidFill>
            <a:schemeClr val="tx2"/>
          </a:solidFill>
          <a:latin typeface="Arial Black" panose="020B0A04020102020204" pitchFamily="34" charset="0"/>
          <a:ea typeface="+mj-ea"/>
          <a:cs typeface="Arial" panose="020B0604020202020204" pitchFamily="34" charset="0"/>
        </a:defRPr>
      </a:lvl1pPr>
    </p:titleStyle>
    <p:bodyStyle>
      <a:lvl1pPr marL="304792" indent="-304792" algn="l" defTabSz="1219170" rtl="0" eaLnBrk="1" latinLnBrk="0" hangingPunct="1">
        <a:lnSpc>
          <a:spcPct val="100000"/>
        </a:lnSpc>
        <a:spcBef>
          <a:spcPts val="1333"/>
        </a:spcBef>
        <a:buClr>
          <a:schemeClr val="accent1"/>
        </a:buClr>
        <a:buFont typeface="Arial" panose="020B0604020202020204" pitchFamily="34" charset="0"/>
        <a:buChar char="•"/>
        <a:defRPr sz="26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100000"/>
        </a:lnSpc>
        <a:spcBef>
          <a:spcPts val="667"/>
        </a:spcBef>
        <a:buClr>
          <a:schemeClr val="accent1"/>
        </a:buClr>
        <a:buFont typeface="Arial" panose="020B0604020202020204" pitchFamily="34" charset="0"/>
        <a:buChar char="•"/>
        <a:defRPr sz="2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100000"/>
        </a:lnSpc>
        <a:spcBef>
          <a:spcPts val="667"/>
        </a:spcBef>
        <a:buClr>
          <a:schemeClr val="accent1"/>
        </a:buClr>
        <a:buFont typeface="Arial" panose="020B0604020202020204" pitchFamily="34" charset="0"/>
        <a:buChar char="•"/>
        <a:defRPr sz="26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100000"/>
        </a:lnSpc>
        <a:spcBef>
          <a:spcPts val="667"/>
        </a:spcBef>
        <a:buClr>
          <a:schemeClr val="accent1"/>
        </a:buClr>
        <a:buFont typeface="Arial" panose="020B0604020202020204" pitchFamily="34" charset="0"/>
        <a:buChar char="•"/>
        <a:defRPr sz="2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100000"/>
        </a:lnSpc>
        <a:spcBef>
          <a:spcPts val="667"/>
        </a:spcBef>
        <a:buClr>
          <a:schemeClr val="accent1"/>
        </a:buClr>
        <a:buFont typeface="Arial" panose="020B0604020202020204" pitchFamily="34" charset="0"/>
        <a:buChar char="•"/>
        <a:defRPr sz="26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F9E5E3-50B6-4FBB-92A3-9FF023DDE2C5}"/>
              </a:ext>
            </a:extLst>
          </p:cNvPr>
          <p:cNvSpPr>
            <a:spLocks noGrp="1"/>
          </p:cNvSpPr>
          <p:nvPr>
            <p:ph type="title"/>
          </p:nvPr>
        </p:nvSpPr>
        <p:spPr>
          <a:xfrm>
            <a:off x="1117600" y="486834"/>
            <a:ext cx="14020800" cy="1767417"/>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CD748E6F-0121-4691-8E7F-4F7004A7CAA4}"/>
              </a:ext>
            </a:extLst>
          </p:cNvPr>
          <p:cNvSpPr>
            <a:spLocks noGrp="1"/>
          </p:cNvSpPr>
          <p:nvPr>
            <p:ph type="body" idx="1"/>
          </p:nvPr>
        </p:nvSpPr>
        <p:spPr>
          <a:xfrm>
            <a:off x="1117600" y="2434167"/>
            <a:ext cx="14020800" cy="580178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Footer Placeholder 4">
            <a:extLst>
              <a:ext uri="{FF2B5EF4-FFF2-40B4-BE49-F238E27FC236}">
                <a16:creationId xmlns:a16="http://schemas.microsoft.com/office/drawing/2014/main" id="{8121471A-7154-4906-9EED-8439E1F67AD7}"/>
              </a:ext>
            </a:extLst>
          </p:cNvPr>
          <p:cNvSpPr>
            <a:spLocks noGrp="1"/>
          </p:cNvSpPr>
          <p:nvPr>
            <p:ph type="ftr" sz="quarter" idx="3"/>
          </p:nvPr>
        </p:nvSpPr>
        <p:spPr>
          <a:xfrm>
            <a:off x="1647280" y="8475134"/>
            <a:ext cx="5486400" cy="486833"/>
          </a:xfrm>
          <a:prstGeom prst="rect">
            <a:avLst/>
          </a:prstGeom>
        </p:spPr>
        <p:txBody>
          <a:bodyPr vert="horz" lIns="91440" tIns="45720" rIns="91440" bIns="45720" rtlCol="0" anchor="ctr"/>
          <a:lstStyle>
            <a:lvl1pPr algn="l">
              <a:defRPr sz="1600">
                <a:solidFill>
                  <a:srgbClr val="929292"/>
                </a:solidFill>
              </a:defRPr>
            </a:lvl1pPr>
          </a:lstStyle>
          <a:p>
            <a:r>
              <a:rPr lang="en-GB"/>
              <a:t>Document title</a:t>
            </a:r>
          </a:p>
        </p:txBody>
      </p:sp>
      <p:sp>
        <p:nvSpPr>
          <p:cNvPr id="6" name="Slide Number Placeholder 5">
            <a:extLst>
              <a:ext uri="{FF2B5EF4-FFF2-40B4-BE49-F238E27FC236}">
                <a16:creationId xmlns:a16="http://schemas.microsoft.com/office/drawing/2014/main" id="{3A8A9797-5DEC-46FF-970C-F76D33D71274}"/>
              </a:ext>
            </a:extLst>
          </p:cNvPr>
          <p:cNvSpPr>
            <a:spLocks noGrp="1"/>
          </p:cNvSpPr>
          <p:nvPr>
            <p:ph type="sldNum" sz="quarter" idx="4"/>
          </p:nvPr>
        </p:nvSpPr>
        <p:spPr>
          <a:xfrm>
            <a:off x="1117600" y="8475134"/>
            <a:ext cx="529680" cy="486833"/>
          </a:xfrm>
          <a:prstGeom prst="rect">
            <a:avLst/>
          </a:prstGeom>
        </p:spPr>
        <p:txBody>
          <a:bodyPr vert="horz" lIns="91440" tIns="45720" rIns="91440" bIns="45720" rtlCol="0" anchor="ctr"/>
          <a:lstStyle>
            <a:lvl1pPr algn="r">
              <a:defRPr sz="1600">
                <a:solidFill>
                  <a:schemeClr val="tx1">
                    <a:tint val="75000"/>
                  </a:schemeClr>
                </a:solidFill>
              </a:defRPr>
            </a:lvl1pPr>
          </a:lstStyle>
          <a:p>
            <a:fld id="{40FC62D0-A2F2-4BF8-8DAC-E86C11000EC3}" type="slidenum">
              <a:rPr lang="en-GB" smtClean="0"/>
              <a:t>‹#›</a:t>
            </a:fld>
            <a:endParaRPr lang="en-GB"/>
          </a:p>
        </p:txBody>
      </p:sp>
      <p:pic>
        <p:nvPicPr>
          <p:cNvPr id="8" name="Graphic 6">
            <a:extLst>
              <a:ext uri="{FF2B5EF4-FFF2-40B4-BE49-F238E27FC236}">
                <a16:creationId xmlns:a16="http://schemas.microsoft.com/office/drawing/2014/main" id="{7AE7C478-BEBA-4125-AC89-16058CF6E956}"/>
              </a:ext>
            </a:extLst>
          </p:cNvPr>
          <p:cNvPicPr>
            <a:picLocks noChangeAspect="1"/>
          </p:cNvPicPr>
          <p:nvPr userDrawn="1"/>
        </p:nvPicPr>
        <p:blipFill>
          <a:blip r:embed="rId13" cstate="email">
            <a:extLst>
              <a:ext uri="{28A0092B-C50C-407E-A947-70E740481C1C}">
                <a14:useLocalDpi xmlns:a14="http://schemas.microsoft.com/office/drawing/2010/main" val="0"/>
              </a:ext>
            </a:extLst>
          </a:blip>
          <a:srcRect/>
          <a:stretch/>
        </p:blipFill>
        <p:spPr>
          <a:xfrm>
            <a:off x="13014961" y="8344747"/>
            <a:ext cx="2042160" cy="624971"/>
          </a:xfrm>
          <a:prstGeom prst="rect">
            <a:avLst/>
          </a:prstGeom>
        </p:spPr>
      </p:pic>
    </p:spTree>
    <p:extLst>
      <p:ext uri="{BB962C8B-B14F-4D97-AF65-F5344CB8AC3E}">
        <p14:creationId xmlns:p14="http://schemas.microsoft.com/office/powerpoint/2010/main" val="1920510856"/>
      </p:ext>
    </p:extLst>
  </p:cSld>
  <p:clrMap bg1="lt1" tx1="dk1" bg2="lt2" tx2="dk2" accent1="accent1" accent2="accent2" accent3="accent3" accent4="accent4" accent5="accent5" accent6="accent6" hlink="hlink" folHlink="folHlink"/>
  <p:sldLayoutIdLst>
    <p:sldLayoutId id="2147483959" r:id="rId1"/>
    <p:sldLayoutId id="2147483958" r:id="rId2"/>
    <p:sldLayoutId id="2147483962" r:id="rId3"/>
    <p:sldLayoutId id="2147483961" r:id="rId4"/>
    <p:sldLayoutId id="2147483965" r:id="rId5"/>
    <p:sldLayoutId id="2147483964" r:id="rId6"/>
    <p:sldLayoutId id="2147483968" r:id="rId7"/>
    <p:sldLayoutId id="2147483967" r:id="rId8"/>
    <p:sldLayoutId id="2147483971" r:id="rId9"/>
    <p:sldLayoutId id="2147483970" r:id="rId10"/>
    <p:sldLayoutId id="2147484094" r:id="rId11"/>
  </p:sldLayoutIdLst>
  <p:hf hdr="0" dt="0"/>
  <p:txStyles>
    <p:titleStyle>
      <a:lvl1pPr algn="l" defTabSz="1219170" rtl="0" eaLnBrk="1" latinLnBrk="0" hangingPunct="1">
        <a:lnSpc>
          <a:spcPct val="90000"/>
        </a:lnSpc>
        <a:spcBef>
          <a:spcPct val="0"/>
        </a:spcBef>
        <a:buNone/>
        <a:defRPr sz="4400" b="1" kern="1200">
          <a:solidFill>
            <a:schemeClr val="tx2"/>
          </a:solidFill>
          <a:latin typeface="Arial Black" panose="020B0A04020102020204" pitchFamily="34" charset="0"/>
          <a:ea typeface="+mj-ea"/>
          <a:cs typeface="Arial" panose="020B0604020202020204" pitchFamily="34" charset="0"/>
        </a:defRPr>
      </a:lvl1pPr>
    </p:titleStyle>
    <p:bodyStyle>
      <a:lvl1pPr marL="304792" indent="-304792" algn="l" defTabSz="1219170" rtl="0" eaLnBrk="1" latinLnBrk="0" hangingPunct="1">
        <a:lnSpc>
          <a:spcPct val="100000"/>
        </a:lnSpc>
        <a:spcBef>
          <a:spcPts val="1333"/>
        </a:spcBef>
        <a:buClr>
          <a:schemeClr val="accent1"/>
        </a:buClr>
        <a:buFont typeface="Arial" panose="020B0604020202020204" pitchFamily="34" charset="0"/>
        <a:buChar char="•"/>
        <a:defRPr sz="26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100000"/>
        </a:lnSpc>
        <a:spcBef>
          <a:spcPts val="667"/>
        </a:spcBef>
        <a:buClr>
          <a:schemeClr val="accent1"/>
        </a:buClr>
        <a:buFont typeface="Arial" panose="020B0604020202020204" pitchFamily="34" charset="0"/>
        <a:buChar char="•"/>
        <a:defRPr sz="2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100000"/>
        </a:lnSpc>
        <a:spcBef>
          <a:spcPts val="667"/>
        </a:spcBef>
        <a:buClr>
          <a:schemeClr val="accent1"/>
        </a:buClr>
        <a:buFont typeface="Arial" panose="020B0604020202020204" pitchFamily="34" charset="0"/>
        <a:buChar char="•"/>
        <a:defRPr sz="26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100000"/>
        </a:lnSpc>
        <a:spcBef>
          <a:spcPts val="667"/>
        </a:spcBef>
        <a:buClr>
          <a:schemeClr val="accent1"/>
        </a:buClr>
        <a:buFont typeface="Arial" panose="020B0604020202020204" pitchFamily="34" charset="0"/>
        <a:buChar char="•"/>
        <a:defRPr sz="2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100000"/>
        </a:lnSpc>
        <a:spcBef>
          <a:spcPts val="667"/>
        </a:spcBef>
        <a:buClr>
          <a:schemeClr val="accent1"/>
        </a:buClr>
        <a:buFont typeface="Arial" panose="020B0604020202020204" pitchFamily="34" charset="0"/>
        <a:buChar char="•"/>
        <a:defRPr sz="26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F9E5E3-50B6-4FBB-92A3-9FF023DDE2C5}"/>
              </a:ext>
            </a:extLst>
          </p:cNvPr>
          <p:cNvSpPr>
            <a:spLocks noGrp="1"/>
          </p:cNvSpPr>
          <p:nvPr>
            <p:ph type="title"/>
          </p:nvPr>
        </p:nvSpPr>
        <p:spPr>
          <a:xfrm>
            <a:off x="1117600" y="486834"/>
            <a:ext cx="14020800" cy="1767417"/>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CD748E6F-0121-4691-8E7F-4F7004A7CAA4}"/>
              </a:ext>
            </a:extLst>
          </p:cNvPr>
          <p:cNvSpPr>
            <a:spLocks noGrp="1"/>
          </p:cNvSpPr>
          <p:nvPr>
            <p:ph type="body" idx="1"/>
          </p:nvPr>
        </p:nvSpPr>
        <p:spPr>
          <a:xfrm>
            <a:off x="1117600" y="2434167"/>
            <a:ext cx="14020800" cy="580178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Footer Placeholder 4">
            <a:extLst>
              <a:ext uri="{FF2B5EF4-FFF2-40B4-BE49-F238E27FC236}">
                <a16:creationId xmlns:a16="http://schemas.microsoft.com/office/drawing/2014/main" id="{8121471A-7154-4906-9EED-8439E1F67AD7}"/>
              </a:ext>
            </a:extLst>
          </p:cNvPr>
          <p:cNvSpPr>
            <a:spLocks noGrp="1"/>
          </p:cNvSpPr>
          <p:nvPr>
            <p:ph type="ftr" sz="quarter" idx="3"/>
          </p:nvPr>
        </p:nvSpPr>
        <p:spPr>
          <a:xfrm>
            <a:off x="1647280" y="8475134"/>
            <a:ext cx="5486400" cy="486833"/>
          </a:xfrm>
          <a:prstGeom prst="rect">
            <a:avLst/>
          </a:prstGeom>
        </p:spPr>
        <p:txBody>
          <a:bodyPr vert="horz" lIns="91440" tIns="45720" rIns="91440" bIns="45720" rtlCol="0" anchor="ctr"/>
          <a:lstStyle>
            <a:lvl1pPr algn="l">
              <a:defRPr sz="1600">
                <a:solidFill>
                  <a:schemeClr val="tx1">
                    <a:tint val="75000"/>
                  </a:schemeClr>
                </a:solidFill>
              </a:defRPr>
            </a:lvl1pPr>
          </a:lstStyle>
          <a:p>
            <a:r>
              <a:rPr lang="en-GB"/>
              <a:t>Document title</a:t>
            </a:r>
          </a:p>
        </p:txBody>
      </p:sp>
      <p:sp>
        <p:nvSpPr>
          <p:cNvPr id="6" name="Slide Number Placeholder 5">
            <a:extLst>
              <a:ext uri="{FF2B5EF4-FFF2-40B4-BE49-F238E27FC236}">
                <a16:creationId xmlns:a16="http://schemas.microsoft.com/office/drawing/2014/main" id="{3A8A9797-5DEC-46FF-970C-F76D33D71274}"/>
              </a:ext>
            </a:extLst>
          </p:cNvPr>
          <p:cNvSpPr>
            <a:spLocks noGrp="1"/>
          </p:cNvSpPr>
          <p:nvPr>
            <p:ph type="sldNum" sz="quarter" idx="4"/>
          </p:nvPr>
        </p:nvSpPr>
        <p:spPr>
          <a:xfrm>
            <a:off x="1117600" y="8475134"/>
            <a:ext cx="529680" cy="486833"/>
          </a:xfrm>
          <a:prstGeom prst="rect">
            <a:avLst/>
          </a:prstGeom>
        </p:spPr>
        <p:txBody>
          <a:bodyPr vert="horz" lIns="91440" tIns="45720" rIns="91440" bIns="45720" rtlCol="0" anchor="ctr"/>
          <a:lstStyle>
            <a:lvl1pPr algn="r">
              <a:defRPr sz="1600">
                <a:solidFill>
                  <a:schemeClr val="tx1">
                    <a:tint val="75000"/>
                  </a:schemeClr>
                </a:solidFill>
              </a:defRPr>
            </a:lvl1pPr>
          </a:lstStyle>
          <a:p>
            <a:fld id="{40FC62D0-A2F2-4BF8-8DAC-E86C11000EC3}" type="slidenum">
              <a:rPr lang="en-GB" smtClean="0"/>
              <a:t>‹#›</a:t>
            </a:fld>
            <a:endParaRPr lang="en-GB"/>
          </a:p>
        </p:txBody>
      </p:sp>
      <p:pic>
        <p:nvPicPr>
          <p:cNvPr id="8" name="Graphic 6">
            <a:extLst>
              <a:ext uri="{FF2B5EF4-FFF2-40B4-BE49-F238E27FC236}">
                <a16:creationId xmlns:a16="http://schemas.microsoft.com/office/drawing/2014/main" id="{0F81C0F0-2D88-4E13-8021-429293F2D01D}"/>
              </a:ext>
            </a:extLst>
          </p:cNvPr>
          <p:cNvPicPr>
            <a:picLocks noChangeAspect="1"/>
          </p:cNvPicPr>
          <p:nvPr userDrawn="1"/>
        </p:nvPicPr>
        <p:blipFill>
          <a:blip r:embed="rId7" cstate="email">
            <a:extLst>
              <a:ext uri="{28A0092B-C50C-407E-A947-70E740481C1C}">
                <a14:useLocalDpi xmlns:a14="http://schemas.microsoft.com/office/drawing/2010/main" val="0"/>
              </a:ext>
            </a:extLst>
          </a:blip>
          <a:srcRect/>
          <a:stretch/>
        </p:blipFill>
        <p:spPr>
          <a:xfrm>
            <a:off x="13014961" y="8344747"/>
            <a:ext cx="2042160" cy="624971"/>
          </a:xfrm>
          <a:prstGeom prst="rect">
            <a:avLst/>
          </a:prstGeom>
        </p:spPr>
      </p:pic>
    </p:spTree>
    <p:extLst>
      <p:ext uri="{BB962C8B-B14F-4D97-AF65-F5344CB8AC3E}">
        <p14:creationId xmlns:p14="http://schemas.microsoft.com/office/powerpoint/2010/main" val="2387270148"/>
      </p:ext>
    </p:extLst>
  </p:cSld>
  <p:clrMap bg1="lt1" tx1="dk1" bg2="lt2" tx2="dk2" accent1="accent1" accent2="accent2" accent3="accent3" accent4="accent4" accent5="accent5" accent6="accent6" hlink="hlink" folHlink="folHlink"/>
  <p:sldLayoutIdLst>
    <p:sldLayoutId id="2147483936" r:id="rId1"/>
    <p:sldLayoutId id="2147483934" r:id="rId2"/>
    <p:sldLayoutId id="2147484090" r:id="rId3"/>
    <p:sldLayoutId id="2147483935" r:id="rId4"/>
    <p:sldLayoutId id="2147483950" r:id="rId5"/>
  </p:sldLayoutIdLst>
  <p:hf hdr="0" dt="0"/>
  <p:txStyles>
    <p:titleStyle>
      <a:lvl1pPr algn="l" defTabSz="1219170" rtl="0" eaLnBrk="1" latinLnBrk="0" hangingPunct="1">
        <a:lnSpc>
          <a:spcPct val="90000"/>
        </a:lnSpc>
        <a:spcBef>
          <a:spcPct val="0"/>
        </a:spcBef>
        <a:buNone/>
        <a:defRPr sz="4400" b="1" kern="1200">
          <a:solidFill>
            <a:schemeClr val="tx2"/>
          </a:solidFill>
          <a:latin typeface="Arial Black" panose="020B0A04020102020204" pitchFamily="34" charset="0"/>
          <a:ea typeface="+mj-ea"/>
          <a:cs typeface="Arial" panose="020B0604020202020204" pitchFamily="34" charset="0"/>
        </a:defRPr>
      </a:lvl1pPr>
    </p:titleStyle>
    <p:bodyStyle>
      <a:lvl1pPr marL="304792" indent="-304792" algn="l" defTabSz="1219170" rtl="0" eaLnBrk="1" latinLnBrk="0" hangingPunct="1">
        <a:lnSpc>
          <a:spcPct val="100000"/>
        </a:lnSpc>
        <a:spcBef>
          <a:spcPts val="1333"/>
        </a:spcBef>
        <a:buClr>
          <a:schemeClr val="accent1"/>
        </a:buClr>
        <a:buFont typeface="Arial" panose="020B0604020202020204" pitchFamily="34" charset="0"/>
        <a:buChar char="•"/>
        <a:defRPr sz="26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100000"/>
        </a:lnSpc>
        <a:spcBef>
          <a:spcPts val="667"/>
        </a:spcBef>
        <a:buClr>
          <a:schemeClr val="accent1"/>
        </a:buClr>
        <a:buFont typeface="Arial" panose="020B0604020202020204" pitchFamily="34" charset="0"/>
        <a:buChar char="•"/>
        <a:defRPr sz="2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100000"/>
        </a:lnSpc>
        <a:spcBef>
          <a:spcPts val="667"/>
        </a:spcBef>
        <a:buClr>
          <a:schemeClr val="accent1"/>
        </a:buClr>
        <a:buFont typeface="Arial" panose="020B0604020202020204" pitchFamily="34" charset="0"/>
        <a:buChar char="•"/>
        <a:defRPr sz="26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100000"/>
        </a:lnSpc>
        <a:spcBef>
          <a:spcPts val="667"/>
        </a:spcBef>
        <a:buClr>
          <a:schemeClr val="accent1"/>
        </a:buClr>
        <a:buFont typeface="Arial" panose="020B0604020202020204" pitchFamily="34" charset="0"/>
        <a:buChar char="•"/>
        <a:defRPr sz="2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100000"/>
        </a:lnSpc>
        <a:spcBef>
          <a:spcPts val="667"/>
        </a:spcBef>
        <a:buClr>
          <a:schemeClr val="accent1"/>
        </a:buClr>
        <a:buFont typeface="Arial" panose="020B0604020202020204" pitchFamily="34" charset="0"/>
        <a:buChar char="•"/>
        <a:defRPr sz="26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20.jpeg"/><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69064AD-21C1-77DA-C565-16E5B857C10C}"/>
              </a:ext>
            </a:extLst>
          </p:cNvPr>
          <p:cNvSpPr>
            <a:spLocks noGrp="1"/>
          </p:cNvSpPr>
          <p:nvPr>
            <p:ph type="body" sz="quarter" idx="16"/>
          </p:nvPr>
        </p:nvSpPr>
        <p:spPr>
          <a:xfrm>
            <a:off x="1117600" y="4467642"/>
            <a:ext cx="6634328" cy="1180033"/>
          </a:xfrm>
        </p:spPr>
        <p:txBody>
          <a:bodyPr vert="horz" lIns="91440" tIns="45720" rIns="91440" bIns="45720" rtlCol="0" anchor="t">
            <a:normAutofit/>
          </a:bodyPr>
          <a:lstStyle/>
          <a:p>
            <a:r>
              <a:rPr lang="en-GB">
                <a:solidFill>
                  <a:schemeClr val="tx1">
                    <a:lumMod val="75000"/>
                    <a:lumOff val="25000"/>
                  </a:schemeClr>
                </a:solidFill>
                <a:latin typeface="Arial"/>
                <a:cs typeface="Arial"/>
              </a:rPr>
              <a:t>Wednesday 16 September 2026</a:t>
            </a:r>
          </a:p>
          <a:p>
            <a:r>
              <a:rPr lang="en-GB">
                <a:solidFill>
                  <a:schemeClr val="tx1">
                    <a:lumMod val="75000"/>
                    <a:lumOff val="25000"/>
                  </a:schemeClr>
                </a:solidFill>
                <a:latin typeface="Arial"/>
                <a:cs typeface="Arial"/>
              </a:rPr>
              <a:t>Ross Institute, Halkirk</a:t>
            </a:r>
          </a:p>
          <a:p>
            <a:endParaRPr lang="en-GB">
              <a:latin typeface="Arial"/>
              <a:cs typeface="Arial"/>
            </a:endParaRPr>
          </a:p>
        </p:txBody>
      </p:sp>
      <p:sp>
        <p:nvSpPr>
          <p:cNvPr id="4" name="Title 3">
            <a:extLst>
              <a:ext uri="{FF2B5EF4-FFF2-40B4-BE49-F238E27FC236}">
                <a16:creationId xmlns:a16="http://schemas.microsoft.com/office/drawing/2014/main" id="{2F8C94F5-5521-93A9-00B3-4C7BF91E90FA}"/>
              </a:ext>
            </a:extLst>
          </p:cNvPr>
          <p:cNvSpPr>
            <a:spLocks noGrp="1"/>
          </p:cNvSpPr>
          <p:nvPr>
            <p:ph type="title"/>
          </p:nvPr>
        </p:nvSpPr>
        <p:spPr>
          <a:xfrm>
            <a:off x="1117600" y="2454443"/>
            <a:ext cx="8378738" cy="2117558"/>
          </a:xfrm>
        </p:spPr>
        <p:txBody>
          <a:bodyPr>
            <a:normAutofit/>
          </a:bodyPr>
          <a:lstStyle/>
          <a:p>
            <a:r>
              <a:rPr lang="en-GB"/>
              <a:t>Banniskirk Hub  </a:t>
            </a:r>
            <a:br>
              <a:rPr lang="en-GB"/>
            </a:br>
            <a:r>
              <a:rPr lang="en-GB"/>
              <a:t>Community Liaison Group </a:t>
            </a:r>
          </a:p>
        </p:txBody>
      </p:sp>
      <p:pic>
        <p:nvPicPr>
          <p:cNvPr id="3074" name="Picture 2" descr="Murphy">
            <a:extLst>
              <a:ext uri="{FF2B5EF4-FFF2-40B4-BE49-F238E27FC236}">
                <a16:creationId xmlns:a16="http://schemas.microsoft.com/office/drawing/2014/main" id="{F5119F09-F073-B6AD-EF57-1A79658CDBF0}"/>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117600" y="7940842"/>
            <a:ext cx="2371045" cy="8221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67999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BF09976-0F13-0174-4717-694B0578F330}"/>
              </a:ext>
            </a:extLst>
          </p:cNvPr>
          <p:cNvSpPr>
            <a:spLocks noGrp="1"/>
          </p:cNvSpPr>
          <p:nvPr>
            <p:ph type="ftr" sz="quarter" idx="3"/>
          </p:nvPr>
        </p:nvSpPr>
        <p:spPr/>
        <p:txBody>
          <a:bodyPr/>
          <a:lstStyle/>
          <a:p>
            <a:r>
              <a:rPr lang="en-GB" dirty="0" err="1">
                <a:cs typeface="Arial"/>
              </a:rPr>
              <a:t>Banniskirk</a:t>
            </a:r>
            <a:r>
              <a:rPr lang="en-GB" dirty="0">
                <a:cs typeface="Arial"/>
              </a:rPr>
              <a:t> CLG – 16 September 2026</a:t>
            </a:r>
          </a:p>
        </p:txBody>
      </p:sp>
      <p:sp>
        <p:nvSpPr>
          <p:cNvPr id="3" name="Slide Number Placeholder 2">
            <a:extLst>
              <a:ext uri="{FF2B5EF4-FFF2-40B4-BE49-F238E27FC236}">
                <a16:creationId xmlns:a16="http://schemas.microsoft.com/office/drawing/2014/main" id="{B5B2024D-17BC-3A1B-6C29-A8713B060BCF}"/>
              </a:ext>
            </a:extLst>
          </p:cNvPr>
          <p:cNvSpPr>
            <a:spLocks noGrp="1"/>
          </p:cNvSpPr>
          <p:nvPr>
            <p:ph type="sldNum" sz="quarter" idx="4"/>
          </p:nvPr>
        </p:nvSpPr>
        <p:spPr/>
        <p:txBody>
          <a:bodyPr/>
          <a:lstStyle/>
          <a:p>
            <a:fld id="{40FC62D0-A2F2-4BF8-8DAC-E86C11000EC3}" type="slidenum">
              <a:rPr lang="en-GB" smtClean="0"/>
              <a:pPr/>
              <a:t>2</a:t>
            </a:fld>
            <a:endParaRPr lang="en-GB"/>
          </a:p>
        </p:txBody>
      </p:sp>
      <p:sp>
        <p:nvSpPr>
          <p:cNvPr id="5" name="Text Placeholder 4">
            <a:extLst>
              <a:ext uri="{FF2B5EF4-FFF2-40B4-BE49-F238E27FC236}">
                <a16:creationId xmlns:a16="http://schemas.microsoft.com/office/drawing/2014/main" id="{74390DF8-2A8A-117B-C84E-C22E947D387A}"/>
              </a:ext>
            </a:extLst>
          </p:cNvPr>
          <p:cNvSpPr>
            <a:spLocks noGrp="1"/>
          </p:cNvSpPr>
          <p:nvPr>
            <p:ph type="body" sz="quarter" idx="13"/>
          </p:nvPr>
        </p:nvSpPr>
        <p:spPr>
          <a:xfrm>
            <a:off x="1182905" y="863347"/>
            <a:ext cx="12571195" cy="1553633"/>
          </a:xfrm>
        </p:spPr>
        <p:txBody>
          <a:bodyPr/>
          <a:lstStyle/>
          <a:p>
            <a:r>
              <a:rPr lang="en-GB"/>
              <a:t>Agenda</a:t>
            </a:r>
          </a:p>
        </p:txBody>
      </p:sp>
      <p:graphicFrame>
        <p:nvGraphicFramePr>
          <p:cNvPr id="7" name="Table 6">
            <a:extLst>
              <a:ext uri="{FF2B5EF4-FFF2-40B4-BE49-F238E27FC236}">
                <a16:creationId xmlns:a16="http://schemas.microsoft.com/office/drawing/2014/main" id="{C7FF4DEF-B90C-C23F-B7C8-B8BE3A2DB12D}"/>
              </a:ext>
            </a:extLst>
          </p:cNvPr>
          <p:cNvGraphicFramePr>
            <a:graphicFrameLocks noGrp="1"/>
          </p:cNvGraphicFramePr>
          <p:nvPr>
            <p:extLst>
              <p:ext uri="{D42A27DB-BD31-4B8C-83A1-F6EECF244321}">
                <p14:modId xmlns:p14="http://schemas.microsoft.com/office/powerpoint/2010/main" val="2390174270"/>
              </p:ext>
            </p:extLst>
          </p:nvPr>
        </p:nvGraphicFramePr>
        <p:xfrm>
          <a:off x="2709333" y="1097280"/>
          <a:ext cx="10837333" cy="6583680"/>
        </p:xfrm>
        <a:graphic>
          <a:graphicData uri="http://schemas.openxmlformats.org/drawingml/2006/table">
            <a:tbl>
              <a:tblPr firstRow="1" bandRow="1">
                <a:tableStyleId>{2D5ABB26-0587-4C30-8999-92F81FD0307C}</a:tableStyleId>
              </a:tblPr>
              <a:tblGrid>
                <a:gridCol w="10837333">
                  <a:extLst>
                    <a:ext uri="{9D8B030D-6E8A-4147-A177-3AD203B41FA5}">
                      <a16:colId xmlns:a16="http://schemas.microsoft.com/office/drawing/2014/main" val="1200584783"/>
                    </a:ext>
                  </a:extLst>
                </a:gridCol>
              </a:tblGrid>
              <a:tr h="370840">
                <a:tc>
                  <a:txBody>
                    <a:bodyPr/>
                    <a:lstStyle/>
                    <a:p>
                      <a:endParaRPr lang="en-GB"/>
                    </a:p>
                  </a:txBody>
                  <a:tcPr/>
                </a:tc>
                <a:extLst>
                  <a:ext uri="{0D108BD9-81ED-4DB2-BD59-A6C34878D82A}">
                    <a16:rowId xmlns:a16="http://schemas.microsoft.com/office/drawing/2014/main" val="234079732"/>
                  </a:ext>
                </a:extLst>
              </a:tr>
              <a:tr h="370840">
                <a:tc>
                  <a:txBody>
                    <a:bodyPr/>
                    <a:lstStyle/>
                    <a:p>
                      <a:pPr algn="ctr"/>
                      <a:r>
                        <a:rPr lang="en-GB" sz="2800" b="1">
                          <a:solidFill>
                            <a:schemeClr val="tx1">
                              <a:lumMod val="75000"/>
                              <a:lumOff val="25000"/>
                            </a:schemeClr>
                          </a:solidFill>
                        </a:rPr>
                        <a:t>Welcome, introductions and apologies</a:t>
                      </a:r>
                    </a:p>
                    <a:p>
                      <a:pPr algn="ctr"/>
                      <a:endParaRPr lang="en-GB" sz="1800" b="1">
                        <a:solidFill>
                          <a:schemeClr val="tx1">
                            <a:lumMod val="75000"/>
                            <a:lumOff val="25000"/>
                          </a:schemeClr>
                        </a:solidFill>
                      </a:endParaRPr>
                    </a:p>
                    <a:p>
                      <a:pPr algn="ctr"/>
                      <a:r>
                        <a:rPr lang="en-GB" sz="2800" b="1">
                          <a:solidFill>
                            <a:schemeClr val="tx1">
                              <a:lumMod val="75000"/>
                              <a:lumOff val="25000"/>
                            </a:schemeClr>
                          </a:solidFill>
                        </a:rPr>
                        <a:t>Approval of the previous meeting minutes</a:t>
                      </a:r>
                    </a:p>
                    <a:p>
                      <a:pPr algn="ctr"/>
                      <a:endParaRPr lang="en-GB" sz="1800" b="1">
                        <a:solidFill>
                          <a:schemeClr val="tx1">
                            <a:lumMod val="75000"/>
                            <a:lumOff val="25000"/>
                          </a:schemeClr>
                        </a:solidFill>
                      </a:endParaRPr>
                    </a:p>
                    <a:p>
                      <a:pPr algn="ctr"/>
                      <a:r>
                        <a:rPr lang="en-GB" sz="2800" b="1">
                          <a:solidFill>
                            <a:schemeClr val="tx1">
                              <a:lumMod val="75000"/>
                              <a:lumOff val="25000"/>
                            </a:schemeClr>
                          </a:solidFill>
                        </a:rPr>
                        <a:t>Review of outstanding actions</a:t>
                      </a:r>
                    </a:p>
                    <a:p>
                      <a:pPr algn="ctr"/>
                      <a:endParaRPr lang="en-GB" sz="1800" b="1">
                        <a:solidFill>
                          <a:schemeClr val="tx1">
                            <a:lumMod val="75000"/>
                            <a:lumOff val="25000"/>
                          </a:schemeClr>
                        </a:solidFill>
                      </a:endParaRPr>
                    </a:p>
                    <a:p>
                      <a:pPr algn="ctr"/>
                      <a:r>
                        <a:rPr lang="en-GB" sz="2800" b="1">
                          <a:solidFill>
                            <a:schemeClr val="tx1">
                              <a:lumMod val="75000"/>
                              <a:lumOff val="25000"/>
                            </a:schemeClr>
                          </a:solidFill>
                        </a:rPr>
                        <a:t>Review of the Terms of Reference</a:t>
                      </a:r>
                    </a:p>
                    <a:p>
                      <a:pPr algn="ctr"/>
                      <a:endParaRPr lang="en-GB" sz="1800" b="1">
                        <a:solidFill>
                          <a:schemeClr val="tx1">
                            <a:lumMod val="75000"/>
                            <a:lumOff val="25000"/>
                          </a:schemeClr>
                        </a:solidFill>
                      </a:endParaRPr>
                    </a:p>
                    <a:p>
                      <a:pPr algn="ctr"/>
                      <a:r>
                        <a:rPr lang="en-GB" sz="2800" b="1">
                          <a:solidFill>
                            <a:schemeClr val="tx1">
                              <a:lumMod val="75000"/>
                              <a:lumOff val="25000"/>
                            </a:schemeClr>
                          </a:solidFill>
                        </a:rPr>
                        <a:t>Project Update</a:t>
                      </a:r>
                      <a:endParaRPr lang="en-GB" sz="1800" b="1">
                        <a:solidFill>
                          <a:schemeClr val="tx1">
                            <a:lumMod val="75000"/>
                            <a:lumOff val="25000"/>
                          </a:schemeClr>
                        </a:solidFill>
                      </a:endParaRPr>
                    </a:p>
                    <a:p>
                      <a:pPr algn="ctr"/>
                      <a:endParaRPr lang="en-GB" sz="1800" b="1">
                        <a:solidFill>
                          <a:schemeClr val="tx1">
                            <a:lumMod val="75000"/>
                            <a:lumOff val="25000"/>
                          </a:schemeClr>
                        </a:solidFill>
                      </a:endParaRPr>
                    </a:p>
                    <a:p>
                      <a:pPr algn="ctr"/>
                      <a:r>
                        <a:rPr lang="en-GB" sz="2800" b="1">
                          <a:solidFill>
                            <a:schemeClr val="tx1">
                              <a:lumMod val="75000"/>
                              <a:lumOff val="25000"/>
                            </a:schemeClr>
                          </a:solidFill>
                        </a:rPr>
                        <a:t>Community issues raised by residents</a:t>
                      </a:r>
                    </a:p>
                    <a:p>
                      <a:pPr algn="ctr"/>
                      <a:endParaRPr lang="en-GB" sz="1800" b="1">
                        <a:solidFill>
                          <a:schemeClr val="tx1">
                            <a:lumMod val="75000"/>
                            <a:lumOff val="25000"/>
                          </a:schemeClr>
                        </a:solidFill>
                      </a:endParaRPr>
                    </a:p>
                    <a:p>
                      <a:pPr algn="ctr"/>
                      <a:r>
                        <a:rPr lang="en-GB" sz="2800" b="1">
                          <a:solidFill>
                            <a:schemeClr val="tx1">
                              <a:lumMod val="75000"/>
                              <a:lumOff val="25000"/>
                            </a:schemeClr>
                          </a:solidFill>
                        </a:rPr>
                        <a:t>Community Council issues</a:t>
                      </a:r>
                    </a:p>
                    <a:p>
                      <a:pPr algn="ctr"/>
                      <a:endParaRPr lang="en-GB" sz="1800" b="1">
                        <a:solidFill>
                          <a:schemeClr val="tx1">
                            <a:lumMod val="75000"/>
                            <a:lumOff val="25000"/>
                          </a:schemeClr>
                        </a:solidFill>
                      </a:endParaRPr>
                    </a:p>
                    <a:p>
                      <a:pPr algn="ctr"/>
                      <a:r>
                        <a:rPr lang="en-GB" sz="2800" b="1">
                          <a:solidFill>
                            <a:schemeClr val="tx1">
                              <a:lumMod val="75000"/>
                              <a:lumOff val="25000"/>
                            </a:schemeClr>
                          </a:solidFill>
                        </a:rPr>
                        <a:t>Any other business</a:t>
                      </a:r>
                    </a:p>
                    <a:p>
                      <a:pPr algn="ctr"/>
                      <a:endParaRPr lang="en-GB" sz="1800" b="1">
                        <a:solidFill>
                          <a:schemeClr val="tx1">
                            <a:lumMod val="75000"/>
                            <a:lumOff val="25000"/>
                          </a:schemeClr>
                        </a:solidFill>
                      </a:endParaRPr>
                    </a:p>
                    <a:p>
                      <a:pPr algn="ctr"/>
                      <a:r>
                        <a:rPr lang="en-GB" sz="2800" b="1">
                          <a:solidFill>
                            <a:schemeClr val="tx1">
                              <a:lumMod val="75000"/>
                              <a:lumOff val="25000"/>
                            </a:schemeClr>
                          </a:solidFill>
                        </a:rPr>
                        <a:t>Date of next meeting</a:t>
                      </a:r>
                    </a:p>
                  </a:txBody>
                  <a:tcPr/>
                </a:tc>
                <a:extLst>
                  <a:ext uri="{0D108BD9-81ED-4DB2-BD59-A6C34878D82A}">
                    <a16:rowId xmlns:a16="http://schemas.microsoft.com/office/drawing/2014/main" val="3245029333"/>
                  </a:ext>
                </a:extLst>
              </a:tr>
            </a:tbl>
          </a:graphicData>
        </a:graphic>
      </p:graphicFrame>
    </p:spTree>
    <p:extLst>
      <p:ext uri="{BB962C8B-B14F-4D97-AF65-F5344CB8AC3E}">
        <p14:creationId xmlns:p14="http://schemas.microsoft.com/office/powerpoint/2010/main" val="29224573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794F7-1D58-77AE-7B46-FCA41550F9D7}"/>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C0CB2742-0263-F02E-3F42-39938E3A0CC1}"/>
              </a:ext>
            </a:extLst>
          </p:cNvPr>
          <p:cNvSpPr>
            <a:spLocks noGrp="1"/>
          </p:cNvSpPr>
          <p:nvPr>
            <p:ph type="ftr" sz="quarter" idx="3"/>
          </p:nvPr>
        </p:nvSpPr>
        <p:spPr/>
        <p:txBody>
          <a:bodyPr/>
          <a:lstStyle/>
          <a:p>
            <a:r>
              <a:rPr lang="en-GB" dirty="0" err="1">
                <a:cs typeface="Arial"/>
              </a:rPr>
              <a:t>Banniskirk</a:t>
            </a:r>
            <a:r>
              <a:rPr lang="en-GB" dirty="0">
                <a:cs typeface="Arial"/>
              </a:rPr>
              <a:t> CLG – 16 September 2026</a:t>
            </a:r>
            <a:endParaRPr lang="en-GB" dirty="0">
              <a:solidFill>
                <a:srgbClr val="000000"/>
              </a:solidFill>
              <a:cs typeface="Arial"/>
            </a:endParaRPr>
          </a:p>
        </p:txBody>
      </p:sp>
      <p:sp>
        <p:nvSpPr>
          <p:cNvPr id="3" name="Slide Number Placeholder 2">
            <a:extLst>
              <a:ext uri="{FF2B5EF4-FFF2-40B4-BE49-F238E27FC236}">
                <a16:creationId xmlns:a16="http://schemas.microsoft.com/office/drawing/2014/main" id="{D10A9524-9362-7BBB-B9EB-680E0992A137}"/>
              </a:ext>
            </a:extLst>
          </p:cNvPr>
          <p:cNvSpPr>
            <a:spLocks noGrp="1"/>
          </p:cNvSpPr>
          <p:nvPr>
            <p:ph type="sldNum" sz="quarter" idx="4"/>
          </p:nvPr>
        </p:nvSpPr>
        <p:spPr/>
        <p:txBody>
          <a:bodyPr/>
          <a:lstStyle/>
          <a:p>
            <a:fld id="{40FC62D0-A2F2-4BF8-8DAC-E86C11000EC3}" type="slidenum">
              <a:rPr lang="en-GB" smtClean="0"/>
              <a:pPr/>
              <a:t>3</a:t>
            </a:fld>
            <a:endParaRPr lang="en-GB"/>
          </a:p>
        </p:txBody>
      </p:sp>
      <p:sp>
        <p:nvSpPr>
          <p:cNvPr id="5" name="Text Placeholder 4">
            <a:extLst>
              <a:ext uri="{FF2B5EF4-FFF2-40B4-BE49-F238E27FC236}">
                <a16:creationId xmlns:a16="http://schemas.microsoft.com/office/drawing/2014/main" id="{0E8DAC9C-3781-E91F-E977-FDFFA1B87E28}"/>
              </a:ext>
            </a:extLst>
          </p:cNvPr>
          <p:cNvSpPr>
            <a:spLocks noGrp="1"/>
          </p:cNvSpPr>
          <p:nvPr>
            <p:ph type="body" sz="quarter" idx="13"/>
          </p:nvPr>
        </p:nvSpPr>
        <p:spPr>
          <a:xfrm>
            <a:off x="1182905" y="863347"/>
            <a:ext cx="13000772" cy="1553633"/>
          </a:xfrm>
        </p:spPr>
        <p:txBody>
          <a:bodyPr/>
          <a:lstStyle/>
          <a:p>
            <a:r>
              <a:rPr lang="en-GB"/>
              <a:t>Welcome, introductions &amp; apologies</a:t>
            </a:r>
          </a:p>
        </p:txBody>
      </p:sp>
      <p:graphicFrame>
        <p:nvGraphicFramePr>
          <p:cNvPr id="6" name="Table 5">
            <a:extLst>
              <a:ext uri="{FF2B5EF4-FFF2-40B4-BE49-F238E27FC236}">
                <a16:creationId xmlns:a16="http://schemas.microsoft.com/office/drawing/2014/main" id="{68E1C1E6-73AD-58A6-2577-FE70F00A0980}"/>
              </a:ext>
            </a:extLst>
          </p:cNvPr>
          <p:cNvGraphicFramePr>
            <a:graphicFrameLocks noGrp="1"/>
          </p:cNvGraphicFramePr>
          <p:nvPr>
            <p:extLst>
              <p:ext uri="{D42A27DB-BD31-4B8C-83A1-F6EECF244321}">
                <p14:modId xmlns:p14="http://schemas.microsoft.com/office/powerpoint/2010/main" val="2120972546"/>
              </p:ext>
            </p:extLst>
          </p:nvPr>
        </p:nvGraphicFramePr>
        <p:xfrm>
          <a:off x="2072322" y="1866975"/>
          <a:ext cx="12111355" cy="4622173"/>
        </p:xfrm>
        <a:graphic>
          <a:graphicData uri="http://schemas.openxmlformats.org/drawingml/2006/table">
            <a:tbl>
              <a:tblPr/>
              <a:tblGrid>
                <a:gridCol w="4415155">
                  <a:extLst>
                    <a:ext uri="{9D8B030D-6E8A-4147-A177-3AD203B41FA5}">
                      <a16:colId xmlns:a16="http://schemas.microsoft.com/office/drawing/2014/main" val="3603991051"/>
                    </a:ext>
                  </a:extLst>
                </a:gridCol>
                <a:gridCol w="7696200">
                  <a:extLst>
                    <a:ext uri="{9D8B030D-6E8A-4147-A177-3AD203B41FA5}">
                      <a16:colId xmlns:a16="http://schemas.microsoft.com/office/drawing/2014/main" val="2604471297"/>
                    </a:ext>
                  </a:extLst>
                </a:gridCol>
              </a:tblGrid>
              <a:tr h="779826">
                <a:tc>
                  <a:txBody>
                    <a:bodyPr/>
                    <a:lstStyle/>
                    <a:p>
                      <a:pPr algn="l" fontAlgn="base">
                        <a:lnSpc>
                          <a:spcPts val="2850"/>
                        </a:lnSpc>
                        <a:buNone/>
                      </a:pPr>
                      <a:r>
                        <a:rPr lang="en-GB" sz="2400" b="1" i="0">
                          <a:solidFill>
                            <a:schemeClr val="tx2"/>
                          </a:solidFill>
                          <a:effectLst/>
                          <a:latin typeface="Arial"/>
                        </a:rPr>
                        <a:t>Name</a:t>
                      </a:r>
                      <a:endParaRPr lang="en-US" b="1" i="0">
                        <a:solidFill>
                          <a:schemeClr val="tx2"/>
                        </a:solidFill>
                        <a:effectLst/>
                        <a:latin typeface="Arial"/>
                      </a:endParaRPr>
                    </a:p>
                  </a:txBody>
                  <a:tcP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18066" cap="flat" cmpd="sng" algn="ctr">
                      <a:solidFill>
                        <a:srgbClr val="FFFFFF"/>
                      </a:solidFill>
                      <a:prstDash val="solid"/>
                      <a:round/>
                      <a:headEnd type="none" w="med" len="med"/>
                      <a:tailEnd type="none" w="med" len="med"/>
                    </a:lnB>
                    <a:solidFill>
                      <a:srgbClr val="C7D1DE"/>
                    </a:solidFill>
                  </a:tcPr>
                </a:tc>
                <a:tc>
                  <a:txBody>
                    <a:bodyPr/>
                    <a:lstStyle/>
                    <a:p>
                      <a:pPr algn="l" fontAlgn="base">
                        <a:lnSpc>
                          <a:spcPts val="2850"/>
                        </a:lnSpc>
                        <a:buNone/>
                      </a:pPr>
                      <a:r>
                        <a:rPr lang="en-GB" sz="2400" b="1" i="0">
                          <a:solidFill>
                            <a:schemeClr val="tx2"/>
                          </a:solidFill>
                          <a:effectLst/>
                          <a:latin typeface="Arial"/>
                        </a:rPr>
                        <a:t>Role</a:t>
                      </a:r>
                      <a:endParaRPr lang="en-US" b="1" i="0">
                        <a:solidFill>
                          <a:schemeClr val="tx2"/>
                        </a:solidFill>
                        <a:effectLst/>
                        <a:latin typeface="Arial"/>
                      </a:endParaRPr>
                    </a:p>
                  </a:txBody>
                  <a:tcP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18066" cap="flat" cmpd="sng" algn="ctr">
                      <a:solidFill>
                        <a:srgbClr val="FFFFFF"/>
                      </a:solidFill>
                      <a:prstDash val="solid"/>
                      <a:round/>
                      <a:headEnd type="none" w="med" len="med"/>
                      <a:tailEnd type="none" w="med" len="med"/>
                    </a:lnB>
                    <a:solidFill>
                      <a:srgbClr val="C7D1DE"/>
                    </a:solidFill>
                  </a:tcPr>
                </a:tc>
                <a:extLst>
                  <a:ext uri="{0D108BD9-81ED-4DB2-BD59-A6C34878D82A}">
                    <a16:rowId xmlns:a16="http://schemas.microsoft.com/office/drawing/2014/main" val="880095694"/>
                  </a:ext>
                </a:extLst>
              </a:tr>
              <a:tr h="481967">
                <a:tc>
                  <a:txBody>
                    <a:bodyPr/>
                    <a:lstStyle/>
                    <a:p>
                      <a:pPr algn="l" fontAlgn="base">
                        <a:lnSpc>
                          <a:spcPts val="2175"/>
                        </a:lnSpc>
                        <a:buNone/>
                      </a:pPr>
                      <a:r>
                        <a:rPr lang="en-GB" sz="2000" b="0" i="0">
                          <a:solidFill>
                            <a:schemeClr val="tx2"/>
                          </a:solidFill>
                          <a:effectLst/>
                          <a:latin typeface="+mn-lt"/>
                        </a:rPr>
                        <a:t>Martin Godwin</a:t>
                      </a:r>
                      <a:endParaRPr lang="en-US" sz="2000" b="0" i="0">
                        <a:solidFill>
                          <a:schemeClr val="tx2"/>
                        </a:solidFill>
                        <a:effectLst/>
                        <a:latin typeface="+mn-lt"/>
                      </a:endParaRPr>
                    </a:p>
                  </a:txBody>
                  <a:tcP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8066"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2">
                        <a:lumMod val="95000"/>
                      </a:schemeClr>
                    </a:solidFill>
                  </a:tcPr>
                </a:tc>
                <a:tc>
                  <a:txBody>
                    <a:bodyPr/>
                    <a:lstStyle/>
                    <a:p>
                      <a:pPr algn="l" fontAlgn="base">
                        <a:lnSpc>
                          <a:spcPts val="2850"/>
                        </a:lnSpc>
                        <a:buNone/>
                      </a:pPr>
                      <a:r>
                        <a:rPr lang="en-GB" sz="2000" b="0" i="0">
                          <a:solidFill>
                            <a:schemeClr val="tx1">
                              <a:lumMod val="75000"/>
                              <a:lumOff val="25000"/>
                            </a:schemeClr>
                          </a:solidFill>
                          <a:effectLst/>
                          <a:latin typeface="+mn-lt"/>
                        </a:rPr>
                        <a:t>Community Liaison Manager – SSEN Transmission</a:t>
                      </a:r>
                      <a:endParaRPr lang="en-US" sz="2000" b="0" i="0">
                        <a:solidFill>
                          <a:schemeClr val="tx1">
                            <a:lumMod val="75000"/>
                            <a:lumOff val="25000"/>
                          </a:schemeClr>
                        </a:solidFill>
                        <a:effectLst/>
                        <a:latin typeface="+mn-lt"/>
                      </a:endParaRPr>
                    </a:p>
                  </a:txBody>
                  <a:tcP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8066"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2">
                        <a:lumMod val="95000"/>
                      </a:schemeClr>
                    </a:solidFill>
                  </a:tcPr>
                </a:tc>
                <a:extLst>
                  <a:ext uri="{0D108BD9-81ED-4DB2-BD59-A6C34878D82A}">
                    <a16:rowId xmlns:a16="http://schemas.microsoft.com/office/drawing/2014/main" val="2199906102"/>
                  </a:ext>
                </a:extLst>
              </a:tr>
              <a:tr h="455191">
                <a:tc>
                  <a:txBody>
                    <a:bodyPr/>
                    <a:lstStyle/>
                    <a:p>
                      <a:pPr lvl="0" algn="l">
                        <a:lnSpc>
                          <a:spcPts val="2175"/>
                        </a:lnSpc>
                        <a:buNone/>
                      </a:pPr>
                      <a:r>
                        <a:rPr lang="en-GB" sz="2000" b="0" i="0">
                          <a:solidFill>
                            <a:schemeClr val="tx2"/>
                          </a:solidFill>
                          <a:effectLst/>
                          <a:latin typeface="+mn-lt"/>
                        </a:rPr>
                        <a:t>Connor Kane</a:t>
                      </a:r>
                      <a:endParaRPr lang="en-US"/>
                    </a:p>
                  </a:txBody>
                  <a:tcP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2">
                        <a:lumMod val="95000"/>
                      </a:schemeClr>
                    </a:solidFill>
                  </a:tcPr>
                </a:tc>
                <a:tc>
                  <a:txBody>
                    <a:bodyPr/>
                    <a:lstStyle/>
                    <a:p>
                      <a:pPr algn="l" fontAlgn="base">
                        <a:lnSpc>
                          <a:spcPts val="2850"/>
                        </a:lnSpc>
                        <a:buNone/>
                      </a:pPr>
                      <a:r>
                        <a:rPr lang="en-GB" sz="2000" b="0" i="0">
                          <a:solidFill>
                            <a:schemeClr val="tx1">
                              <a:lumMod val="75000"/>
                              <a:lumOff val="25000"/>
                            </a:schemeClr>
                          </a:solidFill>
                          <a:effectLst/>
                          <a:latin typeface="+mn-lt"/>
                        </a:rPr>
                        <a:t>Deputy Project Director – SSEN Transmission</a:t>
                      </a:r>
                      <a:endParaRPr lang="en-US" sz="2000" b="0" i="0">
                        <a:solidFill>
                          <a:schemeClr val="tx1">
                            <a:lumMod val="75000"/>
                            <a:lumOff val="25000"/>
                          </a:schemeClr>
                        </a:solidFill>
                        <a:effectLst/>
                        <a:latin typeface="+mn-lt"/>
                      </a:endParaRPr>
                    </a:p>
                  </a:txBody>
                  <a:tcP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2">
                        <a:lumMod val="95000"/>
                      </a:schemeClr>
                    </a:solidFill>
                  </a:tcPr>
                </a:tc>
                <a:extLst>
                  <a:ext uri="{0D108BD9-81ED-4DB2-BD59-A6C34878D82A}">
                    <a16:rowId xmlns:a16="http://schemas.microsoft.com/office/drawing/2014/main" val="2002404211"/>
                  </a:ext>
                </a:extLst>
              </a:tr>
              <a:tr h="455191">
                <a:tc>
                  <a:txBody>
                    <a:bodyPr/>
                    <a:lstStyle/>
                    <a:p>
                      <a:pPr algn="l" fontAlgn="base">
                        <a:lnSpc>
                          <a:spcPts val="2175"/>
                        </a:lnSpc>
                        <a:buNone/>
                      </a:pPr>
                      <a:r>
                        <a:rPr lang="en-GB" sz="2000" b="0" i="0">
                          <a:solidFill>
                            <a:schemeClr val="tx2"/>
                          </a:solidFill>
                          <a:effectLst/>
                          <a:latin typeface="+mn-lt"/>
                        </a:rPr>
                        <a:t>Gus McIntosh</a:t>
                      </a:r>
                    </a:p>
                  </a:txBody>
                  <a:tcP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2">
                        <a:lumMod val="95000"/>
                      </a:schemeClr>
                    </a:solidFill>
                  </a:tcPr>
                </a:tc>
                <a:tc>
                  <a:txBody>
                    <a:bodyPr/>
                    <a:lstStyle/>
                    <a:p>
                      <a:pPr algn="l" fontAlgn="base">
                        <a:lnSpc>
                          <a:spcPts val="2850"/>
                        </a:lnSpc>
                        <a:buNone/>
                      </a:pPr>
                      <a:r>
                        <a:rPr lang="en-GB" sz="2000" b="0" i="0">
                          <a:solidFill>
                            <a:schemeClr val="tx1">
                              <a:lumMod val="75000"/>
                              <a:lumOff val="25000"/>
                            </a:schemeClr>
                          </a:solidFill>
                          <a:effectLst/>
                          <a:latin typeface="+mn-lt"/>
                        </a:rPr>
                        <a:t>Senior Project Manager – SSEN Transmission</a:t>
                      </a:r>
                    </a:p>
                  </a:txBody>
                  <a:tcP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2">
                        <a:lumMod val="95000"/>
                      </a:schemeClr>
                    </a:solidFill>
                  </a:tcPr>
                </a:tc>
                <a:extLst>
                  <a:ext uri="{0D108BD9-81ED-4DB2-BD59-A6C34878D82A}">
                    <a16:rowId xmlns:a16="http://schemas.microsoft.com/office/drawing/2014/main" val="672770840"/>
                  </a:ext>
                </a:extLst>
              </a:tr>
              <a:tr h="455191">
                <a:tc>
                  <a:txBody>
                    <a:bodyPr/>
                    <a:lstStyle/>
                    <a:p>
                      <a:pPr lvl="0" algn="l">
                        <a:lnSpc>
                          <a:spcPts val="2175"/>
                        </a:lnSpc>
                        <a:buNone/>
                      </a:pPr>
                      <a:r>
                        <a:rPr lang="en-GB" sz="2000" b="0" i="0">
                          <a:solidFill>
                            <a:schemeClr val="tx2"/>
                          </a:solidFill>
                          <a:effectLst/>
                          <a:latin typeface="+mn-lt"/>
                        </a:rPr>
                        <a:t>Colin Earnshaw</a:t>
                      </a:r>
                      <a:endParaRPr lang="en-US" sz="2000" b="0" i="0">
                        <a:solidFill>
                          <a:schemeClr val="tx2"/>
                        </a:solidFill>
                        <a:effectLst/>
                        <a:latin typeface="+mn-lt"/>
                      </a:endParaRPr>
                    </a:p>
                  </a:txBody>
                  <a:tcP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2">
                        <a:lumMod val="95000"/>
                      </a:schemeClr>
                    </a:solidFill>
                  </a:tcPr>
                </a:tc>
                <a:tc>
                  <a:txBody>
                    <a:bodyPr/>
                    <a:lstStyle/>
                    <a:p>
                      <a:pPr lvl="0" algn="l">
                        <a:lnSpc>
                          <a:spcPts val="2850"/>
                        </a:lnSpc>
                        <a:buNone/>
                      </a:pPr>
                      <a:r>
                        <a:rPr lang="en-GB" sz="2000" b="0" i="0">
                          <a:solidFill>
                            <a:schemeClr val="tx1">
                              <a:lumMod val="75000"/>
                              <a:lumOff val="25000"/>
                            </a:schemeClr>
                          </a:solidFill>
                          <a:effectLst/>
                          <a:latin typeface="+mn-lt"/>
                        </a:rPr>
                        <a:t>Project Manager – SSEN Transmission</a:t>
                      </a:r>
                      <a:endParaRPr lang="en-US"/>
                    </a:p>
                  </a:txBody>
                  <a:tcP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2">
                        <a:lumMod val="95000"/>
                      </a:schemeClr>
                    </a:solidFill>
                  </a:tcPr>
                </a:tc>
                <a:extLst>
                  <a:ext uri="{0D108BD9-81ED-4DB2-BD59-A6C34878D82A}">
                    <a16:rowId xmlns:a16="http://schemas.microsoft.com/office/drawing/2014/main" val="2308703046"/>
                  </a:ext>
                </a:extLst>
              </a:tr>
              <a:tr h="468579">
                <a:tc>
                  <a:txBody>
                    <a:bodyPr/>
                    <a:lstStyle/>
                    <a:p>
                      <a:pPr lvl="0" algn="l">
                        <a:lnSpc>
                          <a:spcPts val="2175"/>
                        </a:lnSpc>
                        <a:buNone/>
                      </a:pPr>
                      <a:r>
                        <a:rPr lang="en-GB" sz="2000" b="0" i="0">
                          <a:solidFill>
                            <a:schemeClr val="tx2"/>
                          </a:solidFill>
                          <a:effectLst/>
                          <a:latin typeface="+mn-lt"/>
                        </a:rPr>
                        <a:t>Kirsty McNamara</a:t>
                      </a:r>
                      <a:endParaRPr lang="en-US" sz="2000" b="0" i="0">
                        <a:solidFill>
                          <a:schemeClr val="tx2"/>
                        </a:solidFill>
                        <a:effectLst/>
                        <a:latin typeface="+mn-lt"/>
                      </a:endParaRPr>
                    </a:p>
                  </a:txBody>
                  <a:tcP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2">
                        <a:lumMod val="95000"/>
                      </a:schemeClr>
                    </a:solidFill>
                  </a:tcPr>
                </a:tc>
                <a:tc>
                  <a:txBody>
                    <a:bodyPr/>
                    <a:lstStyle/>
                    <a:p>
                      <a:pPr lvl="0" algn="l">
                        <a:lnSpc>
                          <a:spcPts val="2850"/>
                        </a:lnSpc>
                        <a:buNone/>
                      </a:pPr>
                      <a:r>
                        <a:rPr lang="en-GB" sz="2000" b="0" i="0">
                          <a:solidFill>
                            <a:schemeClr val="tx1">
                              <a:lumMod val="75000"/>
                              <a:lumOff val="25000"/>
                            </a:schemeClr>
                          </a:solidFill>
                          <a:effectLst/>
                          <a:latin typeface="+mn-lt"/>
                        </a:rPr>
                        <a:t>Community Liaison Manager – SSEN Transmission</a:t>
                      </a:r>
                      <a:endParaRPr lang="en-US" sz="2000" b="0" i="0">
                        <a:solidFill>
                          <a:schemeClr val="tx1">
                            <a:lumMod val="75000"/>
                            <a:lumOff val="25000"/>
                          </a:schemeClr>
                        </a:solidFill>
                        <a:effectLst/>
                        <a:latin typeface="+mn-lt"/>
                      </a:endParaRPr>
                    </a:p>
                  </a:txBody>
                  <a:tcP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2">
                        <a:lumMod val="95000"/>
                      </a:schemeClr>
                    </a:solidFill>
                  </a:tcPr>
                </a:tc>
                <a:extLst>
                  <a:ext uri="{0D108BD9-81ED-4DB2-BD59-A6C34878D82A}">
                    <a16:rowId xmlns:a16="http://schemas.microsoft.com/office/drawing/2014/main" val="1354486709"/>
                  </a:ext>
                </a:extLst>
              </a:tr>
              <a:tr h="455191">
                <a:tc>
                  <a:txBody>
                    <a:bodyPr/>
                    <a:lstStyle/>
                    <a:p>
                      <a:pPr lvl="0" algn="l">
                        <a:lnSpc>
                          <a:spcPts val="2175"/>
                        </a:lnSpc>
                        <a:buNone/>
                      </a:pPr>
                      <a:r>
                        <a:rPr lang="en-GB" sz="2000" b="0" i="0">
                          <a:solidFill>
                            <a:schemeClr val="tx2"/>
                          </a:solidFill>
                          <a:effectLst/>
                          <a:latin typeface="+mn-lt"/>
                        </a:rPr>
                        <a:t>Mark Williams</a:t>
                      </a:r>
                      <a:r>
                        <a:rPr lang="en-US" sz="2000" b="0" i="0">
                          <a:solidFill>
                            <a:schemeClr val="tx2"/>
                          </a:solidFill>
                          <a:effectLst/>
                          <a:latin typeface="+mn-lt"/>
                        </a:rPr>
                        <a:t>​</a:t>
                      </a:r>
                      <a:endParaRPr lang="en-US"/>
                    </a:p>
                  </a:txBody>
                  <a:tcP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2">
                        <a:lumMod val="95000"/>
                      </a:schemeClr>
                    </a:solidFill>
                  </a:tcPr>
                </a:tc>
                <a:tc>
                  <a:txBody>
                    <a:bodyPr/>
                    <a:lstStyle/>
                    <a:p>
                      <a:pPr lvl="0" algn="l">
                        <a:lnSpc>
                          <a:spcPts val="2850"/>
                        </a:lnSpc>
                        <a:buNone/>
                      </a:pPr>
                      <a:r>
                        <a:rPr lang="en-GB" sz="2000" b="0" i="0">
                          <a:solidFill>
                            <a:schemeClr val="tx1">
                              <a:lumMod val="75000"/>
                              <a:lumOff val="25000"/>
                            </a:schemeClr>
                          </a:solidFill>
                          <a:effectLst/>
                          <a:latin typeface="+mn-lt"/>
                        </a:rPr>
                        <a:t>Operational Lead – Murphy</a:t>
                      </a:r>
                    </a:p>
                  </a:txBody>
                  <a:tcP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2">
                        <a:lumMod val="95000"/>
                      </a:schemeClr>
                    </a:solidFill>
                  </a:tcPr>
                </a:tc>
                <a:extLst>
                  <a:ext uri="{0D108BD9-81ED-4DB2-BD59-A6C34878D82A}">
                    <a16:rowId xmlns:a16="http://schemas.microsoft.com/office/drawing/2014/main" val="524111192"/>
                  </a:ext>
                </a:extLst>
              </a:tr>
              <a:tr h="535519">
                <a:tc>
                  <a:txBody>
                    <a:bodyPr/>
                    <a:lstStyle/>
                    <a:p>
                      <a:pPr lvl="0" algn="l">
                        <a:lnSpc>
                          <a:spcPts val="2175"/>
                        </a:lnSpc>
                        <a:buNone/>
                      </a:pPr>
                      <a:r>
                        <a:rPr lang="en-GB" sz="2000" b="0" i="0">
                          <a:solidFill>
                            <a:schemeClr val="tx2"/>
                          </a:solidFill>
                          <a:effectLst/>
                          <a:latin typeface="+mn-lt"/>
                        </a:rPr>
                        <a:t>Tom McGee</a:t>
                      </a:r>
                      <a:endParaRPr lang="en-US" sz="2000" b="0" i="0">
                        <a:solidFill>
                          <a:schemeClr val="tx2"/>
                        </a:solidFill>
                        <a:effectLst/>
                        <a:latin typeface="+mn-lt"/>
                      </a:endParaRPr>
                    </a:p>
                  </a:txBody>
                  <a:tcP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2">
                        <a:lumMod val="95000"/>
                      </a:schemeClr>
                    </a:solidFill>
                  </a:tcPr>
                </a:tc>
                <a:tc>
                  <a:txBody>
                    <a:bodyPr/>
                    <a:lstStyle/>
                    <a:p>
                      <a:pPr lvl="0" algn="l">
                        <a:lnSpc>
                          <a:spcPts val="2850"/>
                        </a:lnSpc>
                        <a:buNone/>
                      </a:pPr>
                      <a:r>
                        <a:rPr lang="en-GB" sz="2000" b="0" i="0">
                          <a:solidFill>
                            <a:schemeClr val="tx1">
                              <a:lumMod val="75000"/>
                              <a:lumOff val="25000"/>
                            </a:schemeClr>
                          </a:solidFill>
                          <a:effectLst/>
                          <a:latin typeface="+mn-lt"/>
                        </a:rPr>
                        <a:t>Stakeholder Advisor – Murphy</a:t>
                      </a:r>
                    </a:p>
                  </a:txBody>
                  <a:tcP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2">
                        <a:lumMod val="95000"/>
                      </a:schemeClr>
                    </a:solidFill>
                  </a:tcPr>
                </a:tc>
                <a:extLst>
                  <a:ext uri="{0D108BD9-81ED-4DB2-BD59-A6C34878D82A}">
                    <a16:rowId xmlns:a16="http://schemas.microsoft.com/office/drawing/2014/main" val="1530468947"/>
                  </a:ext>
                </a:extLst>
              </a:tr>
              <a:tr h="535518">
                <a:tc>
                  <a:txBody>
                    <a:bodyPr/>
                    <a:lstStyle/>
                    <a:p>
                      <a:pPr marL="0" marR="0" lvl="0" indent="0" algn="l" rtl="0">
                        <a:lnSpc>
                          <a:spcPts val="2175"/>
                        </a:lnSpc>
                        <a:spcBef>
                          <a:spcPts val="0"/>
                        </a:spcBef>
                        <a:spcAft>
                          <a:spcPts val="0"/>
                        </a:spcAft>
                        <a:buClrTx/>
                        <a:buSzTx/>
                        <a:buFontTx/>
                        <a:buNone/>
                      </a:pPr>
                      <a:r>
                        <a:rPr lang="en-GB" sz="2000" b="0" i="0">
                          <a:solidFill>
                            <a:schemeClr val="tx2"/>
                          </a:solidFill>
                          <a:effectLst/>
                          <a:latin typeface="+mn-lt"/>
                        </a:rPr>
                        <a:t>Martin Baker</a:t>
                      </a:r>
                      <a:endParaRPr lang="en-US" sz="2000" b="0" i="0">
                        <a:solidFill>
                          <a:schemeClr val="tx2"/>
                        </a:solidFill>
                        <a:effectLst/>
                        <a:latin typeface="+mn-lt"/>
                      </a:endParaRPr>
                    </a:p>
                  </a:txBody>
                  <a:tcP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2">
                        <a:lumMod val="95000"/>
                      </a:schemeClr>
                    </a:solidFill>
                  </a:tcPr>
                </a:tc>
                <a:tc>
                  <a:txBody>
                    <a:bodyPr/>
                    <a:lstStyle/>
                    <a:p>
                      <a:pPr marL="0" marR="0" lvl="0" indent="0" algn="l" rtl="0">
                        <a:lnSpc>
                          <a:spcPts val="2850"/>
                        </a:lnSpc>
                        <a:spcBef>
                          <a:spcPts val="0"/>
                        </a:spcBef>
                        <a:spcAft>
                          <a:spcPts val="0"/>
                        </a:spcAft>
                        <a:buClrTx/>
                        <a:buSzTx/>
                        <a:buFontTx/>
                        <a:buNone/>
                      </a:pPr>
                      <a:r>
                        <a:rPr lang="en-GB" sz="2000" b="0" i="0">
                          <a:solidFill>
                            <a:schemeClr val="tx1">
                              <a:lumMod val="75000"/>
                              <a:lumOff val="25000"/>
                            </a:schemeClr>
                          </a:solidFill>
                          <a:effectLst/>
                          <a:latin typeface="+mn-lt"/>
                        </a:rPr>
                        <a:t>Senior Project Manager – Murphy</a:t>
                      </a:r>
                      <a:endParaRPr lang="en-US"/>
                    </a:p>
                  </a:txBody>
                  <a:tcP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2">
                        <a:lumMod val="95000"/>
                      </a:schemeClr>
                    </a:solidFill>
                  </a:tcPr>
                </a:tc>
                <a:extLst>
                  <a:ext uri="{0D108BD9-81ED-4DB2-BD59-A6C34878D82A}">
                    <a16:rowId xmlns:a16="http://schemas.microsoft.com/office/drawing/2014/main" val="1276174774"/>
                  </a:ext>
                </a:extLst>
              </a:tr>
            </a:tbl>
          </a:graphicData>
        </a:graphic>
      </p:graphicFrame>
      <p:sp>
        <p:nvSpPr>
          <p:cNvPr id="8" name="Rectangle 1">
            <a:extLst>
              <a:ext uri="{FF2B5EF4-FFF2-40B4-BE49-F238E27FC236}">
                <a16:creationId xmlns:a16="http://schemas.microsoft.com/office/drawing/2014/main" id="{3B2083D2-9D43-21BA-CBA5-DA8E9DAB983E}"/>
              </a:ext>
            </a:extLst>
          </p:cNvPr>
          <p:cNvSpPr>
            <a:spLocks noChangeArrowheads="1"/>
          </p:cNvSpPr>
          <p:nvPr/>
        </p:nvSpPr>
        <p:spPr bwMode="auto">
          <a:xfrm>
            <a:off x="4387850" y="3724275"/>
            <a:ext cx="1625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8044249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1B601-3691-9BFA-115A-83BB74086A4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08C3336-6161-6D36-EFF4-B272E41BE4C1}"/>
              </a:ext>
            </a:extLst>
          </p:cNvPr>
          <p:cNvSpPr>
            <a:spLocks noGrp="1"/>
          </p:cNvSpPr>
          <p:nvPr>
            <p:ph type="title"/>
          </p:nvPr>
        </p:nvSpPr>
        <p:spPr>
          <a:xfrm>
            <a:off x="1068620" y="1707394"/>
            <a:ext cx="8308279" cy="1517643"/>
          </a:xfrm>
        </p:spPr>
        <p:txBody>
          <a:bodyPr>
            <a:normAutofit/>
          </a:bodyPr>
          <a:lstStyle/>
          <a:p>
            <a:r>
              <a:rPr lang="en-GB">
                <a:latin typeface="Arial Black"/>
                <a:cs typeface="Arial"/>
              </a:rPr>
              <a:t>Approval of the previous meeting minutes</a:t>
            </a:r>
            <a:endParaRPr lang="en-US"/>
          </a:p>
        </p:txBody>
      </p:sp>
      <p:sp>
        <p:nvSpPr>
          <p:cNvPr id="3" name="Title 3">
            <a:extLst>
              <a:ext uri="{FF2B5EF4-FFF2-40B4-BE49-F238E27FC236}">
                <a16:creationId xmlns:a16="http://schemas.microsoft.com/office/drawing/2014/main" id="{94CF7D4B-1D9C-29BC-4B5B-A5392C427F8D}"/>
              </a:ext>
            </a:extLst>
          </p:cNvPr>
          <p:cNvSpPr txBox="1">
            <a:spLocks/>
          </p:cNvSpPr>
          <p:nvPr/>
        </p:nvSpPr>
        <p:spPr>
          <a:xfrm>
            <a:off x="1074079" y="4921072"/>
            <a:ext cx="8308279" cy="1517643"/>
          </a:xfrm>
          <a:prstGeom prst="rect">
            <a:avLst/>
          </a:prstGeom>
        </p:spPr>
        <p:txBody>
          <a:bodyPr vert="horz" lIns="91440" tIns="45720" rIns="91440" bIns="45720" rtlCol="0" anchor="ctr">
            <a:normAutofit/>
          </a:bodyPr>
          <a:lstStyle>
            <a:lvl1pPr algn="l" defTabSz="1219170" rtl="0" eaLnBrk="1" latinLnBrk="0" hangingPunct="1">
              <a:lnSpc>
                <a:spcPct val="90000"/>
              </a:lnSpc>
              <a:spcBef>
                <a:spcPct val="0"/>
              </a:spcBef>
              <a:buNone/>
              <a:defRPr sz="4400" b="0" i="0" kern="1200">
                <a:solidFill>
                  <a:schemeClr val="tx2"/>
                </a:solidFill>
                <a:latin typeface="Arial Black" panose="020B0A04020102020204" pitchFamily="34" charset="0"/>
                <a:ea typeface="+mj-ea"/>
                <a:cs typeface="Arial" panose="020B0604020202020204" pitchFamily="34" charset="0"/>
              </a:defRPr>
            </a:lvl1pPr>
          </a:lstStyle>
          <a:p>
            <a:r>
              <a:rPr lang="en-GB">
                <a:latin typeface="Arial Black"/>
                <a:cs typeface="Arial"/>
              </a:rPr>
              <a:t>Review of outstanding actions</a:t>
            </a:r>
            <a:endParaRPr lang="en-US"/>
          </a:p>
        </p:txBody>
      </p:sp>
    </p:spTree>
    <p:extLst>
      <p:ext uri="{BB962C8B-B14F-4D97-AF65-F5344CB8AC3E}">
        <p14:creationId xmlns:p14="http://schemas.microsoft.com/office/powerpoint/2010/main" val="508976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6B922-E400-D1C3-5914-DDC4380BE0D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6D09083-2768-0465-5275-267F75CA1C55}"/>
              </a:ext>
            </a:extLst>
          </p:cNvPr>
          <p:cNvSpPr>
            <a:spLocks noGrp="1"/>
          </p:cNvSpPr>
          <p:nvPr>
            <p:ph type="title"/>
          </p:nvPr>
        </p:nvSpPr>
        <p:spPr>
          <a:xfrm>
            <a:off x="1068620" y="2258424"/>
            <a:ext cx="6375401" cy="1517643"/>
          </a:xfrm>
        </p:spPr>
        <p:txBody>
          <a:bodyPr>
            <a:normAutofit fontScale="90000"/>
          </a:bodyPr>
          <a:lstStyle/>
          <a:p>
            <a:br>
              <a:rPr lang="en-GB"/>
            </a:br>
            <a:br>
              <a:rPr lang="en-GB"/>
            </a:br>
            <a:r>
              <a:rPr lang="en-GB">
                <a:latin typeface="Arial Black"/>
                <a:cs typeface="Arial"/>
              </a:rPr>
              <a:t>Terms of Reference (</a:t>
            </a:r>
            <a:r>
              <a:rPr lang="en-GB" err="1">
                <a:latin typeface="Arial Black"/>
                <a:cs typeface="Arial"/>
              </a:rPr>
              <a:t>ToR</a:t>
            </a:r>
            <a:r>
              <a:rPr lang="en-GB">
                <a:latin typeface="Arial Black"/>
                <a:cs typeface="Arial"/>
              </a:rPr>
              <a:t>)</a:t>
            </a:r>
          </a:p>
        </p:txBody>
      </p:sp>
    </p:spTree>
    <p:extLst>
      <p:ext uri="{BB962C8B-B14F-4D97-AF65-F5344CB8AC3E}">
        <p14:creationId xmlns:p14="http://schemas.microsoft.com/office/powerpoint/2010/main" val="21220526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DABFDB-3A92-CFA9-E5B6-9991E424102D}"/>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55F81199-76B9-86ED-9E5D-5277648D6F93}"/>
              </a:ext>
            </a:extLst>
          </p:cNvPr>
          <p:cNvSpPr>
            <a:spLocks noGrp="1"/>
          </p:cNvSpPr>
          <p:nvPr>
            <p:ph type="ftr" sz="quarter" idx="3"/>
          </p:nvPr>
        </p:nvSpPr>
        <p:spPr/>
        <p:txBody>
          <a:bodyPr/>
          <a:lstStyle/>
          <a:p>
            <a:r>
              <a:rPr lang="en-GB" dirty="0" err="1">
                <a:solidFill>
                  <a:schemeClr val="tx1">
                    <a:lumMod val="76000"/>
                    <a:lumOff val="24000"/>
                  </a:schemeClr>
                </a:solidFill>
                <a:cs typeface="Arial"/>
              </a:rPr>
              <a:t>Banniskirk</a:t>
            </a:r>
            <a:r>
              <a:rPr lang="en-GB" dirty="0">
                <a:solidFill>
                  <a:schemeClr val="tx1">
                    <a:lumMod val="76000"/>
                    <a:lumOff val="24000"/>
                  </a:schemeClr>
                </a:solidFill>
                <a:cs typeface="Arial"/>
              </a:rPr>
              <a:t> CLG – 16 September 2026</a:t>
            </a:r>
          </a:p>
        </p:txBody>
      </p:sp>
      <p:sp>
        <p:nvSpPr>
          <p:cNvPr id="3" name="Slide Number Placeholder 2">
            <a:extLst>
              <a:ext uri="{FF2B5EF4-FFF2-40B4-BE49-F238E27FC236}">
                <a16:creationId xmlns:a16="http://schemas.microsoft.com/office/drawing/2014/main" id="{F4FE6A1E-CAE5-3826-1C55-547AC11D60CF}"/>
              </a:ext>
            </a:extLst>
          </p:cNvPr>
          <p:cNvSpPr>
            <a:spLocks noGrp="1"/>
          </p:cNvSpPr>
          <p:nvPr>
            <p:ph type="sldNum" sz="quarter" idx="4"/>
          </p:nvPr>
        </p:nvSpPr>
        <p:spPr/>
        <p:txBody>
          <a:bodyPr/>
          <a:lstStyle/>
          <a:p>
            <a:fld id="{40FC62D0-A2F2-4BF8-8DAC-E86C11000EC3}" type="slidenum">
              <a:rPr lang="en-GB" smtClean="0"/>
              <a:pPr/>
              <a:t>6</a:t>
            </a:fld>
            <a:endParaRPr lang="en-GB"/>
          </a:p>
        </p:txBody>
      </p:sp>
      <p:sp>
        <p:nvSpPr>
          <p:cNvPr id="10" name="Title 9">
            <a:extLst>
              <a:ext uri="{FF2B5EF4-FFF2-40B4-BE49-F238E27FC236}">
                <a16:creationId xmlns:a16="http://schemas.microsoft.com/office/drawing/2014/main" id="{E0048858-9E7E-D2C5-C717-F64B3D10D385}"/>
              </a:ext>
            </a:extLst>
          </p:cNvPr>
          <p:cNvSpPr>
            <a:spLocks noGrp="1"/>
          </p:cNvSpPr>
          <p:nvPr>
            <p:ph type="title"/>
          </p:nvPr>
        </p:nvSpPr>
        <p:spPr/>
        <p:txBody>
          <a:bodyPr/>
          <a:lstStyle/>
          <a:p>
            <a:r>
              <a:rPr lang="en-GB">
                <a:latin typeface="Arial Black"/>
                <a:cs typeface="Arial"/>
              </a:rPr>
              <a:t>Proposed Terms of Reference</a:t>
            </a:r>
          </a:p>
        </p:txBody>
      </p:sp>
      <p:sp>
        <p:nvSpPr>
          <p:cNvPr id="8" name="TextBox 7">
            <a:extLst>
              <a:ext uri="{FF2B5EF4-FFF2-40B4-BE49-F238E27FC236}">
                <a16:creationId xmlns:a16="http://schemas.microsoft.com/office/drawing/2014/main" id="{DFA172B2-6F50-AA7F-4B6F-3FF3494714FA}"/>
              </a:ext>
            </a:extLst>
          </p:cNvPr>
          <p:cNvSpPr txBox="1"/>
          <p:nvPr/>
        </p:nvSpPr>
        <p:spPr>
          <a:xfrm>
            <a:off x="1182905" y="1218980"/>
            <a:ext cx="14517107" cy="7109639"/>
          </a:xfrm>
          <a:prstGeom prst="rect">
            <a:avLst/>
          </a:prstGeom>
          <a:noFill/>
        </p:spPr>
        <p:txBody>
          <a:bodyPr wrap="square" lIns="91440" tIns="45720" rIns="91440" bIns="45720" anchor="t">
            <a:spAutoFit/>
          </a:bodyPr>
          <a:lstStyle/>
          <a:p>
            <a:endParaRPr lang="en-GB" sz="2000" b="0" i="0">
              <a:solidFill>
                <a:srgbClr val="333333"/>
              </a:solidFill>
              <a:effectLst/>
            </a:endParaRPr>
          </a:p>
          <a:p>
            <a:r>
              <a:rPr lang="en-GB" sz="2000" b="1">
                <a:solidFill>
                  <a:schemeClr val="tx2"/>
                </a:solidFill>
                <a:ea typeface="+mj-ea"/>
                <a:cs typeface="Arial"/>
              </a:rPr>
              <a:t>Purpose </a:t>
            </a:r>
          </a:p>
          <a:p>
            <a:endParaRPr lang="en-GB" sz="1400">
              <a:cs typeface="Arial"/>
            </a:endParaRPr>
          </a:p>
          <a:p>
            <a:r>
              <a:rPr lang="en-GB" sz="2000">
                <a:solidFill>
                  <a:schemeClr val="tx1">
                    <a:lumMod val="76000"/>
                    <a:lumOff val="24000"/>
                  </a:schemeClr>
                </a:solidFill>
                <a:latin typeface="Arial"/>
                <a:cs typeface="Arial"/>
              </a:rPr>
              <a:t>The </a:t>
            </a:r>
            <a:r>
              <a:rPr lang="en-GB" sz="2000" err="1">
                <a:solidFill>
                  <a:schemeClr val="tx1">
                    <a:lumMod val="76000"/>
                    <a:lumOff val="24000"/>
                  </a:schemeClr>
                </a:solidFill>
                <a:latin typeface="Arial"/>
                <a:cs typeface="Arial"/>
              </a:rPr>
              <a:t>ToR</a:t>
            </a:r>
            <a:r>
              <a:rPr lang="en-GB" sz="2000">
                <a:solidFill>
                  <a:schemeClr val="tx1">
                    <a:lumMod val="76000"/>
                    <a:lumOff val="24000"/>
                  </a:schemeClr>
                </a:solidFill>
                <a:latin typeface="Arial"/>
                <a:cs typeface="Arial"/>
              </a:rPr>
              <a:t> set out the purpose of the </a:t>
            </a:r>
            <a:r>
              <a:rPr lang="en-GB" sz="2000" err="1">
                <a:solidFill>
                  <a:schemeClr val="tx1">
                    <a:lumMod val="76000"/>
                    <a:lumOff val="24000"/>
                  </a:schemeClr>
                </a:solidFill>
                <a:latin typeface="Arial"/>
                <a:cs typeface="Arial"/>
              </a:rPr>
              <a:t>Banniskirk</a:t>
            </a:r>
            <a:r>
              <a:rPr lang="en-GB" sz="2000">
                <a:solidFill>
                  <a:schemeClr val="tx1">
                    <a:lumMod val="76000"/>
                    <a:lumOff val="24000"/>
                  </a:schemeClr>
                </a:solidFill>
                <a:latin typeface="Arial"/>
                <a:cs typeface="Arial"/>
              </a:rPr>
              <a:t> Hub Community Liaison Group and provide a clear framework for how the group will operate.</a:t>
            </a:r>
          </a:p>
          <a:p>
            <a:endParaRPr lang="en-GB" sz="2000">
              <a:solidFill>
                <a:schemeClr val="tx1">
                  <a:lumMod val="76000"/>
                  <a:lumOff val="24000"/>
                </a:schemeClr>
              </a:solidFill>
              <a:latin typeface="Arial"/>
              <a:cs typeface="Arial"/>
            </a:endParaRPr>
          </a:p>
          <a:p>
            <a:r>
              <a:rPr lang="en-GB" sz="2000">
                <a:solidFill>
                  <a:schemeClr val="tx1">
                    <a:lumMod val="76000"/>
                    <a:lumOff val="24000"/>
                  </a:schemeClr>
                </a:solidFill>
                <a:latin typeface="Arial"/>
                <a:cs typeface="Arial"/>
              </a:rPr>
              <a:t>The document is intended to:</a:t>
            </a:r>
          </a:p>
          <a:p>
            <a:pPr marL="285750" indent="-285750">
              <a:buFont typeface="Arial"/>
              <a:buChar char="•"/>
            </a:pPr>
            <a:r>
              <a:rPr lang="en-GB" sz="2000">
                <a:solidFill>
                  <a:schemeClr val="tx1">
                    <a:lumMod val="76000"/>
                    <a:lumOff val="24000"/>
                  </a:schemeClr>
                </a:solidFill>
                <a:latin typeface="Arial"/>
                <a:cs typeface="Arial"/>
              </a:rPr>
              <a:t>support constructive discussion between community representatives, SSEN Transmission and its contractors</a:t>
            </a:r>
          </a:p>
          <a:p>
            <a:pPr marL="285750" indent="-285750">
              <a:buFont typeface="Arial"/>
              <a:buChar char="•"/>
            </a:pPr>
            <a:r>
              <a:rPr lang="en-GB" sz="2000">
                <a:solidFill>
                  <a:schemeClr val="tx1">
                    <a:lumMod val="76000"/>
                    <a:lumOff val="24000"/>
                  </a:schemeClr>
                </a:solidFill>
                <a:latin typeface="Arial"/>
                <a:cs typeface="Arial"/>
              </a:rPr>
              <a:t>provide regular updates on project construction</a:t>
            </a:r>
          </a:p>
          <a:p>
            <a:pPr marL="285750" indent="-285750">
              <a:buFont typeface="Arial"/>
              <a:buChar char="•"/>
            </a:pPr>
            <a:r>
              <a:rPr lang="en-GB" sz="2000">
                <a:solidFill>
                  <a:schemeClr val="tx1">
                    <a:lumMod val="76000"/>
                    <a:lumOff val="24000"/>
                  </a:schemeClr>
                </a:solidFill>
                <a:latin typeface="Arial"/>
                <a:cs typeface="Arial"/>
              </a:rPr>
              <a:t>give members a clear opportunity to raise questions, concerns and local priorities</a:t>
            </a:r>
          </a:p>
          <a:p>
            <a:pPr marL="285750" indent="-285750">
              <a:buFont typeface="Arial"/>
              <a:buChar char="•"/>
            </a:pPr>
            <a:r>
              <a:rPr lang="en-GB" sz="2000">
                <a:solidFill>
                  <a:schemeClr val="tx1">
                    <a:lumMod val="76000"/>
                    <a:lumOff val="24000"/>
                  </a:schemeClr>
                </a:solidFill>
                <a:latin typeface="Arial"/>
                <a:cs typeface="Arial"/>
              </a:rPr>
              <a:t>establish how meetings, agendas, actions and minutes will be managed</a:t>
            </a:r>
          </a:p>
          <a:p>
            <a:pPr marL="285750" indent="-285750">
              <a:buFont typeface="Arial"/>
              <a:buChar char="•"/>
            </a:pPr>
            <a:r>
              <a:rPr lang="en-GB" sz="2000">
                <a:solidFill>
                  <a:schemeClr val="tx1">
                    <a:lumMod val="76000"/>
                    <a:lumOff val="24000"/>
                  </a:schemeClr>
                </a:solidFill>
                <a:latin typeface="Arial"/>
                <a:cs typeface="Arial"/>
              </a:rPr>
              <a:t>support open, respectful and community-wide discussion</a:t>
            </a:r>
          </a:p>
          <a:p>
            <a:pPr marL="285750" indent="-285750">
              <a:buFont typeface="Arial"/>
              <a:buChar char="•"/>
            </a:pPr>
            <a:endParaRPr lang="en-GB" sz="2000">
              <a:solidFill>
                <a:schemeClr val="tx1">
                  <a:lumMod val="76000"/>
                  <a:lumOff val="24000"/>
                </a:schemeClr>
              </a:solidFill>
              <a:latin typeface="Arial"/>
              <a:cs typeface="Arial"/>
            </a:endParaRPr>
          </a:p>
          <a:p>
            <a:r>
              <a:rPr lang="en-GB" sz="2000">
                <a:solidFill>
                  <a:schemeClr val="tx1">
                    <a:lumMod val="76000"/>
                    <a:lumOff val="24000"/>
                  </a:schemeClr>
                </a:solidFill>
                <a:latin typeface="Arial"/>
                <a:cs typeface="Arial"/>
              </a:rPr>
              <a:t>The draft has been updated following the inaugural CLG meeting in June 2026 to provide greater clarity around meeting arrangements, governance, communication and the review of meeting minutes.</a:t>
            </a:r>
          </a:p>
          <a:p>
            <a:endParaRPr lang="en-GB" sz="1100">
              <a:solidFill>
                <a:schemeClr val="tx1">
                  <a:lumMod val="76000"/>
                  <a:lumOff val="24000"/>
                </a:schemeClr>
              </a:solidFill>
              <a:latin typeface="Segoe UI"/>
              <a:cs typeface="Segoe UI"/>
            </a:endParaRPr>
          </a:p>
          <a:p>
            <a:endParaRPr lang="en-GB" sz="1100" b="1">
              <a:solidFill>
                <a:schemeClr val="tx1">
                  <a:lumMod val="76000"/>
                  <a:lumOff val="24000"/>
                </a:schemeClr>
              </a:solidFill>
              <a:latin typeface="Segoe UI"/>
              <a:cs typeface="Segoe UI"/>
            </a:endParaRPr>
          </a:p>
          <a:p>
            <a:endParaRPr lang="en-GB" sz="2000" b="1">
              <a:solidFill>
                <a:schemeClr val="tx1">
                  <a:lumMod val="76000"/>
                  <a:lumOff val="24000"/>
                </a:schemeClr>
              </a:solidFill>
              <a:latin typeface="Arial"/>
              <a:cs typeface="Arial"/>
            </a:endParaRPr>
          </a:p>
          <a:p>
            <a:r>
              <a:rPr lang="en-GB" sz="2000" b="1">
                <a:solidFill>
                  <a:schemeClr val="tx2"/>
                </a:solidFill>
                <a:latin typeface="Arial"/>
                <a:cs typeface="Arial"/>
              </a:rPr>
              <a:t>Decision requested: </a:t>
            </a:r>
            <a:r>
              <a:rPr lang="en-GB" sz="2000">
                <a:solidFill>
                  <a:schemeClr val="tx1">
                    <a:lumMod val="76000"/>
                    <a:lumOff val="24000"/>
                  </a:schemeClr>
                </a:solidFill>
                <a:latin typeface="Arial"/>
                <a:cs typeface="Arial"/>
              </a:rPr>
              <a:t>CLG members are invited to consider and approve the updated Terms of Reference, subject to any amendments agreed at the meeting.</a:t>
            </a:r>
            <a:endParaRPr lang="en-GB">
              <a:solidFill>
                <a:schemeClr val="tx1">
                  <a:lumMod val="76000"/>
                  <a:lumOff val="24000"/>
                </a:schemeClr>
              </a:solidFill>
            </a:endParaRPr>
          </a:p>
          <a:p>
            <a:endParaRPr lang="en-GB" sz="2000">
              <a:solidFill>
                <a:schemeClr val="tx1">
                  <a:lumMod val="76000"/>
                  <a:lumOff val="24000"/>
                </a:schemeClr>
              </a:solidFill>
              <a:cs typeface="Arial"/>
            </a:endParaRPr>
          </a:p>
          <a:p>
            <a:endParaRPr lang="en-GB" sz="2000" b="1">
              <a:solidFill>
                <a:schemeClr val="tx2"/>
              </a:solidFill>
              <a:cs typeface="Arial"/>
            </a:endParaRPr>
          </a:p>
          <a:p>
            <a:endParaRPr lang="en-GB" sz="2000">
              <a:solidFill>
                <a:srgbClr val="535353"/>
              </a:solidFill>
              <a:cs typeface="Arial"/>
            </a:endParaRPr>
          </a:p>
          <a:p>
            <a:endParaRPr lang="en-GB" sz="2000">
              <a:solidFill>
                <a:srgbClr val="565656"/>
              </a:solidFill>
              <a:cs typeface="Arial"/>
            </a:endParaRPr>
          </a:p>
        </p:txBody>
      </p:sp>
    </p:spTree>
    <p:extLst>
      <p:ext uri="{BB962C8B-B14F-4D97-AF65-F5344CB8AC3E}">
        <p14:creationId xmlns:p14="http://schemas.microsoft.com/office/powerpoint/2010/main" val="1183715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70D27-9FE7-6F74-A851-3578D7F17400}"/>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4CAC38FE-DC03-5FBB-A22C-4CFB6F37D947}"/>
              </a:ext>
            </a:extLst>
          </p:cNvPr>
          <p:cNvSpPr>
            <a:spLocks noGrp="1"/>
          </p:cNvSpPr>
          <p:nvPr>
            <p:ph type="ftr" sz="quarter" idx="3"/>
          </p:nvPr>
        </p:nvSpPr>
        <p:spPr/>
        <p:txBody>
          <a:bodyPr/>
          <a:lstStyle/>
          <a:p>
            <a:r>
              <a:rPr lang="en-GB" dirty="0" err="1">
                <a:solidFill>
                  <a:schemeClr val="tx1">
                    <a:lumMod val="76000"/>
                    <a:lumOff val="24000"/>
                  </a:schemeClr>
                </a:solidFill>
                <a:cs typeface="Arial"/>
              </a:rPr>
              <a:t>Banniskirk</a:t>
            </a:r>
            <a:r>
              <a:rPr lang="en-GB" dirty="0">
                <a:solidFill>
                  <a:schemeClr val="tx1">
                    <a:lumMod val="76000"/>
                    <a:lumOff val="24000"/>
                  </a:schemeClr>
                </a:solidFill>
                <a:cs typeface="Arial"/>
              </a:rPr>
              <a:t> CLG – 16 September 2026</a:t>
            </a:r>
          </a:p>
        </p:txBody>
      </p:sp>
      <p:sp>
        <p:nvSpPr>
          <p:cNvPr id="3" name="Slide Number Placeholder 2">
            <a:extLst>
              <a:ext uri="{FF2B5EF4-FFF2-40B4-BE49-F238E27FC236}">
                <a16:creationId xmlns:a16="http://schemas.microsoft.com/office/drawing/2014/main" id="{A9D6D091-C1F2-33FD-A65F-60CD931DF75B}"/>
              </a:ext>
            </a:extLst>
          </p:cNvPr>
          <p:cNvSpPr>
            <a:spLocks noGrp="1"/>
          </p:cNvSpPr>
          <p:nvPr>
            <p:ph type="sldNum" sz="quarter" idx="4"/>
          </p:nvPr>
        </p:nvSpPr>
        <p:spPr/>
        <p:txBody>
          <a:bodyPr/>
          <a:lstStyle/>
          <a:p>
            <a:fld id="{40FC62D0-A2F2-4BF8-8DAC-E86C11000EC3}" type="slidenum">
              <a:rPr lang="en-GB" smtClean="0"/>
              <a:pPr/>
              <a:t>7</a:t>
            </a:fld>
            <a:endParaRPr lang="en-GB"/>
          </a:p>
        </p:txBody>
      </p:sp>
      <p:sp>
        <p:nvSpPr>
          <p:cNvPr id="10" name="Title 9">
            <a:extLst>
              <a:ext uri="{FF2B5EF4-FFF2-40B4-BE49-F238E27FC236}">
                <a16:creationId xmlns:a16="http://schemas.microsoft.com/office/drawing/2014/main" id="{8BC38141-44E0-200C-24E7-BACF7457414F}"/>
              </a:ext>
            </a:extLst>
          </p:cNvPr>
          <p:cNvSpPr>
            <a:spLocks noGrp="1"/>
          </p:cNvSpPr>
          <p:nvPr>
            <p:ph type="title"/>
          </p:nvPr>
        </p:nvSpPr>
        <p:spPr>
          <a:xfrm>
            <a:off x="1104904" y="207646"/>
            <a:ext cx="14020800" cy="1146048"/>
          </a:xfrm>
        </p:spPr>
        <p:txBody>
          <a:bodyPr/>
          <a:lstStyle/>
          <a:p>
            <a:r>
              <a:rPr lang="en-GB">
                <a:latin typeface="Arial Black"/>
                <a:cs typeface="Arial"/>
              </a:rPr>
              <a:t>Proposed Terms of Reference</a:t>
            </a:r>
          </a:p>
        </p:txBody>
      </p:sp>
      <p:sp>
        <p:nvSpPr>
          <p:cNvPr id="8" name="TextBox 7">
            <a:extLst>
              <a:ext uri="{FF2B5EF4-FFF2-40B4-BE49-F238E27FC236}">
                <a16:creationId xmlns:a16="http://schemas.microsoft.com/office/drawing/2014/main" id="{3519B85E-BDF1-73C5-E67A-55F0124A6CCD}"/>
              </a:ext>
            </a:extLst>
          </p:cNvPr>
          <p:cNvSpPr txBox="1"/>
          <p:nvPr/>
        </p:nvSpPr>
        <p:spPr>
          <a:xfrm>
            <a:off x="1109434" y="1023058"/>
            <a:ext cx="14517107" cy="6832640"/>
          </a:xfrm>
          <a:prstGeom prst="rect">
            <a:avLst/>
          </a:prstGeom>
          <a:noFill/>
        </p:spPr>
        <p:txBody>
          <a:bodyPr wrap="square" lIns="91440" tIns="45720" rIns="91440" bIns="45720" anchor="t">
            <a:spAutoFit/>
          </a:bodyPr>
          <a:lstStyle/>
          <a:p>
            <a:endParaRPr lang="en-GB" sz="2000" b="0" i="0">
              <a:solidFill>
                <a:srgbClr val="333333"/>
              </a:solidFill>
              <a:effectLst/>
            </a:endParaRPr>
          </a:p>
          <a:p>
            <a:r>
              <a:rPr lang="en-GB" sz="2000" b="1" dirty="0">
                <a:solidFill>
                  <a:schemeClr val="tx2"/>
                </a:solidFill>
                <a:ea typeface="+mj-ea"/>
                <a:cs typeface="Arial"/>
              </a:rPr>
              <a:t>Key amendments</a:t>
            </a:r>
            <a:endParaRPr lang="en-GB" dirty="0">
              <a:solidFill>
                <a:schemeClr val="tx2"/>
              </a:solidFill>
              <a:ea typeface="+mj-ea"/>
            </a:endParaRPr>
          </a:p>
          <a:p>
            <a:endParaRPr lang="en-GB" sz="1400">
              <a:cs typeface="Arial"/>
            </a:endParaRPr>
          </a:p>
          <a:p>
            <a:pPr marL="285750" indent="-285750">
              <a:buFont typeface="Arial"/>
              <a:buChar char="•"/>
            </a:pPr>
            <a:r>
              <a:rPr lang="en-GB" sz="1600" b="1" dirty="0">
                <a:solidFill>
                  <a:schemeClr val="tx1">
                    <a:lumMod val="76000"/>
                    <a:lumOff val="24000"/>
                  </a:schemeClr>
                </a:solidFill>
                <a:latin typeface="Arial"/>
                <a:cs typeface="Arial"/>
              </a:rPr>
              <a:t>Meeting frequency:</a:t>
            </a:r>
            <a:r>
              <a:rPr lang="en-GB" sz="1600" dirty="0">
                <a:solidFill>
                  <a:schemeClr val="tx1">
                    <a:lumMod val="76000"/>
                    <a:lumOff val="24000"/>
                  </a:schemeClr>
                </a:solidFill>
                <a:latin typeface="Arial"/>
                <a:cs typeface="Arial"/>
              </a:rPr>
              <a:t> Meetings will generally continue to be held quarterly, with additional meetings where urgent topics need to be addressed. This principle has not materially changed. </a:t>
            </a:r>
          </a:p>
          <a:p>
            <a:pPr marL="285750" indent="-285750">
              <a:buFont typeface="Arial"/>
              <a:buChar char="•"/>
            </a:pPr>
            <a:endParaRPr lang="en-GB" sz="1600">
              <a:solidFill>
                <a:schemeClr val="tx1">
                  <a:lumMod val="76000"/>
                  <a:lumOff val="24000"/>
                </a:schemeClr>
              </a:solidFill>
              <a:latin typeface="Arial"/>
              <a:cs typeface="Arial"/>
            </a:endParaRPr>
          </a:p>
          <a:p>
            <a:pPr marL="285750" indent="-285750">
              <a:buFont typeface="Arial"/>
              <a:buChar char="•"/>
            </a:pPr>
            <a:r>
              <a:rPr lang="en-GB" sz="1600" b="1" dirty="0">
                <a:solidFill>
                  <a:schemeClr val="tx1">
                    <a:lumMod val="76000"/>
                    <a:lumOff val="24000"/>
                  </a:schemeClr>
                </a:solidFill>
                <a:latin typeface="Arial"/>
                <a:cs typeface="Arial"/>
              </a:rPr>
              <a:t>Agenda timetable:</a:t>
            </a:r>
            <a:r>
              <a:rPr lang="en-GB" sz="1600" dirty="0">
                <a:solidFill>
                  <a:schemeClr val="tx1">
                    <a:lumMod val="76000"/>
                    <a:lumOff val="24000"/>
                  </a:schemeClr>
                </a:solidFill>
                <a:latin typeface="Arial"/>
                <a:cs typeface="Arial"/>
              </a:rPr>
              <a:t> A draft agenda will now be circulated at least two weeks before each meeting. Members will have one week to suggest additional items, after which a final agenda will be issued. </a:t>
            </a:r>
          </a:p>
          <a:p>
            <a:pPr marL="285750" indent="-285750">
              <a:buFont typeface="Arial"/>
              <a:buChar char="•"/>
            </a:pPr>
            <a:endParaRPr lang="en-GB" sz="1600">
              <a:solidFill>
                <a:schemeClr val="tx1">
                  <a:lumMod val="76000"/>
                  <a:lumOff val="24000"/>
                </a:schemeClr>
              </a:solidFill>
              <a:latin typeface="Arial"/>
              <a:cs typeface="Arial"/>
            </a:endParaRPr>
          </a:p>
          <a:p>
            <a:pPr marL="285750" indent="-285750">
              <a:buFont typeface="Arial"/>
              <a:buChar char="•"/>
            </a:pPr>
            <a:r>
              <a:rPr lang="en-GB" sz="1600" b="1" dirty="0">
                <a:solidFill>
                  <a:schemeClr val="tx1">
                    <a:lumMod val="76000"/>
                    <a:lumOff val="24000"/>
                  </a:schemeClr>
                </a:solidFill>
                <a:latin typeface="Arial"/>
                <a:cs typeface="Arial"/>
              </a:rPr>
              <a:t>Member input:</a:t>
            </a:r>
            <a:r>
              <a:rPr lang="en-GB" sz="1600" dirty="0">
                <a:solidFill>
                  <a:schemeClr val="tx1">
                    <a:lumMod val="76000"/>
                    <a:lumOff val="24000"/>
                  </a:schemeClr>
                </a:solidFill>
                <a:latin typeface="Arial"/>
                <a:cs typeface="Arial"/>
              </a:rPr>
              <a:t> Members can continue to request agenda items in advance or raise matters under any other business.</a:t>
            </a:r>
          </a:p>
          <a:p>
            <a:pPr marL="285750" indent="-285750">
              <a:buFont typeface="Arial"/>
              <a:buChar char="•"/>
            </a:pPr>
            <a:endParaRPr lang="en-GB" sz="1600">
              <a:solidFill>
                <a:schemeClr val="tx1">
                  <a:lumMod val="76000"/>
                  <a:lumOff val="24000"/>
                </a:schemeClr>
              </a:solidFill>
              <a:latin typeface="Arial"/>
              <a:cs typeface="Arial"/>
            </a:endParaRPr>
          </a:p>
          <a:p>
            <a:pPr marL="285750" indent="-285750">
              <a:buFont typeface="Arial"/>
              <a:buChar char="•"/>
            </a:pPr>
            <a:r>
              <a:rPr lang="en-GB" sz="1600" b="1" dirty="0">
                <a:solidFill>
                  <a:schemeClr val="tx1">
                    <a:lumMod val="76000"/>
                    <a:lumOff val="24000"/>
                  </a:schemeClr>
                </a:solidFill>
                <a:latin typeface="Arial"/>
                <a:cs typeface="Arial"/>
              </a:rPr>
              <a:t>Standing agenda topics:</a:t>
            </a:r>
            <a:r>
              <a:rPr lang="en-GB" sz="1600" dirty="0">
                <a:solidFill>
                  <a:schemeClr val="tx1">
                    <a:lumMod val="76000"/>
                    <a:lumOff val="24000"/>
                  </a:schemeClr>
                </a:solidFill>
                <a:latin typeface="Arial"/>
                <a:cs typeface="Arial"/>
              </a:rPr>
              <a:t> The updated draft provides greater clarity on the subjects to be covered, including project progress, contractors, transport, safety, environment, accommodation, community matters, governance and relevant inspections or reports. </a:t>
            </a:r>
          </a:p>
          <a:p>
            <a:pPr marL="285750" indent="-285750">
              <a:buFont typeface="Arial"/>
              <a:buChar char="•"/>
            </a:pPr>
            <a:endParaRPr lang="en-GB" sz="1600">
              <a:solidFill>
                <a:schemeClr val="tx1">
                  <a:lumMod val="76000"/>
                  <a:lumOff val="24000"/>
                </a:schemeClr>
              </a:solidFill>
              <a:latin typeface="Arial"/>
              <a:cs typeface="Arial"/>
            </a:endParaRPr>
          </a:p>
          <a:p>
            <a:pPr marL="285750" indent="-285750">
              <a:buFont typeface="Arial"/>
              <a:buChar char="•"/>
            </a:pPr>
            <a:r>
              <a:rPr lang="en-GB" sz="1600" b="1" dirty="0">
                <a:solidFill>
                  <a:schemeClr val="tx1">
                    <a:lumMod val="76000"/>
                    <a:lumOff val="24000"/>
                  </a:schemeClr>
                </a:solidFill>
                <a:latin typeface="Arial"/>
                <a:cs typeface="Arial"/>
              </a:rPr>
              <a:t>Chairing arrangements:</a:t>
            </a:r>
            <a:r>
              <a:rPr lang="en-GB" sz="1600" dirty="0">
                <a:solidFill>
                  <a:schemeClr val="tx1">
                    <a:lumMod val="76000"/>
                    <a:lumOff val="24000"/>
                  </a:schemeClr>
                </a:solidFill>
                <a:latin typeface="Arial"/>
                <a:cs typeface="Arial"/>
              </a:rPr>
              <a:t> The Community Liaison Manager will chair CLG meetings. This replaces the June proposal for a chair to be elected at the inaugural meeting. </a:t>
            </a:r>
          </a:p>
          <a:p>
            <a:pPr marL="285750" indent="-285750">
              <a:buFont typeface="Arial"/>
              <a:buChar char="•"/>
            </a:pPr>
            <a:endParaRPr lang="en-GB" sz="1600">
              <a:solidFill>
                <a:schemeClr val="tx1">
                  <a:lumMod val="76000"/>
                  <a:lumOff val="24000"/>
                </a:schemeClr>
              </a:solidFill>
              <a:latin typeface="Arial"/>
              <a:cs typeface="Arial"/>
            </a:endParaRPr>
          </a:p>
          <a:p>
            <a:pPr marL="285750" indent="-285750">
              <a:buFont typeface="Arial"/>
              <a:buChar char="•"/>
            </a:pPr>
            <a:r>
              <a:rPr lang="en-GB" sz="1600" b="1" dirty="0">
                <a:solidFill>
                  <a:schemeClr val="tx1">
                    <a:lumMod val="76000"/>
                    <a:lumOff val="24000"/>
                  </a:schemeClr>
                </a:solidFill>
                <a:latin typeface="Arial"/>
                <a:cs typeface="Arial"/>
              </a:rPr>
              <a:t>Responsibility for agendas:</a:t>
            </a:r>
            <a:r>
              <a:rPr lang="en-GB" sz="1600" dirty="0">
                <a:solidFill>
                  <a:schemeClr val="tx1">
                    <a:lumMod val="76000"/>
                    <a:lumOff val="24000"/>
                  </a:schemeClr>
                </a:solidFill>
                <a:latin typeface="Arial"/>
                <a:cs typeface="Arial"/>
              </a:rPr>
              <a:t> SSEN Transmission will develop and distribute the proposed agenda. The June version stated that the agenda would be agreed with the elected chair. </a:t>
            </a:r>
          </a:p>
          <a:p>
            <a:pPr marL="285750" indent="-285750">
              <a:buFont typeface="Arial"/>
              <a:buChar char="•"/>
            </a:pPr>
            <a:endParaRPr lang="en-GB" sz="1600">
              <a:solidFill>
                <a:schemeClr val="tx1">
                  <a:lumMod val="76000"/>
                  <a:lumOff val="24000"/>
                </a:schemeClr>
              </a:solidFill>
              <a:latin typeface="Arial"/>
              <a:cs typeface="Arial"/>
            </a:endParaRPr>
          </a:p>
          <a:p>
            <a:pPr marL="285750" indent="-285750">
              <a:buFont typeface="Arial"/>
              <a:buChar char="•"/>
            </a:pPr>
            <a:r>
              <a:rPr lang="en-GB" sz="1600" b="1" dirty="0">
                <a:solidFill>
                  <a:schemeClr val="tx1">
                    <a:lumMod val="76000"/>
                    <a:lumOff val="24000"/>
                  </a:schemeClr>
                </a:solidFill>
                <a:latin typeface="Arial"/>
                <a:cs typeface="Arial"/>
              </a:rPr>
              <a:t>Draft minutes:</a:t>
            </a:r>
            <a:r>
              <a:rPr lang="en-GB" sz="1600" dirty="0">
                <a:solidFill>
                  <a:schemeClr val="tx1">
                    <a:lumMod val="76000"/>
                    <a:lumOff val="24000"/>
                  </a:schemeClr>
                </a:solidFill>
                <a:latin typeface="Arial"/>
                <a:cs typeface="Arial"/>
              </a:rPr>
              <a:t> SSEN Transmission will continue to aim to issue draft minutes within two weeks of each meeting. </a:t>
            </a:r>
          </a:p>
          <a:p>
            <a:pPr marL="285750" indent="-285750">
              <a:buFont typeface="Arial"/>
              <a:buChar char="•"/>
            </a:pPr>
            <a:endParaRPr lang="en-GB" sz="1600">
              <a:solidFill>
                <a:schemeClr val="tx1">
                  <a:lumMod val="76000"/>
                  <a:lumOff val="24000"/>
                </a:schemeClr>
              </a:solidFill>
              <a:latin typeface="Arial"/>
              <a:cs typeface="Arial"/>
            </a:endParaRPr>
          </a:p>
          <a:p>
            <a:pPr marL="285750" indent="-285750">
              <a:buFont typeface="Arial"/>
              <a:buChar char="•"/>
            </a:pPr>
            <a:r>
              <a:rPr lang="en-GB" sz="1600" b="1" dirty="0">
                <a:solidFill>
                  <a:schemeClr val="tx1">
                    <a:lumMod val="76000"/>
                    <a:lumOff val="24000"/>
                  </a:schemeClr>
                </a:solidFill>
                <a:latin typeface="Arial"/>
                <a:cs typeface="Arial"/>
              </a:rPr>
              <a:t>Minute review process:</a:t>
            </a:r>
            <a:r>
              <a:rPr lang="en-GB" sz="1600" dirty="0">
                <a:solidFill>
                  <a:schemeClr val="tx1">
                    <a:lumMod val="76000"/>
                    <a:lumOff val="24000"/>
                  </a:schemeClr>
                </a:solidFill>
                <a:latin typeface="Arial"/>
                <a:cs typeface="Arial"/>
              </a:rPr>
              <a:t> Members will have one week to suggest amendments. An updated version will then be circulated, followed by a further one-week period for final comments. </a:t>
            </a:r>
          </a:p>
          <a:p>
            <a:pPr marL="285750" indent="-285750">
              <a:buFont typeface="Arial"/>
              <a:buChar char="•"/>
            </a:pPr>
            <a:endParaRPr lang="en-GB" sz="1600">
              <a:solidFill>
                <a:schemeClr val="tx1">
                  <a:lumMod val="76000"/>
                  <a:lumOff val="24000"/>
                </a:schemeClr>
              </a:solidFill>
              <a:latin typeface="Arial"/>
              <a:cs typeface="Arial"/>
            </a:endParaRPr>
          </a:p>
          <a:p>
            <a:pPr marL="285750" indent="-285750">
              <a:buFont typeface="Arial"/>
              <a:buChar char="•"/>
            </a:pPr>
            <a:r>
              <a:rPr lang="en-GB" sz="1600" b="1" dirty="0">
                <a:solidFill>
                  <a:schemeClr val="tx1">
                    <a:lumMod val="76000"/>
                    <a:lumOff val="24000"/>
                  </a:schemeClr>
                </a:solidFill>
                <a:latin typeface="Arial"/>
                <a:cs typeface="Arial"/>
              </a:rPr>
              <a:t>Publication:</a:t>
            </a:r>
            <a:r>
              <a:rPr lang="en-GB" sz="1600" dirty="0">
                <a:solidFill>
                  <a:schemeClr val="tx1">
                    <a:lumMod val="76000"/>
                    <a:lumOff val="24000"/>
                  </a:schemeClr>
                </a:solidFill>
                <a:latin typeface="Arial"/>
                <a:cs typeface="Arial"/>
              </a:rPr>
              <a:t> Subject to any final amendments, the approved minutes will be published on the </a:t>
            </a:r>
            <a:r>
              <a:rPr lang="en-GB" sz="1600" dirty="0" err="1">
                <a:solidFill>
                  <a:schemeClr val="tx1">
                    <a:lumMod val="76000"/>
                    <a:lumOff val="24000"/>
                  </a:schemeClr>
                </a:solidFill>
                <a:latin typeface="Arial"/>
                <a:cs typeface="Arial"/>
              </a:rPr>
              <a:t>Banniskirk</a:t>
            </a:r>
            <a:r>
              <a:rPr lang="en-GB" sz="1600" dirty="0">
                <a:solidFill>
                  <a:schemeClr val="tx1">
                    <a:lumMod val="76000"/>
                    <a:lumOff val="24000"/>
                  </a:schemeClr>
                </a:solidFill>
                <a:latin typeface="Arial"/>
                <a:cs typeface="Arial"/>
              </a:rPr>
              <a:t> Hub project webpage approximately four weeks after the meeting. </a:t>
            </a:r>
          </a:p>
        </p:txBody>
      </p:sp>
    </p:spTree>
    <p:extLst>
      <p:ext uri="{BB962C8B-B14F-4D97-AF65-F5344CB8AC3E}">
        <p14:creationId xmlns:p14="http://schemas.microsoft.com/office/powerpoint/2010/main" val="13827238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2134642-3BFF-B2D4-1D1D-18F6E5F26BD3}"/>
              </a:ext>
            </a:extLst>
          </p:cNvPr>
          <p:cNvSpPr>
            <a:spLocks noGrp="1"/>
          </p:cNvSpPr>
          <p:nvPr>
            <p:ph type="title"/>
          </p:nvPr>
        </p:nvSpPr>
        <p:spPr/>
        <p:txBody>
          <a:bodyPr/>
          <a:lstStyle/>
          <a:p>
            <a:r>
              <a:rPr lang="en-GB"/>
              <a:t>Project Update</a:t>
            </a:r>
            <a:br>
              <a:rPr lang="en-GB"/>
            </a:br>
            <a:endParaRPr lang="en-GB"/>
          </a:p>
        </p:txBody>
      </p:sp>
    </p:spTree>
    <p:extLst>
      <p:ext uri="{BB962C8B-B14F-4D97-AF65-F5344CB8AC3E}">
        <p14:creationId xmlns:p14="http://schemas.microsoft.com/office/powerpoint/2010/main" val="35971307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16886C4-E6A7-9AD6-8CA0-43DFD37698C2}"/>
              </a:ext>
            </a:extLst>
          </p:cNvPr>
          <p:cNvSpPr>
            <a:spLocks noGrp="1"/>
          </p:cNvSpPr>
          <p:nvPr>
            <p:ph type="ftr" sz="quarter" idx="3"/>
          </p:nvPr>
        </p:nvSpPr>
        <p:spPr/>
        <p:txBody>
          <a:bodyPr/>
          <a:lstStyle/>
          <a:p>
            <a:r>
              <a:rPr lang="en-GB" dirty="0" err="1">
                <a:solidFill>
                  <a:schemeClr val="tx1">
                    <a:lumMod val="76000"/>
                    <a:lumOff val="24000"/>
                  </a:schemeClr>
                </a:solidFill>
                <a:cs typeface="Arial"/>
              </a:rPr>
              <a:t>Banniskirk</a:t>
            </a:r>
            <a:r>
              <a:rPr lang="en-GB" dirty="0">
                <a:solidFill>
                  <a:schemeClr val="tx1">
                    <a:lumMod val="76000"/>
                    <a:lumOff val="24000"/>
                  </a:schemeClr>
                </a:solidFill>
                <a:cs typeface="Arial"/>
              </a:rPr>
              <a:t> CLG – 16 September 2026</a:t>
            </a:r>
          </a:p>
        </p:txBody>
      </p:sp>
      <p:sp>
        <p:nvSpPr>
          <p:cNvPr id="3" name="Slide Number Placeholder 2">
            <a:extLst>
              <a:ext uri="{FF2B5EF4-FFF2-40B4-BE49-F238E27FC236}">
                <a16:creationId xmlns:a16="http://schemas.microsoft.com/office/drawing/2014/main" id="{EBF037C5-8C9E-5880-BACC-C9467772D76D}"/>
              </a:ext>
            </a:extLst>
          </p:cNvPr>
          <p:cNvSpPr>
            <a:spLocks noGrp="1"/>
          </p:cNvSpPr>
          <p:nvPr>
            <p:ph type="sldNum" sz="quarter" idx="4"/>
          </p:nvPr>
        </p:nvSpPr>
        <p:spPr/>
        <p:txBody>
          <a:bodyPr/>
          <a:lstStyle/>
          <a:p>
            <a:fld id="{40FC62D0-A2F2-4BF8-8DAC-E86C11000EC3}" type="slidenum">
              <a:rPr lang="en-GB" smtClean="0"/>
              <a:pPr/>
              <a:t>9</a:t>
            </a:fld>
            <a:endParaRPr lang="en-GB"/>
          </a:p>
        </p:txBody>
      </p:sp>
      <p:sp>
        <p:nvSpPr>
          <p:cNvPr id="10" name="Title 9">
            <a:extLst>
              <a:ext uri="{FF2B5EF4-FFF2-40B4-BE49-F238E27FC236}">
                <a16:creationId xmlns:a16="http://schemas.microsoft.com/office/drawing/2014/main" id="{56F3B9BF-B22A-8DF8-8DA3-CAA2F0B21ABB}"/>
              </a:ext>
            </a:extLst>
          </p:cNvPr>
          <p:cNvSpPr>
            <a:spLocks noGrp="1"/>
          </p:cNvSpPr>
          <p:nvPr>
            <p:ph type="title"/>
          </p:nvPr>
        </p:nvSpPr>
        <p:spPr>
          <a:xfrm>
            <a:off x="668061" y="326146"/>
            <a:ext cx="14020800" cy="1146048"/>
          </a:xfrm>
        </p:spPr>
        <p:txBody>
          <a:bodyPr/>
          <a:lstStyle/>
          <a:p>
            <a:r>
              <a:rPr lang="en-GB"/>
              <a:t>Project Update</a:t>
            </a:r>
          </a:p>
        </p:txBody>
      </p:sp>
      <p:sp>
        <p:nvSpPr>
          <p:cNvPr id="8" name="TextBox 7">
            <a:extLst>
              <a:ext uri="{FF2B5EF4-FFF2-40B4-BE49-F238E27FC236}">
                <a16:creationId xmlns:a16="http://schemas.microsoft.com/office/drawing/2014/main" id="{B3FBDE45-47C3-8077-9EA5-BD7B36F626F0}"/>
              </a:ext>
            </a:extLst>
          </p:cNvPr>
          <p:cNvSpPr txBox="1"/>
          <p:nvPr/>
        </p:nvSpPr>
        <p:spPr>
          <a:xfrm>
            <a:off x="1130296" y="1573050"/>
            <a:ext cx="14563288" cy="646331"/>
          </a:xfrm>
          <a:prstGeom prst="rect">
            <a:avLst/>
          </a:prstGeom>
          <a:noFill/>
        </p:spPr>
        <p:txBody>
          <a:bodyPr wrap="square">
            <a:spAutoFit/>
          </a:bodyPr>
          <a:lstStyle/>
          <a:p>
            <a:pPr algn="l">
              <a:buNone/>
            </a:pPr>
            <a:br>
              <a:rPr lang="en-GB" b="0" i="0">
                <a:solidFill>
                  <a:srgbClr val="333333"/>
                </a:solidFill>
                <a:effectLst/>
                <a:latin typeface="Museo Sans"/>
              </a:rPr>
            </a:br>
            <a:endParaRPr lang="en-GB" b="0" i="0">
              <a:solidFill>
                <a:srgbClr val="333333"/>
              </a:solidFill>
              <a:effectLst/>
              <a:latin typeface="Museo Sans"/>
            </a:endParaRPr>
          </a:p>
        </p:txBody>
      </p:sp>
      <p:sp>
        <p:nvSpPr>
          <p:cNvPr id="5" name="TextBox 4">
            <a:extLst>
              <a:ext uri="{FF2B5EF4-FFF2-40B4-BE49-F238E27FC236}">
                <a16:creationId xmlns:a16="http://schemas.microsoft.com/office/drawing/2014/main" id="{056390DD-18B9-30B4-2B7D-3802960EB993}"/>
              </a:ext>
            </a:extLst>
          </p:cNvPr>
          <p:cNvSpPr txBox="1"/>
          <p:nvPr/>
        </p:nvSpPr>
        <p:spPr>
          <a:xfrm>
            <a:off x="673088" y="1308265"/>
            <a:ext cx="14315936" cy="6678751"/>
          </a:xfrm>
          <a:prstGeom prst="rect">
            <a:avLst/>
          </a:prstGeom>
          <a:noFill/>
        </p:spPr>
        <p:txBody>
          <a:bodyPr wrap="square" lIns="91440" tIns="45720" rIns="91440" bIns="45720" anchor="t">
            <a:spAutoFit/>
          </a:bodyPr>
          <a:lstStyle/>
          <a:p>
            <a:endParaRPr lang="en-GB" sz="1800" b="0" i="0" u="none" strike="noStrike" baseline="0">
              <a:solidFill>
                <a:srgbClr val="0E233D"/>
              </a:solidFill>
              <a:latin typeface="Calibri" panose="020F0502020204030204" pitchFamily="34" charset="0"/>
            </a:endParaRPr>
          </a:p>
          <a:p>
            <a:pPr marL="457200" indent="-457200" algn="just">
              <a:buFont typeface="Arial"/>
              <a:buChar char="•"/>
            </a:pPr>
            <a:r>
              <a:rPr lang="en-GB" sz="2400" dirty="0">
                <a:solidFill>
                  <a:schemeClr val="tx1">
                    <a:lumMod val="76000"/>
                    <a:lumOff val="24000"/>
                  </a:schemeClr>
                </a:solidFill>
                <a:ea typeface="Calibri"/>
                <a:cs typeface="Arial"/>
              </a:rPr>
              <a:t>Worker accommodation village at Pennyland, Thurso has now been submitted and can be viewed on the Highland Council planning portal – 26/03091/FUL</a:t>
            </a:r>
            <a:endParaRPr lang="en-GB" dirty="0">
              <a:solidFill>
                <a:schemeClr val="tx1">
                  <a:lumMod val="76000"/>
                  <a:lumOff val="24000"/>
                </a:schemeClr>
              </a:solidFill>
              <a:ea typeface="Calibri"/>
              <a:cs typeface="Arial"/>
            </a:endParaRPr>
          </a:p>
          <a:p>
            <a:pPr marL="457200" indent="-457200" algn="just">
              <a:buFont typeface="Arial"/>
              <a:buChar char="•"/>
            </a:pPr>
            <a:endParaRPr lang="en-GB" sz="2400" dirty="0">
              <a:solidFill>
                <a:schemeClr val="tx1">
                  <a:lumMod val="76000"/>
                  <a:lumOff val="24000"/>
                </a:schemeClr>
              </a:solidFill>
              <a:ea typeface="Calibri"/>
              <a:cs typeface="Arial"/>
            </a:endParaRPr>
          </a:p>
          <a:p>
            <a:pPr marL="457200" indent="-457200" algn="just">
              <a:buFont typeface="Arial"/>
              <a:buChar char="•"/>
            </a:pPr>
            <a:r>
              <a:rPr lang="en-GB" sz="2400" dirty="0">
                <a:solidFill>
                  <a:schemeClr val="tx1">
                    <a:lumMod val="76000"/>
                    <a:lumOff val="24000"/>
                  </a:schemeClr>
                </a:solidFill>
                <a:ea typeface="Calibri"/>
                <a:cs typeface="Arial"/>
              </a:rPr>
              <a:t>All </a:t>
            </a:r>
            <a:r>
              <a:rPr lang="en-GB" sz="2400" dirty="0">
                <a:solidFill>
                  <a:schemeClr val="tx1">
                    <a:lumMod val="76000"/>
                    <a:lumOff val="24000"/>
                  </a:schemeClr>
                </a:solidFill>
                <a:ea typeface="Calibri"/>
                <a:cs typeface="+mn-lt"/>
              </a:rPr>
              <a:t>Planning Conditions now issued to the Highland Council awaiting review and comments. We have received feedback on several conditions and are working through them. </a:t>
            </a:r>
            <a:r>
              <a:rPr lang="en-GB" sz="2400" dirty="0">
                <a:solidFill>
                  <a:schemeClr val="tx1">
                    <a:lumMod val="76000"/>
                    <a:lumOff val="24000"/>
                  </a:schemeClr>
                </a:solidFill>
                <a:ea typeface="+mn-lt"/>
                <a:cs typeface="+mn-lt"/>
              </a:rPr>
              <a:t>Conditions 31 (Written Scheme of Investigation) &amp; 34 (Planning Monitoring Officer) have been discharged.</a:t>
            </a:r>
            <a:endParaRPr lang="en-GB">
              <a:solidFill>
                <a:schemeClr val="tx1">
                  <a:lumMod val="76000"/>
                  <a:lumOff val="24000"/>
                </a:schemeClr>
              </a:solidFill>
              <a:cs typeface="Arial"/>
            </a:endParaRPr>
          </a:p>
          <a:p>
            <a:pPr marL="457200" indent="-457200" algn="just">
              <a:buFont typeface="Arial"/>
              <a:buChar char="•"/>
            </a:pPr>
            <a:endParaRPr lang="en-GB" sz="2400">
              <a:solidFill>
                <a:schemeClr val="tx1">
                  <a:lumMod val="76000"/>
                  <a:lumOff val="24000"/>
                </a:schemeClr>
              </a:solidFill>
              <a:ea typeface="+mn-lt"/>
              <a:cs typeface="+mn-lt"/>
            </a:endParaRPr>
          </a:p>
          <a:p>
            <a:pPr marL="457200" indent="-457200" algn="just">
              <a:buFont typeface="Arial"/>
              <a:buChar char="•"/>
            </a:pPr>
            <a:r>
              <a:rPr lang="en-GB" sz="2400" dirty="0">
                <a:solidFill>
                  <a:schemeClr val="tx1">
                    <a:lumMod val="76000"/>
                    <a:lumOff val="24000"/>
                  </a:schemeClr>
                </a:solidFill>
                <a:ea typeface="+mn-lt"/>
                <a:cs typeface="+mn-lt"/>
              </a:rPr>
              <a:t>Permitted Development works began on the 24 Aug. As noted in our communication these proprietary works include flailing of the field, boundary fencing, formation of compounds, temporary access tracks and archaeological investigation. </a:t>
            </a:r>
          </a:p>
          <a:p>
            <a:pPr marL="457200" indent="-457200" algn="just">
              <a:buFont typeface="Arial"/>
              <a:buChar char="•"/>
            </a:pPr>
            <a:endParaRPr lang="en-GB" sz="2400">
              <a:solidFill>
                <a:schemeClr val="tx1">
                  <a:lumMod val="76000"/>
                  <a:lumOff val="24000"/>
                </a:schemeClr>
              </a:solidFill>
              <a:cs typeface="Arial"/>
            </a:endParaRPr>
          </a:p>
          <a:p>
            <a:pPr marL="457200" indent="-457200" algn="just">
              <a:buFont typeface="Arial"/>
              <a:buChar char="•"/>
            </a:pPr>
            <a:r>
              <a:rPr lang="en-GB" sz="2400" dirty="0">
                <a:solidFill>
                  <a:schemeClr val="tx1">
                    <a:lumMod val="76000"/>
                    <a:lumOff val="24000"/>
                  </a:schemeClr>
                </a:solidFill>
                <a:cs typeface="Arial"/>
              </a:rPr>
              <a:t>There is a full-time Environmental Advisor on site to ensure we are not encroaching/breaching any ecological aspects. For information it has been confirmed the bird nesting season restrictions have been lifted.</a:t>
            </a:r>
          </a:p>
          <a:p>
            <a:pPr marL="457200" indent="-457200" algn="just">
              <a:buFont typeface="Arial"/>
              <a:buChar char="•"/>
            </a:pPr>
            <a:endParaRPr lang="en-GB" sz="2400">
              <a:solidFill>
                <a:schemeClr val="tx1">
                  <a:lumMod val="76000"/>
                  <a:lumOff val="24000"/>
                </a:schemeClr>
              </a:solidFill>
              <a:ea typeface="+mn-lt"/>
              <a:cs typeface="+mn-lt"/>
            </a:endParaRPr>
          </a:p>
          <a:p>
            <a:pPr marL="457200" indent="-457200" algn="just">
              <a:buFont typeface="Arial"/>
              <a:buChar char="•"/>
            </a:pPr>
            <a:r>
              <a:rPr lang="en-GB" sz="2400" dirty="0">
                <a:solidFill>
                  <a:schemeClr val="tx1">
                    <a:lumMod val="76000"/>
                    <a:lumOff val="24000"/>
                  </a:schemeClr>
                </a:solidFill>
                <a:ea typeface="+mn-lt"/>
                <a:cs typeface="+mn-lt"/>
              </a:rPr>
              <a:t>Water quality monitoring is continuing and the baseline noise monitoring has been concluded. This baseline information will form the basis of the Noise Impact Assessment for the operational phase.  </a:t>
            </a:r>
            <a:r>
              <a:rPr lang="en-GB" sz="2400" dirty="0">
                <a:solidFill>
                  <a:srgbClr val="1D1D1D"/>
                </a:solidFill>
                <a:ea typeface="+mn-lt"/>
                <a:cs typeface="+mn-lt"/>
              </a:rPr>
              <a:t> </a:t>
            </a:r>
            <a:r>
              <a:rPr lang="en-GB" sz="2600" dirty="0">
                <a:solidFill>
                  <a:srgbClr val="1D1D1D"/>
                </a:solidFill>
                <a:ea typeface="+mn-lt"/>
                <a:cs typeface="+mn-lt"/>
              </a:rPr>
              <a:t> </a:t>
            </a:r>
          </a:p>
        </p:txBody>
      </p:sp>
    </p:spTree>
    <p:extLst>
      <p:ext uri="{BB962C8B-B14F-4D97-AF65-F5344CB8AC3E}">
        <p14:creationId xmlns:p14="http://schemas.microsoft.com/office/powerpoint/2010/main" val="38196697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45AA479-1C90-B57D-F3C5-A089A3B19C72}"/>
              </a:ext>
            </a:extLst>
          </p:cNvPr>
          <p:cNvSpPr>
            <a:spLocks noGrp="1"/>
          </p:cNvSpPr>
          <p:nvPr>
            <p:ph type="ftr" sz="quarter" idx="3"/>
          </p:nvPr>
        </p:nvSpPr>
        <p:spPr/>
        <p:txBody>
          <a:bodyPr/>
          <a:lstStyle/>
          <a:p>
            <a:r>
              <a:rPr lang="en-GB" dirty="0" err="1">
                <a:solidFill>
                  <a:schemeClr val="tx1">
                    <a:lumMod val="76000"/>
                    <a:lumOff val="24000"/>
                  </a:schemeClr>
                </a:solidFill>
                <a:cs typeface="Arial"/>
              </a:rPr>
              <a:t>Banniskirk</a:t>
            </a:r>
            <a:r>
              <a:rPr lang="en-GB" dirty="0">
                <a:solidFill>
                  <a:schemeClr val="tx1">
                    <a:lumMod val="76000"/>
                    <a:lumOff val="24000"/>
                  </a:schemeClr>
                </a:solidFill>
                <a:cs typeface="Arial"/>
              </a:rPr>
              <a:t> CLG – 16 September 2026</a:t>
            </a:r>
          </a:p>
        </p:txBody>
      </p:sp>
      <p:sp>
        <p:nvSpPr>
          <p:cNvPr id="3" name="Slide Number Placeholder 2">
            <a:extLst>
              <a:ext uri="{FF2B5EF4-FFF2-40B4-BE49-F238E27FC236}">
                <a16:creationId xmlns:a16="http://schemas.microsoft.com/office/drawing/2014/main" id="{2466007C-DE84-7D28-7216-F44737866278}"/>
              </a:ext>
            </a:extLst>
          </p:cNvPr>
          <p:cNvSpPr>
            <a:spLocks noGrp="1"/>
          </p:cNvSpPr>
          <p:nvPr>
            <p:ph type="sldNum" sz="quarter" idx="4"/>
          </p:nvPr>
        </p:nvSpPr>
        <p:spPr/>
        <p:txBody>
          <a:bodyPr/>
          <a:lstStyle/>
          <a:p>
            <a:fld id="{40FC62D0-A2F2-4BF8-8DAC-E86C11000EC3}" type="slidenum">
              <a:rPr lang="en-GB" smtClean="0"/>
              <a:pPr/>
              <a:t>10</a:t>
            </a:fld>
            <a:endParaRPr lang="en-GB"/>
          </a:p>
        </p:txBody>
      </p:sp>
      <p:sp>
        <p:nvSpPr>
          <p:cNvPr id="4" name="Title 3">
            <a:extLst>
              <a:ext uri="{FF2B5EF4-FFF2-40B4-BE49-F238E27FC236}">
                <a16:creationId xmlns:a16="http://schemas.microsoft.com/office/drawing/2014/main" id="{FB4BAEF9-52D2-8837-DC65-E68ABD345589}"/>
              </a:ext>
            </a:extLst>
          </p:cNvPr>
          <p:cNvSpPr>
            <a:spLocks noGrp="1"/>
          </p:cNvSpPr>
          <p:nvPr>
            <p:ph type="title"/>
          </p:nvPr>
        </p:nvSpPr>
        <p:spPr>
          <a:xfrm>
            <a:off x="662766" y="98350"/>
            <a:ext cx="14020800" cy="1146048"/>
          </a:xfrm>
        </p:spPr>
        <p:txBody>
          <a:bodyPr/>
          <a:lstStyle/>
          <a:p>
            <a:r>
              <a:rPr lang="en-GB">
                <a:latin typeface="Arial Black"/>
                <a:cs typeface="Arial"/>
              </a:rPr>
              <a:t>Project Update</a:t>
            </a:r>
          </a:p>
        </p:txBody>
      </p:sp>
      <p:sp>
        <p:nvSpPr>
          <p:cNvPr id="6" name="Rectangle 1">
            <a:extLst>
              <a:ext uri="{FF2B5EF4-FFF2-40B4-BE49-F238E27FC236}">
                <a16:creationId xmlns:a16="http://schemas.microsoft.com/office/drawing/2014/main" id="{C63F53F5-E8BA-1275-DD76-7EA5A2F67C2D}"/>
              </a:ext>
            </a:extLst>
          </p:cNvPr>
          <p:cNvSpPr>
            <a:spLocks noGrp="1" noChangeArrowheads="1"/>
          </p:cNvSpPr>
          <p:nvPr>
            <p:ph sz="quarter" idx="13"/>
          </p:nvPr>
        </p:nvSpPr>
        <p:spPr bwMode="auto">
          <a:xfrm>
            <a:off x="937124" y="4246370"/>
            <a:ext cx="13290604"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eaLnBrk="0" fontAlgn="base" hangingPunct="0">
              <a:spcBef>
                <a:spcPct val="0"/>
              </a:spcBef>
              <a:spcAft>
                <a:spcPct val="0"/>
              </a:spcAft>
              <a:buClrTx/>
            </a:pPr>
            <a:endParaRPr lang="en-GB" sz="1800"/>
          </a:p>
          <a:p>
            <a:pPr marL="0" indent="0" defTabSz="914400" eaLnBrk="0" fontAlgn="base" hangingPunct="0">
              <a:spcBef>
                <a:spcPct val="0"/>
              </a:spcBef>
              <a:spcAft>
                <a:spcPct val="0"/>
              </a:spcAft>
              <a:buClrTx/>
              <a:buNone/>
            </a:pPr>
            <a:endParaRPr lang="en-GB" sz="1800"/>
          </a:p>
          <a:p>
            <a:pPr defTabSz="914400" eaLnBrk="0" fontAlgn="base" hangingPunct="0">
              <a:spcBef>
                <a:spcPct val="0"/>
              </a:spcBef>
              <a:spcAft>
                <a:spcPct val="0"/>
              </a:spcAft>
              <a:buClrTx/>
            </a:pP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8" name="Picture 7">
            <a:extLst>
              <a:ext uri="{FF2B5EF4-FFF2-40B4-BE49-F238E27FC236}">
                <a16:creationId xmlns:a16="http://schemas.microsoft.com/office/drawing/2014/main" id="{CEF3A098-A84C-BAE9-6070-B8BDE7D6CFE9}"/>
              </a:ext>
            </a:extLst>
          </p:cNvPr>
          <p:cNvPicPr>
            <a:picLocks noChangeAspect="1"/>
          </p:cNvPicPr>
          <p:nvPr/>
        </p:nvPicPr>
        <p:blipFill>
          <a:blip r:embed="rId3"/>
          <a:stretch>
            <a:fillRect/>
          </a:stretch>
        </p:blipFill>
        <p:spPr>
          <a:xfrm>
            <a:off x="9642741" y="4113874"/>
            <a:ext cx="5387474" cy="4037264"/>
          </a:xfrm>
          <a:prstGeom prst="rect">
            <a:avLst/>
          </a:prstGeom>
          <a:ln>
            <a:solidFill>
              <a:schemeClr val="tx1"/>
            </a:solidFill>
          </a:ln>
        </p:spPr>
      </p:pic>
      <p:pic>
        <p:nvPicPr>
          <p:cNvPr id="11" name="Picture 10">
            <a:extLst>
              <a:ext uri="{FF2B5EF4-FFF2-40B4-BE49-F238E27FC236}">
                <a16:creationId xmlns:a16="http://schemas.microsoft.com/office/drawing/2014/main" id="{8D9E2D3D-2C92-493C-16FC-F35B679F72B2}"/>
              </a:ext>
            </a:extLst>
          </p:cNvPr>
          <p:cNvPicPr>
            <a:picLocks noChangeAspect="1"/>
          </p:cNvPicPr>
          <p:nvPr/>
        </p:nvPicPr>
        <p:blipFill>
          <a:blip r:embed="rId4"/>
          <a:stretch>
            <a:fillRect/>
          </a:stretch>
        </p:blipFill>
        <p:spPr>
          <a:xfrm>
            <a:off x="9648825" y="-3022"/>
            <a:ext cx="5387474" cy="4037264"/>
          </a:xfrm>
          <a:prstGeom prst="rect">
            <a:avLst/>
          </a:prstGeom>
          <a:ln>
            <a:solidFill>
              <a:schemeClr val="tx1"/>
            </a:solidFill>
          </a:ln>
        </p:spPr>
      </p:pic>
      <p:sp>
        <p:nvSpPr>
          <p:cNvPr id="5" name="TextBox 4">
            <a:extLst>
              <a:ext uri="{FF2B5EF4-FFF2-40B4-BE49-F238E27FC236}">
                <a16:creationId xmlns:a16="http://schemas.microsoft.com/office/drawing/2014/main" id="{C33A2892-98E9-FD56-CE67-E92E13EE577E}"/>
              </a:ext>
            </a:extLst>
          </p:cNvPr>
          <p:cNvSpPr txBox="1"/>
          <p:nvPr/>
        </p:nvSpPr>
        <p:spPr>
          <a:xfrm>
            <a:off x="658809" y="1341705"/>
            <a:ext cx="8757001" cy="5847755"/>
          </a:xfrm>
          <a:prstGeom prst="rect">
            <a:avLst/>
          </a:prstGeom>
          <a:noFill/>
        </p:spPr>
        <p:txBody>
          <a:bodyPr wrap="square" lIns="91440" tIns="45720" rIns="91440" bIns="45720" anchor="t">
            <a:spAutoFit/>
          </a:bodyPr>
          <a:lstStyle/>
          <a:p>
            <a:endParaRPr lang="en-GB" sz="1800" b="0" i="0" u="none" strike="noStrike" baseline="0">
              <a:solidFill>
                <a:srgbClr val="0E233D"/>
              </a:solidFill>
              <a:latin typeface="Calibri" panose="020F0502020204030204" pitchFamily="34" charset="0"/>
            </a:endParaRPr>
          </a:p>
          <a:p>
            <a:pPr marL="342900" indent="-342900" algn="just">
              <a:buFont typeface="Arial"/>
              <a:buChar char="•"/>
            </a:pPr>
            <a:r>
              <a:rPr lang="en-GB" sz="2800">
                <a:solidFill>
                  <a:schemeClr val="tx1">
                    <a:lumMod val="76000"/>
                    <a:lumOff val="24000"/>
                  </a:schemeClr>
                </a:solidFill>
                <a:latin typeface="Arial"/>
                <a:ea typeface="Calibri"/>
                <a:cs typeface="Arial"/>
              </a:rPr>
              <a:t>90% of the Strainers/Posts and 20% of the mesh fencing has been completed on the boundary fencing, undertaken by local fencing contractors.</a:t>
            </a:r>
          </a:p>
          <a:p>
            <a:pPr algn="just"/>
            <a:endParaRPr lang="en-GB" sz="2800">
              <a:solidFill>
                <a:schemeClr val="tx1">
                  <a:lumMod val="76000"/>
                  <a:lumOff val="24000"/>
                </a:schemeClr>
              </a:solidFill>
              <a:latin typeface="Arial"/>
              <a:ea typeface="Calibri"/>
              <a:cs typeface="Arial"/>
            </a:endParaRPr>
          </a:p>
          <a:p>
            <a:pPr marL="342900" indent="-342900" algn="just">
              <a:buFont typeface="Arial"/>
              <a:buChar char="•"/>
            </a:pPr>
            <a:r>
              <a:rPr lang="en-GB" sz="2800">
                <a:solidFill>
                  <a:schemeClr val="tx1">
                    <a:lumMod val="76000"/>
                    <a:lumOff val="24000"/>
                  </a:schemeClr>
                </a:solidFill>
                <a:latin typeface="Arial"/>
                <a:ea typeface="Calibri"/>
                <a:cs typeface="Arial"/>
              </a:rPr>
              <a:t>4000t of stone placed for the compound formation delivered from Gow's quarry.</a:t>
            </a:r>
          </a:p>
          <a:p>
            <a:pPr algn="just"/>
            <a:endParaRPr lang="en-GB" sz="2800">
              <a:solidFill>
                <a:schemeClr val="tx1">
                  <a:lumMod val="76000"/>
                  <a:lumOff val="24000"/>
                </a:schemeClr>
              </a:solidFill>
              <a:latin typeface="Arial"/>
              <a:ea typeface="Calibri"/>
              <a:cs typeface="Arial"/>
            </a:endParaRPr>
          </a:p>
          <a:p>
            <a:pPr marL="342900" indent="-342900" algn="just">
              <a:buFont typeface="Arial"/>
              <a:buChar char="•"/>
            </a:pPr>
            <a:r>
              <a:rPr lang="en-GB" sz="2800">
                <a:solidFill>
                  <a:schemeClr val="tx1">
                    <a:lumMod val="76000"/>
                    <a:lumOff val="24000"/>
                  </a:schemeClr>
                </a:solidFill>
                <a:latin typeface="Arial"/>
                <a:ea typeface="Calibri"/>
                <a:cs typeface="Arial"/>
              </a:rPr>
              <a:t>Resistivity testing undertaken by Socotec, which was delayed due to the bird nesting season.</a:t>
            </a:r>
          </a:p>
          <a:p>
            <a:pPr algn="just"/>
            <a:endParaRPr lang="en-GB" sz="2800">
              <a:solidFill>
                <a:schemeClr val="tx1">
                  <a:lumMod val="76000"/>
                  <a:lumOff val="24000"/>
                </a:schemeClr>
              </a:solidFill>
              <a:latin typeface="Arial"/>
              <a:ea typeface="Calibri"/>
              <a:cs typeface="Arial"/>
            </a:endParaRPr>
          </a:p>
          <a:p>
            <a:pPr marL="342900" indent="-342900" algn="just">
              <a:buFont typeface="Arial"/>
              <a:buChar char="•"/>
            </a:pPr>
            <a:r>
              <a:rPr lang="en-GB" sz="2800">
                <a:solidFill>
                  <a:schemeClr val="tx1">
                    <a:lumMod val="76000"/>
                    <a:lumOff val="24000"/>
                  </a:schemeClr>
                </a:solidFill>
                <a:latin typeface="Arial"/>
                <a:ea typeface="Calibri"/>
                <a:cs typeface="Arial"/>
              </a:rPr>
              <a:t>Topsoil stockpiled from work area and silt mitigation in place to mitigate water run-off.</a:t>
            </a:r>
          </a:p>
          <a:p>
            <a:endParaRPr lang="en-GB" sz="2000">
              <a:solidFill>
                <a:srgbClr val="000000"/>
              </a:solidFill>
              <a:latin typeface="Arial"/>
              <a:ea typeface="Calibri"/>
              <a:cs typeface="Arial"/>
            </a:endParaRPr>
          </a:p>
        </p:txBody>
      </p:sp>
    </p:spTree>
    <p:extLst>
      <p:ext uri="{BB962C8B-B14F-4D97-AF65-F5344CB8AC3E}">
        <p14:creationId xmlns:p14="http://schemas.microsoft.com/office/powerpoint/2010/main" val="15191539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7C7F01-9CD5-E99B-D697-A73B5290E258}"/>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F087D45A-28EB-33B4-2AD9-638F09B89EA5}"/>
              </a:ext>
            </a:extLst>
          </p:cNvPr>
          <p:cNvSpPr>
            <a:spLocks noGrp="1"/>
          </p:cNvSpPr>
          <p:nvPr>
            <p:ph type="ftr" sz="quarter" idx="3"/>
          </p:nvPr>
        </p:nvSpPr>
        <p:spPr/>
        <p:txBody>
          <a:bodyPr/>
          <a:lstStyle/>
          <a:p>
            <a:r>
              <a:rPr lang="en-GB" dirty="0" err="1">
                <a:solidFill>
                  <a:schemeClr val="tx1">
                    <a:lumMod val="76000"/>
                    <a:lumOff val="24000"/>
                  </a:schemeClr>
                </a:solidFill>
                <a:cs typeface="Arial"/>
              </a:rPr>
              <a:t>Banniskirk</a:t>
            </a:r>
            <a:r>
              <a:rPr lang="en-GB" dirty="0">
                <a:solidFill>
                  <a:schemeClr val="tx1">
                    <a:lumMod val="76000"/>
                    <a:lumOff val="24000"/>
                  </a:schemeClr>
                </a:solidFill>
                <a:cs typeface="Arial"/>
              </a:rPr>
              <a:t> CLG – 16 September 2026</a:t>
            </a:r>
          </a:p>
        </p:txBody>
      </p:sp>
      <p:sp>
        <p:nvSpPr>
          <p:cNvPr id="3" name="Slide Number Placeholder 2">
            <a:extLst>
              <a:ext uri="{FF2B5EF4-FFF2-40B4-BE49-F238E27FC236}">
                <a16:creationId xmlns:a16="http://schemas.microsoft.com/office/drawing/2014/main" id="{31D05514-5929-388E-BC30-96E288C6B279}"/>
              </a:ext>
            </a:extLst>
          </p:cNvPr>
          <p:cNvSpPr>
            <a:spLocks noGrp="1"/>
          </p:cNvSpPr>
          <p:nvPr>
            <p:ph type="sldNum" sz="quarter" idx="4"/>
          </p:nvPr>
        </p:nvSpPr>
        <p:spPr/>
        <p:txBody>
          <a:bodyPr/>
          <a:lstStyle/>
          <a:p>
            <a:fld id="{40FC62D0-A2F2-4BF8-8DAC-E86C11000EC3}" type="slidenum">
              <a:rPr lang="en-GB" smtClean="0"/>
              <a:pPr/>
              <a:t>11</a:t>
            </a:fld>
            <a:endParaRPr lang="en-GB"/>
          </a:p>
        </p:txBody>
      </p:sp>
      <p:sp>
        <p:nvSpPr>
          <p:cNvPr id="4" name="Title 3">
            <a:extLst>
              <a:ext uri="{FF2B5EF4-FFF2-40B4-BE49-F238E27FC236}">
                <a16:creationId xmlns:a16="http://schemas.microsoft.com/office/drawing/2014/main" id="{AAECB003-7219-1442-B56F-7C08130EF14D}"/>
              </a:ext>
            </a:extLst>
          </p:cNvPr>
          <p:cNvSpPr>
            <a:spLocks noGrp="1"/>
          </p:cNvSpPr>
          <p:nvPr>
            <p:ph type="title"/>
          </p:nvPr>
        </p:nvSpPr>
        <p:spPr>
          <a:xfrm>
            <a:off x="1118069" y="313354"/>
            <a:ext cx="14020800" cy="1146048"/>
          </a:xfrm>
        </p:spPr>
        <p:txBody>
          <a:bodyPr/>
          <a:lstStyle/>
          <a:p>
            <a:r>
              <a:rPr lang="en-GB">
                <a:latin typeface="Arial Black"/>
                <a:cs typeface="Arial"/>
              </a:rPr>
              <a:t>Project Update</a:t>
            </a:r>
          </a:p>
        </p:txBody>
      </p:sp>
      <p:sp>
        <p:nvSpPr>
          <p:cNvPr id="6" name="Rectangle 1">
            <a:extLst>
              <a:ext uri="{FF2B5EF4-FFF2-40B4-BE49-F238E27FC236}">
                <a16:creationId xmlns:a16="http://schemas.microsoft.com/office/drawing/2014/main" id="{ECD76F5E-C15E-216C-4AAE-AD96A45F88DE}"/>
              </a:ext>
            </a:extLst>
          </p:cNvPr>
          <p:cNvSpPr>
            <a:spLocks noGrp="1" noChangeArrowheads="1"/>
          </p:cNvSpPr>
          <p:nvPr>
            <p:ph sz="quarter" idx="13"/>
          </p:nvPr>
        </p:nvSpPr>
        <p:spPr bwMode="auto">
          <a:xfrm>
            <a:off x="937124" y="4246370"/>
            <a:ext cx="13290604"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eaLnBrk="0" fontAlgn="base" hangingPunct="0">
              <a:spcBef>
                <a:spcPct val="0"/>
              </a:spcBef>
              <a:spcAft>
                <a:spcPct val="0"/>
              </a:spcAft>
              <a:buClrTx/>
            </a:pPr>
            <a:endParaRPr lang="en-GB" sz="1800"/>
          </a:p>
          <a:p>
            <a:pPr marL="0" indent="0" defTabSz="914400" eaLnBrk="0" fontAlgn="base" hangingPunct="0">
              <a:spcBef>
                <a:spcPct val="0"/>
              </a:spcBef>
              <a:spcAft>
                <a:spcPct val="0"/>
              </a:spcAft>
              <a:buClrTx/>
              <a:buNone/>
            </a:pPr>
            <a:endParaRPr lang="en-GB" sz="1800"/>
          </a:p>
          <a:p>
            <a:pPr defTabSz="914400" eaLnBrk="0" fontAlgn="base" hangingPunct="0">
              <a:spcBef>
                <a:spcPct val="0"/>
              </a:spcBef>
              <a:spcAft>
                <a:spcPct val="0"/>
              </a:spcAft>
              <a:buClrTx/>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 name="TextBox 6">
            <a:extLst>
              <a:ext uri="{FF2B5EF4-FFF2-40B4-BE49-F238E27FC236}">
                <a16:creationId xmlns:a16="http://schemas.microsoft.com/office/drawing/2014/main" id="{609E271A-9700-7DE4-5760-7E48699A37D8}"/>
              </a:ext>
            </a:extLst>
          </p:cNvPr>
          <p:cNvSpPr txBox="1"/>
          <p:nvPr/>
        </p:nvSpPr>
        <p:spPr>
          <a:xfrm>
            <a:off x="1188480" y="881266"/>
            <a:ext cx="14031527" cy="6586418"/>
          </a:xfrm>
          <a:prstGeom prst="rect">
            <a:avLst/>
          </a:prstGeom>
          <a:noFill/>
        </p:spPr>
        <p:txBody>
          <a:bodyPr wrap="square" lIns="91440" tIns="45720" rIns="91440" bIns="45720" anchor="t">
            <a:spAutoFit/>
          </a:bodyPr>
          <a:lstStyle/>
          <a:p>
            <a:endParaRPr lang="en-GB" sz="1800" b="0" i="0" u="none" strike="noStrike" baseline="0">
              <a:solidFill>
                <a:srgbClr val="0E233D"/>
              </a:solidFill>
              <a:latin typeface="Calibri" panose="020F0502020204030204" pitchFamily="34" charset="0"/>
            </a:endParaRPr>
          </a:p>
          <a:p>
            <a:endParaRPr lang="en-GB" sz="2400" b="1">
              <a:solidFill>
                <a:srgbClr val="000000"/>
              </a:solidFill>
              <a:latin typeface="Arial"/>
              <a:ea typeface="Calibri"/>
              <a:cs typeface="Arial"/>
            </a:endParaRPr>
          </a:p>
          <a:p>
            <a:r>
              <a:rPr lang="en-GB" sz="2400" b="1">
                <a:solidFill>
                  <a:schemeClr val="accent2"/>
                </a:solidFill>
                <a:latin typeface="Arial"/>
                <a:ea typeface="Calibri"/>
                <a:cs typeface="Arial"/>
              </a:rPr>
              <a:t>Update on Trial Blasting</a:t>
            </a:r>
            <a:endParaRPr lang="en-US" sz="2400" b="1">
              <a:solidFill>
                <a:schemeClr val="accent2"/>
              </a:solidFill>
              <a:latin typeface="Arial"/>
              <a:ea typeface="Calibri"/>
              <a:cs typeface="Arial"/>
            </a:endParaRPr>
          </a:p>
          <a:p>
            <a:endParaRPr lang="en-GB" sz="2400">
              <a:solidFill>
                <a:schemeClr val="tx1">
                  <a:lumMod val="76000"/>
                  <a:lumOff val="24000"/>
                </a:schemeClr>
              </a:solidFill>
              <a:latin typeface="Arial"/>
              <a:ea typeface="Calibri"/>
              <a:cs typeface="Arial"/>
            </a:endParaRPr>
          </a:p>
          <a:p>
            <a:pPr marL="342900" indent="-342900" algn="just">
              <a:buFont typeface="Arial,Sans-Serif"/>
              <a:buChar char="•"/>
            </a:pPr>
            <a:r>
              <a:rPr lang="en-GB" sz="2400" dirty="0">
                <a:solidFill>
                  <a:schemeClr val="tx1">
                    <a:lumMod val="76000"/>
                    <a:lumOff val="24000"/>
                  </a:schemeClr>
                </a:solidFill>
                <a:latin typeface="Arial"/>
                <a:ea typeface="Calibri"/>
                <a:cs typeface="Arial"/>
              </a:rPr>
              <a:t>Programme for trial blasting has not been confirmed and will be subject to providing the </a:t>
            </a:r>
            <a:r>
              <a:rPr lang="en-GB" sz="2400">
                <a:solidFill>
                  <a:schemeClr val="tx1">
                    <a:lumMod val="76000"/>
                    <a:lumOff val="24000"/>
                  </a:schemeClr>
                </a:solidFill>
                <a:latin typeface="Arial"/>
                <a:ea typeface="Calibri"/>
                <a:cs typeface="Arial"/>
              </a:rPr>
              <a:t>community with advance notification. Updates will be provided when available. </a:t>
            </a:r>
          </a:p>
          <a:p>
            <a:pPr marL="342900" indent="-342900" algn="just">
              <a:buFont typeface="Arial"/>
              <a:buChar char="•"/>
            </a:pPr>
            <a:endParaRPr lang="en-GB" sz="2400" dirty="0">
              <a:solidFill>
                <a:schemeClr val="tx1">
                  <a:lumMod val="76000"/>
                  <a:lumOff val="24000"/>
                </a:schemeClr>
              </a:solidFill>
              <a:latin typeface="Arial"/>
              <a:ea typeface="Calibri"/>
              <a:cs typeface="Arial"/>
            </a:endParaRPr>
          </a:p>
          <a:p>
            <a:pPr marL="342900" indent="-342900" algn="just">
              <a:buFont typeface="Arial"/>
              <a:buChar char="•"/>
            </a:pPr>
            <a:r>
              <a:rPr lang="en-GB" sz="2400" dirty="0">
                <a:solidFill>
                  <a:schemeClr val="tx1">
                    <a:lumMod val="76000"/>
                    <a:lumOff val="24000"/>
                  </a:schemeClr>
                </a:solidFill>
                <a:latin typeface="Arial"/>
                <a:ea typeface="Calibri"/>
                <a:cs typeface="Arial"/>
              </a:rPr>
              <a:t>Preparation in each blasting area will consist of excavating down to rockhead to form a workface, allowing the blast material to fall. 30 holes will be drilled in each of two areas on the HVDC platform, approximately 300m from the A9 and 600m from </a:t>
            </a:r>
            <a:r>
              <a:rPr lang="en-GB" sz="2400" dirty="0" err="1">
                <a:solidFill>
                  <a:schemeClr val="tx1">
                    <a:lumMod val="76000"/>
                    <a:lumOff val="24000"/>
                  </a:schemeClr>
                </a:solidFill>
                <a:latin typeface="Arial"/>
                <a:ea typeface="Calibri"/>
                <a:cs typeface="Arial"/>
              </a:rPr>
              <a:t>Banniskirk</a:t>
            </a:r>
            <a:r>
              <a:rPr lang="en-GB" sz="2400" dirty="0">
                <a:solidFill>
                  <a:schemeClr val="tx1">
                    <a:lumMod val="76000"/>
                    <a:lumOff val="24000"/>
                  </a:schemeClr>
                </a:solidFill>
                <a:latin typeface="Arial"/>
                <a:ea typeface="Calibri"/>
                <a:cs typeface="Arial"/>
              </a:rPr>
              <a:t> House. Before blasting takes place, monitoring equipment will be installed at the noise/vibration sensitive properties.</a:t>
            </a:r>
            <a:endParaRPr lang="en-GB">
              <a:solidFill>
                <a:schemeClr val="tx1">
                  <a:lumMod val="76000"/>
                  <a:lumOff val="24000"/>
                </a:schemeClr>
              </a:solidFill>
              <a:cs typeface="Arial"/>
            </a:endParaRPr>
          </a:p>
          <a:p>
            <a:pPr marL="342900" indent="-342900" algn="just">
              <a:buFont typeface="Arial"/>
              <a:buChar char="•"/>
            </a:pPr>
            <a:endParaRPr lang="en-GB" sz="2400" dirty="0">
              <a:solidFill>
                <a:schemeClr val="tx1">
                  <a:lumMod val="76000"/>
                  <a:lumOff val="24000"/>
                </a:schemeClr>
              </a:solidFill>
              <a:latin typeface="Arial"/>
              <a:ea typeface="Calibri"/>
              <a:cs typeface="Arial"/>
            </a:endParaRPr>
          </a:p>
          <a:p>
            <a:pPr marL="342900" indent="-342900" algn="just">
              <a:buFont typeface="Arial"/>
              <a:buChar char="•"/>
            </a:pPr>
            <a:r>
              <a:rPr lang="en-GB" sz="2400">
                <a:solidFill>
                  <a:schemeClr val="tx1">
                    <a:lumMod val="76000"/>
                    <a:lumOff val="24000"/>
                  </a:schemeClr>
                </a:solidFill>
                <a:latin typeface="Arial"/>
                <a:ea typeface="Calibri"/>
                <a:cs typeface="Arial"/>
              </a:rPr>
              <a:t>Both blasts are expected to take place around lunchtime on the same selected day. Although mid-October is proposed, the exact date has not yet been confirmed. Access tracks and preparation of the blast sites remain incomplete, so a firm date cannot currently be provided. Details will be shared as soon as practicable, with at least seven days’ notice.</a:t>
            </a:r>
          </a:p>
          <a:p>
            <a:pPr>
              <a:buFont typeface="Arial" panose="020B0604020202020204" pitchFamily="34" charset="0"/>
              <a:buChar char="•"/>
            </a:pPr>
            <a:endParaRPr lang="en-GB">
              <a:solidFill>
                <a:srgbClr val="000000"/>
              </a:solidFill>
              <a:latin typeface="Arial"/>
              <a:ea typeface="Calibri"/>
              <a:cs typeface="Arial"/>
            </a:endParaRPr>
          </a:p>
          <a:p>
            <a:pPr marL="285750" indent="-285750">
              <a:buFont typeface="Arial" panose="020B0604020202020204" pitchFamily="34" charset="0"/>
              <a:buChar char="•"/>
            </a:pPr>
            <a:endParaRPr lang="en-GB" sz="2600">
              <a:solidFill>
                <a:schemeClr val="tx1">
                  <a:lumMod val="75000"/>
                  <a:lumOff val="25000"/>
                </a:schemeClr>
              </a:solidFill>
              <a:latin typeface="Arial"/>
              <a:ea typeface="Calibri"/>
              <a:cs typeface="Calibri"/>
            </a:endParaRPr>
          </a:p>
        </p:txBody>
      </p:sp>
    </p:spTree>
    <p:extLst>
      <p:ext uri="{BB962C8B-B14F-4D97-AF65-F5344CB8AC3E}">
        <p14:creationId xmlns:p14="http://schemas.microsoft.com/office/powerpoint/2010/main" val="23832634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FB3D9-A965-0326-021B-5DD8FD1D2486}"/>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E50F2F2A-C6B0-C0C0-26EF-4F60D16F3961}"/>
              </a:ext>
            </a:extLst>
          </p:cNvPr>
          <p:cNvSpPr>
            <a:spLocks noGrp="1"/>
          </p:cNvSpPr>
          <p:nvPr>
            <p:ph type="ftr" sz="quarter" idx="3"/>
          </p:nvPr>
        </p:nvSpPr>
        <p:spPr/>
        <p:txBody>
          <a:bodyPr/>
          <a:lstStyle/>
          <a:p>
            <a:r>
              <a:rPr lang="en-GB" dirty="0" err="1">
                <a:solidFill>
                  <a:schemeClr val="tx1">
                    <a:lumMod val="76000"/>
                    <a:lumOff val="24000"/>
                  </a:schemeClr>
                </a:solidFill>
                <a:cs typeface="Arial"/>
              </a:rPr>
              <a:t>Banniskirk</a:t>
            </a:r>
            <a:r>
              <a:rPr lang="en-GB" dirty="0">
                <a:solidFill>
                  <a:schemeClr val="tx1">
                    <a:lumMod val="76000"/>
                    <a:lumOff val="24000"/>
                  </a:schemeClr>
                </a:solidFill>
                <a:cs typeface="Arial"/>
              </a:rPr>
              <a:t> CLG – 16 September 2026</a:t>
            </a:r>
          </a:p>
        </p:txBody>
      </p:sp>
      <p:sp>
        <p:nvSpPr>
          <p:cNvPr id="3" name="Slide Number Placeholder 2">
            <a:extLst>
              <a:ext uri="{FF2B5EF4-FFF2-40B4-BE49-F238E27FC236}">
                <a16:creationId xmlns:a16="http://schemas.microsoft.com/office/drawing/2014/main" id="{14C9E60D-97F0-8294-03CD-7D74764FCD48}"/>
              </a:ext>
            </a:extLst>
          </p:cNvPr>
          <p:cNvSpPr>
            <a:spLocks noGrp="1"/>
          </p:cNvSpPr>
          <p:nvPr>
            <p:ph type="sldNum" sz="quarter" idx="4"/>
          </p:nvPr>
        </p:nvSpPr>
        <p:spPr/>
        <p:txBody>
          <a:bodyPr/>
          <a:lstStyle/>
          <a:p>
            <a:fld id="{40FC62D0-A2F2-4BF8-8DAC-E86C11000EC3}" type="slidenum">
              <a:rPr lang="en-GB" smtClean="0"/>
              <a:pPr/>
              <a:t>12</a:t>
            </a:fld>
            <a:endParaRPr lang="en-GB"/>
          </a:p>
        </p:txBody>
      </p:sp>
      <p:sp>
        <p:nvSpPr>
          <p:cNvPr id="10" name="Title 9">
            <a:extLst>
              <a:ext uri="{FF2B5EF4-FFF2-40B4-BE49-F238E27FC236}">
                <a16:creationId xmlns:a16="http://schemas.microsoft.com/office/drawing/2014/main" id="{ED1C762B-F5CA-A4CF-FD33-B20EED7F84AC}"/>
              </a:ext>
            </a:extLst>
          </p:cNvPr>
          <p:cNvSpPr>
            <a:spLocks noGrp="1"/>
          </p:cNvSpPr>
          <p:nvPr>
            <p:ph type="title"/>
          </p:nvPr>
        </p:nvSpPr>
        <p:spPr>
          <a:xfrm>
            <a:off x="508556" y="307306"/>
            <a:ext cx="14020800" cy="1146048"/>
          </a:xfrm>
        </p:spPr>
        <p:txBody>
          <a:bodyPr/>
          <a:lstStyle/>
          <a:p>
            <a:r>
              <a:rPr lang="en-GB">
                <a:latin typeface="Arial Black"/>
                <a:cs typeface="Arial"/>
              </a:rPr>
              <a:t>Four Month Look Ahead (Sept 26 - Jan 27)</a:t>
            </a:r>
          </a:p>
        </p:txBody>
      </p:sp>
      <p:sp>
        <p:nvSpPr>
          <p:cNvPr id="4" name="TextBox 5">
            <a:extLst>
              <a:ext uri="{FF2B5EF4-FFF2-40B4-BE49-F238E27FC236}">
                <a16:creationId xmlns:a16="http://schemas.microsoft.com/office/drawing/2014/main" id="{813745A5-86CD-9B5B-401A-773EA1808C52}"/>
              </a:ext>
            </a:extLst>
          </p:cNvPr>
          <p:cNvSpPr txBox="1"/>
          <p:nvPr/>
        </p:nvSpPr>
        <p:spPr>
          <a:xfrm>
            <a:off x="410634" y="1452290"/>
            <a:ext cx="9609462" cy="2831544"/>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lgn="just">
              <a:buFont typeface="Arial" panose="020B0604020202020204" pitchFamily="34" charset="0"/>
              <a:buChar char="•"/>
            </a:pPr>
            <a:r>
              <a:rPr lang="en-GB" sz="2400">
                <a:solidFill>
                  <a:schemeClr val="tx1">
                    <a:lumMod val="76000"/>
                    <a:lumOff val="24000"/>
                  </a:schemeClr>
                </a:solidFill>
                <a:ea typeface="Calibri"/>
                <a:cs typeface="Calibri"/>
              </a:rPr>
              <a:t>The continuation of Permitted Development works as described previously. </a:t>
            </a:r>
          </a:p>
          <a:p>
            <a:pPr marL="457200" indent="-457200" algn="just">
              <a:buFont typeface="Arial" panose="020B0604020202020204" pitchFamily="34" charset="0"/>
              <a:buChar char="•"/>
            </a:pPr>
            <a:endParaRPr lang="en-GB" sz="1400">
              <a:solidFill>
                <a:schemeClr val="tx1">
                  <a:lumMod val="76000"/>
                  <a:lumOff val="24000"/>
                </a:schemeClr>
              </a:solidFill>
              <a:ea typeface="Calibri"/>
              <a:cs typeface="Calibri"/>
            </a:endParaRPr>
          </a:p>
          <a:p>
            <a:pPr marL="457200" indent="-457200" algn="just">
              <a:buFont typeface="Arial" panose="020B0604020202020204" pitchFamily="34" charset="0"/>
              <a:buChar char="•"/>
            </a:pPr>
            <a:r>
              <a:rPr lang="en-GB" sz="2400">
                <a:solidFill>
                  <a:schemeClr val="tx1">
                    <a:lumMod val="76000"/>
                    <a:lumOff val="24000"/>
                  </a:schemeClr>
                </a:solidFill>
                <a:ea typeface="Calibri"/>
                <a:cs typeface="Calibri"/>
              </a:rPr>
              <a:t>Work with the Highland Council to ensure a timely Discharge of the planning conditions</a:t>
            </a:r>
          </a:p>
          <a:p>
            <a:pPr marL="457200" indent="-457200" algn="just">
              <a:buFont typeface="Arial" panose="020B0604020202020204" pitchFamily="34" charset="0"/>
              <a:buChar char="•"/>
            </a:pPr>
            <a:endParaRPr lang="en-GB" sz="1400">
              <a:solidFill>
                <a:schemeClr val="tx1">
                  <a:lumMod val="76000"/>
                  <a:lumOff val="24000"/>
                </a:schemeClr>
              </a:solidFill>
              <a:ea typeface="Calibri"/>
              <a:cs typeface="Calibri"/>
            </a:endParaRPr>
          </a:p>
          <a:p>
            <a:pPr marL="457200" indent="-457200" algn="just">
              <a:buFont typeface="Arial" panose="020B0604020202020204" pitchFamily="34" charset="0"/>
              <a:buChar char="•"/>
            </a:pPr>
            <a:r>
              <a:rPr lang="en-GB" sz="2400">
                <a:solidFill>
                  <a:schemeClr val="tx1">
                    <a:lumMod val="76000"/>
                    <a:lumOff val="24000"/>
                  </a:schemeClr>
                </a:solidFill>
                <a:ea typeface="Calibri"/>
                <a:cs typeface="Calibri"/>
              </a:rPr>
              <a:t>On the discharge of the pre-commencement conditions we will start the Enabling Phase of the project.</a:t>
            </a:r>
          </a:p>
        </p:txBody>
      </p:sp>
      <p:pic>
        <p:nvPicPr>
          <p:cNvPr id="5" name="Picture 4">
            <a:extLst>
              <a:ext uri="{FF2B5EF4-FFF2-40B4-BE49-F238E27FC236}">
                <a16:creationId xmlns:a16="http://schemas.microsoft.com/office/drawing/2014/main" id="{27204572-E1F0-BC9F-BBE8-5AAF0619C71F}"/>
              </a:ext>
            </a:extLst>
          </p:cNvPr>
          <p:cNvPicPr>
            <a:picLocks noChangeAspect="1"/>
          </p:cNvPicPr>
          <p:nvPr/>
        </p:nvPicPr>
        <p:blipFill>
          <a:blip r:embed="rId3"/>
          <a:stretch>
            <a:fillRect/>
          </a:stretch>
        </p:blipFill>
        <p:spPr>
          <a:xfrm>
            <a:off x="754497" y="4213156"/>
            <a:ext cx="4916549" cy="3684159"/>
          </a:xfrm>
          <a:prstGeom prst="rect">
            <a:avLst/>
          </a:prstGeom>
          <a:ln>
            <a:solidFill>
              <a:schemeClr val="tx1"/>
            </a:solidFill>
          </a:ln>
        </p:spPr>
      </p:pic>
      <p:pic>
        <p:nvPicPr>
          <p:cNvPr id="6" name="Picture 5">
            <a:extLst>
              <a:ext uri="{FF2B5EF4-FFF2-40B4-BE49-F238E27FC236}">
                <a16:creationId xmlns:a16="http://schemas.microsoft.com/office/drawing/2014/main" id="{57CCA80E-2A6F-D751-6A4F-26C705E08ACF}"/>
              </a:ext>
            </a:extLst>
          </p:cNvPr>
          <p:cNvPicPr>
            <a:picLocks noChangeAspect="1"/>
          </p:cNvPicPr>
          <p:nvPr/>
        </p:nvPicPr>
        <p:blipFill>
          <a:blip r:embed="rId4"/>
          <a:stretch>
            <a:fillRect/>
          </a:stretch>
        </p:blipFill>
        <p:spPr>
          <a:xfrm>
            <a:off x="10106955" y="1626181"/>
            <a:ext cx="5882104" cy="6296525"/>
          </a:xfrm>
          <a:prstGeom prst="rect">
            <a:avLst/>
          </a:prstGeom>
          <a:ln>
            <a:solidFill>
              <a:schemeClr val="tx1"/>
            </a:solidFill>
          </a:ln>
        </p:spPr>
      </p:pic>
      <p:pic>
        <p:nvPicPr>
          <p:cNvPr id="7" name="Picture 6">
            <a:extLst>
              <a:ext uri="{FF2B5EF4-FFF2-40B4-BE49-F238E27FC236}">
                <a16:creationId xmlns:a16="http://schemas.microsoft.com/office/drawing/2014/main" id="{EC140D63-D0FE-7630-19A4-2EC888DC953E}"/>
              </a:ext>
            </a:extLst>
          </p:cNvPr>
          <p:cNvPicPr>
            <a:picLocks noChangeAspect="1"/>
          </p:cNvPicPr>
          <p:nvPr/>
        </p:nvPicPr>
        <p:blipFill>
          <a:blip r:embed="rId5"/>
          <a:stretch>
            <a:fillRect/>
          </a:stretch>
        </p:blipFill>
        <p:spPr>
          <a:xfrm>
            <a:off x="6140601" y="4219770"/>
            <a:ext cx="3649580" cy="3689686"/>
          </a:xfrm>
          <a:prstGeom prst="rect">
            <a:avLst/>
          </a:prstGeom>
          <a:ln>
            <a:solidFill>
              <a:schemeClr val="tx1"/>
            </a:solidFill>
          </a:ln>
        </p:spPr>
      </p:pic>
    </p:spTree>
    <p:extLst>
      <p:ext uri="{BB962C8B-B14F-4D97-AF65-F5344CB8AC3E}">
        <p14:creationId xmlns:p14="http://schemas.microsoft.com/office/powerpoint/2010/main" val="28396747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42EF6-B8E2-884B-14AA-C56693876B78}"/>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889B4677-55AC-68EC-3356-B9C4F96684E9}"/>
              </a:ext>
            </a:extLst>
          </p:cNvPr>
          <p:cNvSpPr>
            <a:spLocks noGrp="1"/>
          </p:cNvSpPr>
          <p:nvPr>
            <p:ph type="ftr" sz="quarter" idx="3"/>
          </p:nvPr>
        </p:nvSpPr>
        <p:spPr/>
        <p:txBody>
          <a:bodyPr/>
          <a:lstStyle/>
          <a:p>
            <a:r>
              <a:rPr lang="en-GB" dirty="0" err="1">
                <a:solidFill>
                  <a:schemeClr val="tx1">
                    <a:lumMod val="76000"/>
                    <a:lumOff val="24000"/>
                  </a:schemeClr>
                </a:solidFill>
                <a:cs typeface="Arial"/>
              </a:rPr>
              <a:t>Banniskirk</a:t>
            </a:r>
            <a:r>
              <a:rPr lang="en-GB" dirty="0">
                <a:solidFill>
                  <a:schemeClr val="tx1">
                    <a:lumMod val="76000"/>
                    <a:lumOff val="24000"/>
                  </a:schemeClr>
                </a:solidFill>
                <a:cs typeface="Arial"/>
              </a:rPr>
              <a:t> CLG – 16 September 2026</a:t>
            </a:r>
          </a:p>
        </p:txBody>
      </p:sp>
      <p:sp>
        <p:nvSpPr>
          <p:cNvPr id="3" name="Slide Number Placeholder 2">
            <a:extLst>
              <a:ext uri="{FF2B5EF4-FFF2-40B4-BE49-F238E27FC236}">
                <a16:creationId xmlns:a16="http://schemas.microsoft.com/office/drawing/2014/main" id="{EEC9ECA7-D304-13B6-8D99-969530565D6B}"/>
              </a:ext>
            </a:extLst>
          </p:cNvPr>
          <p:cNvSpPr>
            <a:spLocks noGrp="1"/>
          </p:cNvSpPr>
          <p:nvPr>
            <p:ph type="sldNum" sz="quarter" idx="4"/>
          </p:nvPr>
        </p:nvSpPr>
        <p:spPr/>
        <p:txBody>
          <a:bodyPr/>
          <a:lstStyle/>
          <a:p>
            <a:fld id="{40FC62D0-A2F2-4BF8-8DAC-E86C11000EC3}" type="slidenum">
              <a:rPr lang="en-GB" smtClean="0"/>
              <a:pPr/>
              <a:t>13</a:t>
            </a:fld>
            <a:endParaRPr lang="en-GB"/>
          </a:p>
        </p:txBody>
      </p:sp>
      <p:sp>
        <p:nvSpPr>
          <p:cNvPr id="4" name="Title 3">
            <a:extLst>
              <a:ext uri="{FF2B5EF4-FFF2-40B4-BE49-F238E27FC236}">
                <a16:creationId xmlns:a16="http://schemas.microsoft.com/office/drawing/2014/main" id="{8C383F63-B7D3-E8C5-C23E-116A9D93D063}"/>
              </a:ext>
            </a:extLst>
          </p:cNvPr>
          <p:cNvSpPr>
            <a:spLocks noGrp="1"/>
          </p:cNvSpPr>
          <p:nvPr>
            <p:ph type="title"/>
          </p:nvPr>
        </p:nvSpPr>
        <p:spPr>
          <a:xfrm>
            <a:off x="1118069" y="313354"/>
            <a:ext cx="14020800" cy="1146048"/>
          </a:xfrm>
        </p:spPr>
        <p:txBody>
          <a:bodyPr/>
          <a:lstStyle/>
          <a:p>
            <a:r>
              <a:rPr lang="en-GB" dirty="0">
                <a:latin typeface="Arial Black"/>
                <a:cs typeface="Arial"/>
              </a:rPr>
              <a:t>Community issues raised by residents</a:t>
            </a:r>
            <a:endParaRPr lang="en-GB" b="0" dirty="0">
              <a:solidFill>
                <a:srgbClr val="000000"/>
              </a:solidFill>
              <a:latin typeface="Arial Black"/>
              <a:cs typeface="Arial"/>
            </a:endParaRPr>
          </a:p>
        </p:txBody>
      </p:sp>
      <p:sp>
        <p:nvSpPr>
          <p:cNvPr id="6" name="Rectangle 1">
            <a:extLst>
              <a:ext uri="{FF2B5EF4-FFF2-40B4-BE49-F238E27FC236}">
                <a16:creationId xmlns:a16="http://schemas.microsoft.com/office/drawing/2014/main" id="{C07FE2FC-F03E-759D-5DD1-0C47FF3B3CBF}"/>
              </a:ext>
            </a:extLst>
          </p:cNvPr>
          <p:cNvSpPr>
            <a:spLocks noGrp="1" noChangeArrowheads="1"/>
          </p:cNvSpPr>
          <p:nvPr>
            <p:ph sz="quarter" idx="13"/>
          </p:nvPr>
        </p:nvSpPr>
        <p:spPr bwMode="auto">
          <a:xfrm>
            <a:off x="937124" y="4246370"/>
            <a:ext cx="13290604"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eaLnBrk="0" fontAlgn="base" hangingPunct="0">
              <a:spcBef>
                <a:spcPct val="0"/>
              </a:spcBef>
              <a:spcAft>
                <a:spcPct val="0"/>
              </a:spcAft>
              <a:buClrTx/>
            </a:pPr>
            <a:endParaRPr lang="en-GB" sz="1800"/>
          </a:p>
          <a:p>
            <a:pPr marL="0" indent="0" defTabSz="914400" eaLnBrk="0" fontAlgn="base" hangingPunct="0">
              <a:spcBef>
                <a:spcPct val="0"/>
              </a:spcBef>
              <a:spcAft>
                <a:spcPct val="0"/>
              </a:spcAft>
              <a:buClrTx/>
              <a:buNone/>
            </a:pPr>
            <a:endParaRPr lang="en-GB" sz="1800"/>
          </a:p>
          <a:p>
            <a:pPr defTabSz="914400" eaLnBrk="0" fontAlgn="base" hangingPunct="0">
              <a:spcBef>
                <a:spcPct val="0"/>
              </a:spcBef>
              <a:spcAft>
                <a:spcPct val="0"/>
              </a:spcAft>
              <a:buClrTx/>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 name="TextBox 6">
            <a:extLst>
              <a:ext uri="{FF2B5EF4-FFF2-40B4-BE49-F238E27FC236}">
                <a16:creationId xmlns:a16="http://schemas.microsoft.com/office/drawing/2014/main" id="{7B8E4BC8-34B5-9CAC-8F5D-4D42603004DC}"/>
              </a:ext>
            </a:extLst>
          </p:cNvPr>
          <p:cNvSpPr txBox="1"/>
          <p:nvPr/>
        </p:nvSpPr>
        <p:spPr>
          <a:xfrm>
            <a:off x="1188480" y="2083543"/>
            <a:ext cx="14031527" cy="6147837"/>
          </a:xfrm>
          <a:prstGeom prst="rect">
            <a:avLst/>
          </a:prstGeom>
          <a:noFill/>
        </p:spPr>
        <p:txBody>
          <a:bodyPr wrap="square" lIns="91440" tIns="45720" rIns="91440" bIns="45720" anchor="t">
            <a:spAutoFit/>
          </a:bodyPr>
          <a:lstStyle/>
          <a:p>
            <a:pPr>
              <a:spcBef>
                <a:spcPts val="1333"/>
              </a:spcBef>
            </a:pPr>
            <a:r>
              <a:rPr lang="en-GB" sz="2800" b="1" dirty="0">
                <a:solidFill>
                  <a:schemeClr val="accent2"/>
                </a:solidFill>
                <a:latin typeface="Arial"/>
                <a:cs typeface="Arial"/>
              </a:rPr>
              <a:t>Roads</a:t>
            </a:r>
            <a:r>
              <a:rPr lang="en-GB" sz="2800" b="1" dirty="0">
                <a:solidFill>
                  <a:schemeClr val="accent2"/>
                </a:solidFill>
                <a:latin typeface="Arial"/>
                <a:ea typeface="Calibri"/>
                <a:cs typeface="Arial"/>
              </a:rPr>
              <a:t> and traffic</a:t>
            </a:r>
            <a:endParaRPr lang="en-US" sz="2800" b="0" i="0" u="none" strike="noStrike" baseline="0" dirty="0">
              <a:solidFill>
                <a:schemeClr val="accent2"/>
              </a:solidFill>
              <a:latin typeface="Arial"/>
              <a:cs typeface="Arial"/>
            </a:endParaRPr>
          </a:p>
          <a:p>
            <a:pPr marL="304165" indent="-304165">
              <a:spcBef>
                <a:spcPts val="1333"/>
              </a:spcBef>
              <a:buFont typeface="Arial"/>
              <a:buChar char="•"/>
            </a:pPr>
            <a:r>
              <a:rPr lang="en-GB" sz="2800" dirty="0">
                <a:solidFill>
                  <a:schemeClr val="tx1">
                    <a:lumMod val="76000"/>
                    <a:lumOff val="24000"/>
                  </a:schemeClr>
                </a:solidFill>
                <a:latin typeface="Arial"/>
                <a:ea typeface="Calibri"/>
                <a:cs typeface="Arial"/>
              </a:rPr>
              <a:t>Traffic management arrangements at Georgemas and surrounding areas</a:t>
            </a:r>
            <a:endParaRPr lang="en-US" sz="2800" dirty="0">
              <a:solidFill>
                <a:schemeClr val="tx1">
                  <a:lumMod val="76000"/>
                  <a:lumOff val="24000"/>
                </a:schemeClr>
              </a:solidFill>
              <a:latin typeface="Arial"/>
              <a:ea typeface="Calibri"/>
              <a:cs typeface="Arial"/>
            </a:endParaRPr>
          </a:p>
          <a:p>
            <a:pPr marL="304165" indent="-304165">
              <a:spcBef>
                <a:spcPts val="1333"/>
              </a:spcBef>
              <a:buFont typeface="Arial"/>
              <a:buChar char="•"/>
            </a:pPr>
            <a:r>
              <a:rPr lang="en-GB" sz="2800" dirty="0">
                <a:solidFill>
                  <a:schemeClr val="tx1">
                    <a:lumMod val="76000"/>
                    <a:lumOff val="24000"/>
                  </a:schemeClr>
                </a:solidFill>
                <a:latin typeface="Arial"/>
                <a:ea typeface="Calibri"/>
                <a:cs typeface="Arial"/>
              </a:rPr>
              <a:t>Safety of school children getting to/from school bus pickup point</a:t>
            </a:r>
          </a:p>
          <a:p>
            <a:pPr marL="304165" indent="-304165">
              <a:spcBef>
                <a:spcPts val="1333"/>
              </a:spcBef>
              <a:buFont typeface="Arial"/>
              <a:buChar char="•"/>
            </a:pPr>
            <a:r>
              <a:rPr lang="en-GB" sz="2800" dirty="0">
                <a:solidFill>
                  <a:schemeClr val="tx1">
                    <a:lumMod val="76000"/>
                    <a:lumOff val="24000"/>
                  </a:schemeClr>
                </a:solidFill>
                <a:latin typeface="Arial"/>
                <a:ea typeface="Calibri"/>
                <a:cs typeface="Arial"/>
              </a:rPr>
              <a:t>Use of single track road towards Halkirk</a:t>
            </a:r>
          </a:p>
          <a:p>
            <a:pPr marL="304165" indent="-304165">
              <a:spcBef>
                <a:spcPts val="1333"/>
              </a:spcBef>
              <a:buFont typeface="Arial"/>
              <a:buChar char="•"/>
            </a:pPr>
            <a:r>
              <a:rPr lang="en-GB" sz="2800" dirty="0">
                <a:solidFill>
                  <a:schemeClr val="tx1">
                    <a:lumMod val="76000"/>
                    <a:lumOff val="24000"/>
                  </a:schemeClr>
                </a:solidFill>
                <a:latin typeface="Arial"/>
                <a:ea typeface="Calibri"/>
                <a:cs typeface="Arial"/>
              </a:rPr>
              <a:t>Litter picking activities – between Georgemas and Banniskirk</a:t>
            </a:r>
          </a:p>
          <a:p>
            <a:pPr>
              <a:spcBef>
                <a:spcPts val="1333"/>
              </a:spcBef>
            </a:pPr>
            <a:endParaRPr lang="en-GB" sz="2800" dirty="0">
              <a:solidFill>
                <a:srgbClr val="1D1D1D"/>
              </a:solidFill>
              <a:latin typeface="Arial"/>
              <a:ea typeface="Calibri"/>
              <a:cs typeface="Arial"/>
            </a:endParaRPr>
          </a:p>
          <a:p>
            <a:pPr>
              <a:spcBef>
                <a:spcPts val="1333"/>
              </a:spcBef>
            </a:pPr>
            <a:r>
              <a:rPr lang="en-GB" sz="2800" b="1" dirty="0">
                <a:solidFill>
                  <a:schemeClr val="accent2"/>
                </a:solidFill>
                <a:latin typeface="Arial"/>
                <a:ea typeface="Calibri"/>
                <a:cs typeface="Arial"/>
              </a:rPr>
              <a:t>Water and drainage</a:t>
            </a:r>
            <a:endParaRPr lang="en-US" sz="2800" dirty="0">
              <a:solidFill>
                <a:schemeClr val="accent2"/>
              </a:solidFill>
              <a:latin typeface="Arial"/>
              <a:ea typeface="Calibri"/>
              <a:cs typeface="Arial"/>
            </a:endParaRPr>
          </a:p>
          <a:p>
            <a:pPr marL="304165" indent="-304165">
              <a:spcBef>
                <a:spcPts val="1333"/>
              </a:spcBef>
              <a:buFont typeface="Arial,Sans-Serif"/>
              <a:buChar char="•"/>
            </a:pPr>
            <a:r>
              <a:rPr lang="en-GB" sz="2800" dirty="0">
                <a:solidFill>
                  <a:schemeClr val="tx1">
                    <a:lumMod val="76000"/>
                    <a:lumOff val="24000"/>
                  </a:schemeClr>
                </a:solidFill>
                <a:latin typeface="Arial"/>
                <a:ea typeface="Calibri"/>
                <a:cs typeface="Arial"/>
              </a:rPr>
              <a:t>Progress on flood risk and drainage assessments</a:t>
            </a:r>
            <a:endParaRPr lang="en-US" sz="2800" dirty="0">
              <a:solidFill>
                <a:schemeClr val="tx1">
                  <a:lumMod val="76000"/>
                  <a:lumOff val="24000"/>
                </a:schemeClr>
              </a:solidFill>
              <a:latin typeface="Arial"/>
              <a:ea typeface="Calibri"/>
              <a:cs typeface="Arial"/>
            </a:endParaRPr>
          </a:p>
          <a:p>
            <a:pPr marL="304165" indent="-304165">
              <a:spcBef>
                <a:spcPts val="1333"/>
              </a:spcBef>
              <a:buFont typeface="Arial,Sans-Serif"/>
              <a:buChar char="•"/>
            </a:pPr>
            <a:r>
              <a:rPr lang="en-GB" sz="2800" dirty="0">
                <a:solidFill>
                  <a:schemeClr val="tx1">
                    <a:lumMod val="76000"/>
                    <a:lumOff val="24000"/>
                  </a:schemeClr>
                </a:solidFill>
                <a:latin typeface="Arial"/>
                <a:ea typeface="Calibri"/>
                <a:cs typeface="Arial"/>
              </a:rPr>
              <a:t>Previously reported watercourse pollution concern and engagement with SEPA</a:t>
            </a:r>
            <a:endParaRPr lang="en-US" sz="2800" dirty="0">
              <a:solidFill>
                <a:srgbClr val="1D1D1D"/>
              </a:solidFill>
              <a:latin typeface="Arial"/>
              <a:ea typeface="Calibri"/>
              <a:cs typeface="Arial"/>
            </a:endParaRPr>
          </a:p>
          <a:p>
            <a:pPr marL="285750" indent="-285750">
              <a:spcBef>
                <a:spcPts val="1333"/>
              </a:spcBef>
              <a:buFont typeface="Arial,Sans-Serif"/>
              <a:buChar char="•"/>
            </a:pPr>
            <a:endParaRPr lang="en-GB" sz="2600" dirty="0">
              <a:solidFill>
                <a:srgbClr val="1D1D1D"/>
              </a:solidFill>
              <a:latin typeface="Arial"/>
              <a:ea typeface="Calibri"/>
              <a:cs typeface="Arial"/>
            </a:endParaRPr>
          </a:p>
          <a:p>
            <a:endParaRPr lang="en-GB" dirty="0">
              <a:solidFill>
                <a:srgbClr val="0E233D"/>
              </a:solidFill>
              <a:latin typeface="Calibri"/>
              <a:ea typeface="Calibri"/>
              <a:cs typeface="Calibri"/>
            </a:endParaRPr>
          </a:p>
        </p:txBody>
      </p:sp>
    </p:spTree>
    <p:extLst>
      <p:ext uri="{BB962C8B-B14F-4D97-AF65-F5344CB8AC3E}">
        <p14:creationId xmlns:p14="http://schemas.microsoft.com/office/powerpoint/2010/main" val="21716297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1DED4-BB5C-6466-D921-027C533C0C23}"/>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C957C123-39D5-2BA1-D6D4-2F00D1C2958A}"/>
              </a:ext>
            </a:extLst>
          </p:cNvPr>
          <p:cNvSpPr>
            <a:spLocks noGrp="1"/>
          </p:cNvSpPr>
          <p:nvPr>
            <p:ph type="ftr" sz="quarter" idx="3"/>
          </p:nvPr>
        </p:nvSpPr>
        <p:spPr/>
        <p:txBody>
          <a:bodyPr/>
          <a:lstStyle/>
          <a:p>
            <a:r>
              <a:rPr lang="en-GB" dirty="0" err="1">
                <a:solidFill>
                  <a:schemeClr val="tx1">
                    <a:lumMod val="76000"/>
                    <a:lumOff val="24000"/>
                  </a:schemeClr>
                </a:solidFill>
                <a:cs typeface="Arial"/>
              </a:rPr>
              <a:t>Banniskirk</a:t>
            </a:r>
            <a:r>
              <a:rPr lang="en-GB" dirty="0">
                <a:solidFill>
                  <a:schemeClr val="tx1">
                    <a:lumMod val="76000"/>
                    <a:lumOff val="24000"/>
                  </a:schemeClr>
                </a:solidFill>
                <a:cs typeface="Arial"/>
              </a:rPr>
              <a:t> CLG – 16 September 2026</a:t>
            </a:r>
          </a:p>
        </p:txBody>
      </p:sp>
      <p:sp>
        <p:nvSpPr>
          <p:cNvPr id="3" name="Slide Number Placeholder 2">
            <a:extLst>
              <a:ext uri="{FF2B5EF4-FFF2-40B4-BE49-F238E27FC236}">
                <a16:creationId xmlns:a16="http://schemas.microsoft.com/office/drawing/2014/main" id="{B701CA74-6000-0F6F-4D59-34D994E44243}"/>
              </a:ext>
            </a:extLst>
          </p:cNvPr>
          <p:cNvSpPr>
            <a:spLocks noGrp="1"/>
          </p:cNvSpPr>
          <p:nvPr>
            <p:ph type="sldNum" sz="quarter" idx="4"/>
          </p:nvPr>
        </p:nvSpPr>
        <p:spPr/>
        <p:txBody>
          <a:bodyPr/>
          <a:lstStyle/>
          <a:p>
            <a:fld id="{40FC62D0-A2F2-4BF8-8DAC-E86C11000EC3}" type="slidenum">
              <a:rPr lang="en-GB" smtClean="0"/>
              <a:pPr/>
              <a:t>14</a:t>
            </a:fld>
            <a:endParaRPr lang="en-GB"/>
          </a:p>
        </p:txBody>
      </p:sp>
      <p:sp>
        <p:nvSpPr>
          <p:cNvPr id="4" name="Title 3">
            <a:extLst>
              <a:ext uri="{FF2B5EF4-FFF2-40B4-BE49-F238E27FC236}">
                <a16:creationId xmlns:a16="http://schemas.microsoft.com/office/drawing/2014/main" id="{A56213F7-2DC4-47EE-1A2D-1138AFF4CA3E}"/>
              </a:ext>
            </a:extLst>
          </p:cNvPr>
          <p:cNvSpPr>
            <a:spLocks noGrp="1"/>
          </p:cNvSpPr>
          <p:nvPr>
            <p:ph type="title"/>
          </p:nvPr>
        </p:nvSpPr>
        <p:spPr>
          <a:xfrm>
            <a:off x="1118069" y="313354"/>
            <a:ext cx="14020800" cy="1146048"/>
          </a:xfrm>
        </p:spPr>
        <p:txBody>
          <a:bodyPr/>
          <a:lstStyle/>
          <a:p>
            <a:r>
              <a:rPr lang="en-GB" dirty="0">
                <a:latin typeface="Arial Black"/>
                <a:cs typeface="Arial"/>
              </a:rPr>
              <a:t>Community issues raised by residents</a:t>
            </a:r>
            <a:endParaRPr lang="en-GB" b="0" dirty="0">
              <a:solidFill>
                <a:srgbClr val="000000"/>
              </a:solidFill>
              <a:latin typeface="Arial Black"/>
              <a:cs typeface="Arial"/>
            </a:endParaRPr>
          </a:p>
        </p:txBody>
      </p:sp>
      <p:sp>
        <p:nvSpPr>
          <p:cNvPr id="6" name="Rectangle 1">
            <a:extLst>
              <a:ext uri="{FF2B5EF4-FFF2-40B4-BE49-F238E27FC236}">
                <a16:creationId xmlns:a16="http://schemas.microsoft.com/office/drawing/2014/main" id="{695DBCAA-3335-9FF0-5954-6178648F02D3}"/>
              </a:ext>
            </a:extLst>
          </p:cNvPr>
          <p:cNvSpPr>
            <a:spLocks noGrp="1" noChangeArrowheads="1"/>
          </p:cNvSpPr>
          <p:nvPr>
            <p:ph sz="quarter" idx="13"/>
          </p:nvPr>
        </p:nvSpPr>
        <p:spPr bwMode="auto">
          <a:xfrm>
            <a:off x="937124" y="4246370"/>
            <a:ext cx="13290604"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eaLnBrk="0" fontAlgn="base" hangingPunct="0">
              <a:spcBef>
                <a:spcPct val="0"/>
              </a:spcBef>
              <a:spcAft>
                <a:spcPct val="0"/>
              </a:spcAft>
              <a:buClrTx/>
            </a:pPr>
            <a:endParaRPr lang="en-GB" sz="1800"/>
          </a:p>
          <a:p>
            <a:pPr marL="0" indent="0" defTabSz="914400" eaLnBrk="0" fontAlgn="base" hangingPunct="0">
              <a:spcBef>
                <a:spcPct val="0"/>
              </a:spcBef>
              <a:spcAft>
                <a:spcPct val="0"/>
              </a:spcAft>
              <a:buClrTx/>
              <a:buNone/>
            </a:pPr>
            <a:endParaRPr lang="en-GB" sz="1800"/>
          </a:p>
          <a:p>
            <a:pPr defTabSz="914400" eaLnBrk="0" fontAlgn="base" hangingPunct="0">
              <a:spcBef>
                <a:spcPct val="0"/>
              </a:spcBef>
              <a:spcAft>
                <a:spcPct val="0"/>
              </a:spcAft>
              <a:buClrTx/>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 name="TextBox 6">
            <a:extLst>
              <a:ext uri="{FF2B5EF4-FFF2-40B4-BE49-F238E27FC236}">
                <a16:creationId xmlns:a16="http://schemas.microsoft.com/office/drawing/2014/main" id="{4A969E48-D2BE-4A05-CE8D-09013963320D}"/>
              </a:ext>
            </a:extLst>
          </p:cNvPr>
          <p:cNvSpPr txBox="1"/>
          <p:nvPr/>
        </p:nvSpPr>
        <p:spPr>
          <a:xfrm>
            <a:off x="1188480" y="2083543"/>
            <a:ext cx="14031527" cy="5550237"/>
          </a:xfrm>
          <a:prstGeom prst="rect">
            <a:avLst/>
          </a:prstGeom>
          <a:noFill/>
        </p:spPr>
        <p:txBody>
          <a:bodyPr wrap="square" lIns="91440" tIns="45720" rIns="91440" bIns="45720" anchor="t">
            <a:spAutoFit/>
          </a:bodyPr>
          <a:lstStyle/>
          <a:p>
            <a:pPr>
              <a:spcBef>
                <a:spcPts val="1333"/>
              </a:spcBef>
            </a:pPr>
            <a:r>
              <a:rPr lang="en-GB" sz="2800" b="1" dirty="0">
                <a:solidFill>
                  <a:schemeClr val="accent2"/>
                </a:solidFill>
                <a:latin typeface="Arial"/>
                <a:cs typeface="Arial"/>
              </a:rPr>
              <a:t>Construction</a:t>
            </a:r>
            <a:r>
              <a:rPr lang="en-GB" sz="2800" b="1" dirty="0">
                <a:solidFill>
                  <a:schemeClr val="accent2"/>
                </a:solidFill>
                <a:latin typeface="Arial"/>
                <a:ea typeface="Calibri"/>
                <a:cs typeface="Arial"/>
              </a:rPr>
              <a:t> Impacts</a:t>
            </a:r>
            <a:endParaRPr lang="en-US" sz="2800" b="0" i="0" u="none" strike="noStrike" baseline="0" dirty="0">
              <a:solidFill>
                <a:schemeClr val="accent2"/>
              </a:solidFill>
              <a:latin typeface="Arial"/>
              <a:cs typeface="Arial"/>
            </a:endParaRPr>
          </a:p>
          <a:p>
            <a:pPr marL="304165" indent="-304165">
              <a:spcBef>
                <a:spcPts val="1333"/>
              </a:spcBef>
              <a:buFont typeface="Arial"/>
              <a:buChar char="•"/>
            </a:pPr>
            <a:r>
              <a:rPr lang="en-GB" sz="2800" dirty="0">
                <a:solidFill>
                  <a:schemeClr val="tx1">
                    <a:lumMod val="76000"/>
                    <a:lumOff val="24000"/>
                  </a:schemeClr>
                </a:solidFill>
                <a:latin typeface="Arial"/>
                <a:ea typeface="Calibri"/>
                <a:cs typeface="Arial"/>
              </a:rPr>
              <a:t>Blasting</a:t>
            </a:r>
            <a:endParaRPr lang="en-US" sz="2800" dirty="0">
              <a:solidFill>
                <a:schemeClr val="tx1">
                  <a:lumMod val="76000"/>
                  <a:lumOff val="24000"/>
                </a:schemeClr>
              </a:solidFill>
              <a:latin typeface="Arial"/>
              <a:ea typeface="Calibri"/>
              <a:cs typeface="Arial"/>
            </a:endParaRPr>
          </a:p>
          <a:p>
            <a:pPr marL="304165" indent="-304165">
              <a:spcBef>
                <a:spcPts val="1333"/>
              </a:spcBef>
              <a:buFont typeface="Arial"/>
              <a:buChar char="•"/>
            </a:pPr>
            <a:r>
              <a:rPr lang="en-GB" sz="2800" dirty="0">
                <a:solidFill>
                  <a:schemeClr val="tx1">
                    <a:lumMod val="76000"/>
                    <a:lumOff val="24000"/>
                  </a:schemeClr>
                </a:solidFill>
                <a:latin typeface="Arial"/>
                <a:ea typeface="Calibri"/>
                <a:cs typeface="Arial"/>
              </a:rPr>
              <a:t>Dust suppression measures that can be implemented</a:t>
            </a:r>
            <a:endParaRPr lang="en-US" sz="2800" dirty="0">
              <a:solidFill>
                <a:schemeClr val="tx1">
                  <a:lumMod val="76000"/>
                  <a:lumOff val="24000"/>
                </a:schemeClr>
              </a:solidFill>
              <a:latin typeface="Arial"/>
              <a:ea typeface="Calibri"/>
              <a:cs typeface="Arial"/>
            </a:endParaRPr>
          </a:p>
          <a:p>
            <a:pPr marL="304165" indent="-304165">
              <a:spcBef>
                <a:spcPts val="1333"/>
              </a:spcBef>
              <a:buFont typeface="Arial"/>
              <a:buChar char="•"/>
            </a:pPr>
            <a:r>
              <a:rPr lang="en-GB" sz="2800" dirty="0">
                <a:solidFill>
                  <a:schemeClr val="tx1">
                    <a:lumMod val="76000"/>
                    <a:lumOff val="24000"/>
                  </a:schemeClr>
                </a:solidFill>
                <a:latin typeface="Arial"/>
                <a:ea typeface="Calibri"/>
                <a:cs typeface="Arial"/>
              </a:rPr>
              <a:t>UXO assessments at </a:t>
            </a:r>
            <a:r>
              <a:rPr lang="en-GB" sz="2800" dirty="0" err="1">
                <a:solidFill>
                  <a:schemeClr val="tx1">
                    <a:lumMod val="76000"/>
                    <a:lumOff val="24000"/>
                  </a:schemeClr>
                </a:solidFill>
                <a:latin typeface="Arial"/>
                <a:ea typeface="Calibri"/>
                <a:cs typeface="Arial"/>
              </a:rPr>
              <a:t>Banniskirk</a:t>
            </a:r>
            <a:endParaRPr lang="en-US" sz="2800" dirty="0" err="1">
              <a:solidFill>
                <a:schemeClr val="tx1">
                  <a:lumMod val="76000"/>
                  <a:lumOff val="24000"/>
                </a:schemeClr>
              </a:solidFill>
              <a:latin typeface="Arial"/>
              <a:ea typeface="Calibri"/>
              <a:cs typeface="Arial"/>
            </a:endParaRPr>
          </a:p>
          <a:p>
            <a:pPr>
              <a:spcBef>
                <a:spcPts val="1333"/>
              </a:spcBef>
            </a:pPr>
            <a:endParaRPr lang="en-GB" sz="2800" dirty="0">
              <a:solidFill>
                <a:srgbClr val="1D1D1D"/>
              </a:solidFill>
              <a:latin typeface="Arial"/>
              <a:ea typeface="Calibri"/>
              <a:cs typeface="Arial"/>
            </a:endParaRPr>
          </a:p>
          <a:p>
            <a:pPr>
              <a:spcBef>
                <a:spcPts val="1333"/>
              </a:spcBef>
            </a:pPr>
            <a:r>
              <a:rPr lang="en-GB" sz="2800" b="1" dirty="0">
                <a:solidFill>
                  <a:schemeClr val="accent2"/>
                </a:solidFill>
                <a:latin typeface="Arial"/>
                <a:ea typeface="Calibri"/>
                <a:cs typeface="Arial"/>
              </a:rPr>
              <a:t>Community</a:t>
            </a:r>
            <a:endParaRPr lang="en-US" sz="2800" dirty="0">
              <a:solidFill>
                <a:schemeClr val="accent2"/>
              </a:solidFill>
              <a:latin typeface="Arial"/>
              <a:ea typeface="Calibri"/>
              <a:cs typeface="Arial"/>
            </a:endParaRPr>
          </a:p>
          <a:p>
            <a:pPr marL="342900" indent="-342900">
              <a:spcBef>
                <a:spcPts val="1333"/>
              </a:spcBef>
              <a:buFont typeface="Arial,Sans-Serif"/>
              <a:buChar char="•"/>
            </a:pPr>
            <a:r>
              <a:rPr lang="en-GB" sz="2800" dirty="0">
                <a:solidFill>
                  <a:schemeClr val="tx1">
                    <a:lumMod val="76000"/>
                    <a:lumOff val="24000"/>
                  </a:schemeClr>
                </a:solidFill>
                <a:latin typeface="Arial"/>
                <a:ea typeface="Calibri"/>
                <a:cs typeface="Arial"/>
              </a:rPr>
              <a:t>Defibrillator provision and community access arrangements</a:t>
            </a:r>
            <a:endParaRPr lang="en-US" sz="2800" dirty="0">
              <a:solidFill>
                <a:schemeClr val="tx1">
                  <a:lumMod val="76000"/>
                  <a:lumOff val="24000"/>
                </a:schemeClr>
              </a:solidFill>
              <a:latin typeface="Arial"/>
              <a:ea typeface="Calibri"/>
              <a:cs typeface="Arial"/>
            </a:endParaRPr>
          </a:p>
          <a:p>
            <a:pPr marL="342900" indent="-342900">
              <a:spcBef>
                <a:spcPts val="1333"/>
              </a:spcBef>
              <a:buFont typeface="Arial,Sans-Serif"/>
              <a:buChar char="•"/>
            </a:pPr>
            <a:r>
              <a:rPr lang="en-GB" sz="2800" dirty="0">
                <a:solidFill>
                  <a:schemeClr val="tx1">
                    <a:lumMod val="76000"/>
                    <a:lumOff val="24000"/>
                  </a:schemeClr>
                </a:solidFill>
                <a:latin typeface="Arial"/>
                <a:ea typeface="Calibri"/>
                <a:cs typeface="Arial"/>
              </a:rPr>
              <a:t>Compensation for locals living near new infrastructure</a:t>
            </a:r>
            <a:endParaRPr lang="en-US" sz="2800" dirty="0">
              <a:solidFill>
                <a:srgbClr val="1D1D1D"/>
              </a:solidFill>
              <a:latin typeface="Arial"/>
              <a:ea typeface="Calibri"/>
              <a:cs typeface="Arial"/>
            </a:endParaRPr>
          </a:p>
          <a:p>
            <a:pPr marL="285750" indent="-285750">
              <a:spcBef>
                <a:spcPts val="1333"/>
              </a:spcBef>
              <a:buFont typeface="Arial,Sans-Serif"/>
              <a:buChar char="•"/>
            </a:pPr>
            <a:endParaRPr lang="en-GB" sz="2600" dirty="0">
              <a:solidFill>
                <a:srgbClr val="1D1D1D"/>
              </a:solidFill>
              <a:latin typeface="Arial"/>
              <a:ea typeface="Calibri"/>
              <a:cs typeface="Arial"/>
            </a:endParaRPr>
          </a:p>
          <a:p>
            <a:endParaRPr lang="en-GB" dirty="0">
              <a:solidFill>
                <a:srgbClr val="0E233D"/>
              </a:solidFill>
              <a:latin typeface="Calibri"/>
              <a:ea typeface="Calibri"/>
              <a:cs typeface="Calibri"/>
            </a:endParaRPr>
          </a:p>
        </p:txBody>
      </p:sp>
    </p:spTree>
    <p:extLst>
      <p:ext uri="{BB962C8B-B14F-4D97-AF65-F5344CB8AC3E}">
        <p14:creationId xmlns:p14="http://schemas.microsoft.com/office/powerpoint/2010/main" val="25565108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5E4600-5FEF-BEB4-1E34-1FD6EDCD48A6}"/>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8872526B-EC38-FBEA-B6A1-89FC3A807C70}"/>
              </a:ext>
            </a:extLst>
          </p:cNvPr>
          <p:cNvSpPr>
            <a:spLocks noGrp="1"/>
          </p:cNvSpPr>
          <p:nvPr>
            <p:ph type="ftr" sz="quarter" idx="3"/>
          </p:nvPr>
        </p:nvSpPr>
        <p:spPr/>
        <p:txBody>
          <a:bodyPr/>
          <a:lstStyle/>
          <a:p>
            <a:r>
              <a:rPr lang="en-GB" dirty="0" err="1">
                <a:solidFill>
                  <a:schemeClr val="tx1">
                    <a:lumMod val="76000"/>
                    <a:lumOff val="24000"/>
                  </a:schemeClr>
                </a:solidFill>
                <a:cs typeface="Arial"/>
              </a:rPr>
              <a:t>Banniskirk</a:t>
            </a:r>
            <a:r>
              <a:rPr lang="en-GB" dirty="0">
                <a:solidFill>
                  <a:schemeClr val="tx1">
                    <a:lumMod val="76000"/>
                    <a:lumOff val="24000"/>
                  </a:schemeClr>
                </a:solidFill>
                <a:cs typeface="Arial"/>
              </a:rPr>
              <a:t> CLG – 16 September 2026</a:t>
            </a:r>
          </a:p>
        </p:txBody>
      </p:sp>
      <p:sp>
        <p:nvSpPr>
          <p:cNvPr id="3" name="Slide Number Placeholder 2">
            <a:extLst>
              <a:ext uri="{FF2B5EF4-FFF2-40B4-BE49-F238E27FC236}">
                <a16:creationId xmlns:a16="http://schemas.microsoft.com/office/drawing/2014/main" id="{515CBCB5-F603-CD0C-C332-36BEC77823A2}"/>
              </a:ext>
            </a:extLst>
          </p:cNvPr>
          <p:cNvSpPr>
            <a:spLocks noGrp="1"/>
          </p:cNvSpPr>
          <p:nvPr>
            <p:ph type="sldNum" sz="quarter" idx="4"/>
          </p:nvPr>
        </p:nvSpPr>
        <p:spPr/>
        <p:txBody>
          <a:bodyPr/>
          <a:lstStyle/>
          <a:p>
            <a:fld id="{40FC62D0-A2F2-4BF8-8DAC-E86C11000EC3}" type="slidenum">
              <a:rPr lang="en-GB" smtClean="0"/>
              <a:pPr/>
              <a:t>15</a:t>
            </a:fld>
            <a:endParaRPr lang="en-GB"/>
          </a:p>
        </p:txBody>
      </p:sp>
      <p:sp>
        <p:nvSpPr>
          <p:cNvPr id="4" name="Title 3">
            <a:extLst>
              <a:ext uri="{FF2B5EF4-FFF2-40B4-BE49-F238E27FC236}">
                <a16:creationId xmlns:a16="http://schemas.microsoft.com/office/drawing/2014/main" id="{C06069C9-61EF-6B85-AB91-60ED03B20837}"/>
              </a:ext>
            </a:extLst>
          </p:cNvPr>
          <p:cNvSpPr>
            <a:spLocks noGrp="1"/>
          </p:cNvSpPr>
          <p:nvPr>
            <p:ph type="title"/>
          </p:nvPr>
        </p:nvSpPr>
        <p:spPr>
          <a:xfrm>
            <a:off x="1118069" y="313354"/>
            <a:ext cx="14020800" cy="1146048"/>
          </a:xfrm>
        </p:spPr>
        <p:txBody>
          <a:bodyPr/>
          <a:lstStyle/>
          <a:p>
            <a:r>
              <a:rPr lang="en-GB" dirty="0">
                <a:latin typeface="Arial Black"/>
                <a:cs typeface="Arial"/>
              </a:rPr>
              <a:t>Community Council matters</a:t>
            </a:r>
            <a:endParaRPr lang="en-GB" b="0" dirty="0">
              <a:solidFill>
                <a:srgbClr val="000000"/>
              </a:solidFill>
              <a:latin typeface="Arial Black"/>
              <a:cs typeface="Arial"/>
            </a:endParaRPr>
          </a:p>
        </p:txBody>
      </p:sp>
      <p:sp>
        <p:nvSpPr>
          <p:cNvPr id="6" name="Rectangle 1">
            <a:extLst>
              <a:ext uri="{FF2B5EF4-FFF2-40B4-BE49-F238E27FC236}">
                <a16:creationId xmlns:a16="http://schemas.microsoft.com/office/drawing/2014/main" id="{1F2BDA73-A6DA-8897-7FF6-0D5532ED131A}"/>
              </a:ext>
            </a:extLst>
          </p:cNvPr>
          <p:cNvSpPr>
            <a:spLocks noGrp="1" noChangeArrowheads="1"/>
          </p:cNvSpPr>
          <p:nvPr>
            <p:ph sz="quarter" idx="13"/>
          </p:nvPr>
        </p:nvSpPr>
        <p:spPr bwMode="auto">
          <a:xfrm>
            <a:off x="937124" y="4246370"/>
            <a:ext cx="13290604"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eaLnBrk="0" fontAlgn="base" hangingPunct="0">
              <a:spcBef>
                <a:spcPct val="0"/>
              </a:spcBef>
              <a:spcAft>
                <a:spcPct val="0"/>
              </a:spcAft>
              <a:buClrTx/>
            </a:pPr>
            <a:endParaRPr lang="en-GB" sz="1800"/>
          </a:p>
          <a:p>
            <a:pPr marL="0" indent="0" defTabSz="914400" eaLnBrk="0" fontAlgn="base" hangingPunct="0">
              <a:spcBef>
                <a:spcPct val="0"/>
              </a:spcBef>
              <a:spcAft>
                <a:spcPct val="0"/>
              </a:spcAft>
              <a:buClrTx/>
              <a:buNone/>
            </a:pPr>
            <a:endParaRPr lang="en-GB" sz="1800"/>
          </a:p>
          <a:p>
            <a:pPr defTabSz="914400" eaLnBrk="0" fontAlgn="base" hangingPunct="0">
              <a:spcBef>
                <a:spcPct val="0"/>
              </a:spcBef>
              <a:spcAft>
                <a:spcPct val="0"/>
              </a:spcAft>
              <a:buClrTx/>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 name="TextBox 6">
            <a:extLst>
              <a:ext uri="{FF2B5EF4-FFF2-40B4-BE49-F238E27FC236}">
                <a16:creationId xmlns:a16="http://schemas.microsoft.com/office/drawing/2014/main" id="{44BF8AD3-F698-EBDE-AFAC-40F85F1F9178}"/>
              </a:ext>
            </a:extLst>
          </p:cNvPr>
          <p:cNvSpPr txBox="1"/>
          <p:nvPr/>
        </p:nvSpPr>
        <p:spPr>
          <a:xfrm>
            <a:off x="1188480" y="2083543"/>
            <a:ext cx="14031527" cy="3849772"/>
          </a:xfrm>
          <a:prstGeom prst="rect">
            <a:avLst/>
          </a:prstGeom>
          <a:noFill/>
        </p:spPr>
        <p:txBody>
          <a:bodyPr wrap="square" lIns="91440" tIns="45720" rIns="91440" bIns="45720" anchor="t">
            <a:spAutoFit/>
          </a:bodyPr>
          <a:lstStyle/>
          <a:p>
            <a:pPr marL="304165" indent="-304165">
              <a:spcBef>
                <a:spcPts val="1333"/>
              </a:spcBef>
              <a:buFont typeface="Arial"/>
              <a:buChar char="•"/>
            </a:pPr>
            <a:r>
              <a:rPr lang="en-GB" sz="2800" dirty="0">
                <a:solidFill>
                  <a:schemeClr val="tx1">
                    <a:lumMod val="76000"/>
                    <a:lumOff val="24000"/>
                  </a:schemeClr>
                </a:solidFill>
                <a:highlight>
                  <a:srgbClr val="FFFFFF"/>
                </a:highlight>
                <a:latin typeface="Arial"/>
                <a:cs typeface="Arial"/>
              </a:rPr>
              <a:t>Proposed</a:t>
            </a:r>
            <a:r>
              <a:rPr lang="en-GB" sz="2800" dirty="0">
                <a:solidFill>
                  <a:schemeClr val="tx1">
                    <a:lumMod val="76000"/>
                    <a:lumOff val="24000"/>
                  </a:schemeClr>
                </a:solidFill>
                <a:highlight>
                  <a:srgbClr val="FFFFFF"/>
                </a:highlight>
                <a:latin typeface="Arial"/>
                <a:ea typeface="Calibri"/>
                <a:cs typeface="Arial"/>
              </a:rPr>
              <a:t> process for notifying residents and stakeholders in advance of blasting including timescales and communication channels</a:t>
            </a:r>
            <a:endParaRPr lang="en-GB" sz="2800" dirty="0">
              <a:solidFill>
                <a:schemeClr val="tx1">
                  <a:lumMod val="76000"/>
                  <a:lumOff val="24000"/>
                </a:schemeClr>
              </a:solidFill>
              <a:latin typeface="Arial"/>
              <a:ea typeface="Calibri"/>
              <a:cs typeface="Arial"/>
            </a:endParaRPr>
          </a:p>
          <a:p>
            <a:pPr marL="304165" indent="-304165">
              <a:spcBef>
                <a:spcPts val="1333"/>
              </a:spcBef>
              <a:buFont typeface="Arial"/>
              <a:buChar char="•"/>
            </a:pPr>
            <a:r>
              <a:rPr lang="en-GB" sz="2800" dirty="0">
                <a:solidFill>
                  <a:schemeClr val="tx1">
                    <a:lumMod val="76000"/>
                    <a:lumOff val="24000"/>
                  </a:schemeClr>
                </a:solidFill>
                <a:highlight>
                  <a:srgbClr val="FFFFFF"/>
                </a:highlight>
                <a:latin typeface="Arial"/>
                <a:ea typeface="Calibri"/>
                <a:cs typeface="Arial"/>
              </a:rPr>
              <a:t>Update of attendance allowance for CLG members</a:t>
            </a:r>
            <a:endParaRPr lang="en-US" sz="2800" dirty="0">
              <a:solidFill>
                <a:schemeClr val="tx1">
                  <a:lumMod val="76000"/>
                  <a:lumOff val="24000"/>
                </a:schemeClr>
              </a:solidFill>
              <a:latin typeface="Arial"/>
              <a:ea typeface="Calibri"/>
              <a:cs typeface="Arial"/>
            </a:endParaRPr>
          </a:p>
          <a:p>
            <a:pPr>
              <a:spcBef>
                <a:spcPts val="1333"/>
              </a:spcBef>
            </a:pPr>
            <a:endParaRPr lang="en-GB" sz="2600" dirty="0">
              <a:solidFill>
                <a:srgbClr val="1D1D1D"/>
              </a:solidFill>
              <a:latin typeface="Arial"/>
              <a:ea typeface="Calibri"/>
              <a:cs typeface="Arial"/>
            </a:endParaRPr>
          </a:p>
          <a:p>
            <a:pPr marL="285750" indent="-285750">
              <a:spcBef>
                <a:spcPts val="1333"/>
              </a:spcBef>
              <a:buFont typeface="Arial"/>
              <a:buChar char="•"/>
            </a:pPr>
            <a:endParaRPr lang="en-GB" sz="2600" dirty="0">
              <a:solidFill>
                <a:srgbClr val="1D1D1D"/>
              </a:solidFill>
              <a:latin typeface="Arial"/>
              <a:ea typeface="Calibri"/>
              <a:cs typeface="Arial"/>
            </a:endParaRPr>
          </a:p>
          <a:p>
            <a:pPr marL="285750" indent="-285750">
              <a:spcBef>
                <a:spcPts val="1333"/>
              </a:spcBef>
              <a:buFont typeface="Arial"/>
              <a:buChar char="•"/>
            </a:pPr>
            <a:endParaRPr lang="en-GB" sz="2600" dirty="0">
              <a:solidFill>
                <a:srgbClr val="1D1D1D"/>
              </a:solidFill>
              <a:latin typeface="Arial"/>
              <a:ea typeface="Calibri"/>
              <a:cs typeface="Arial"/>
            </a:endParaRPr>
          </a:p>
          <a:p>
            <a:pPr>
              <a:spcBef>
                <a:spcPts val="1333"/>
              </a:spcBef>
            </a:pPr>
            <a:endParaRPr lang="en-GB" sz="2800" b="1" dirty="0">
              <a:solidFill>
                <a:schemeClr val="accent2"/>
              </a:solidFill>
              <a:latin typeface="Arial"/>
              <a:ea typeface="Calibri"/>
              <a:cs typeface="Arial"/>
            </a:endParaRPr>
          </a:p>
        </p:txBody>
      </p:sp>
    </p:spTree>
    <p:extLst>
      <p:ext uri="{BB962C8B-B14F-4D97-AF65-F5344CB8AC3E}">
        <p14:creationId xmlns:p14="http://schemas.microsoft.com/office/powerpoint/2010/main" val="27899861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75BAF-33E7-FF77-35A9-3385415BEF4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094C980-51BB-A596-2AB0-BCEAAA0E1B56}"/>
              </a:ext>
            </a:extLst>
          </p:cNvPr>
          <p:cNvSpPr>
            <a:spLocks noGrp="1"/>
          </p:cNvSpPr>
          <p:nvPr>
            <p:ph type="title"/>
          </p:nvPr>
        </p:nvSpPr>
        <p:spPr>
          <a:xfrm>
            <a:off x="1068620" y="2258424"/>
            <a:ext cx="6375401" cy="1517643"/>
          </a:xfrm>
        </p:spPr>
        <p:txBody>
          <a:bodyPr>
            <a:normAutofit fontScale="90000"/>
          </a:bodyPr>
          <a:lstStyle/>
          <a:p>
            <a:br>
              <a:rPr lang="en-GB"/>
            </a:br>
            <a:br>
              <a:rPr lang="en-GB"/>
            </a:br>
            <a:r>
              <a:rPr lang="en-GB">
                <a:latin typeface="Arial Black"/>
                <a:cs typeface="Arial"/>
              </a:rPr>
              <a:t>Any Other Business </a:t>
            </a:r>
          </a:p>
        </p:txBody>
      </p:sp>
    </p:spTree>
    <p:extLst>
      <p:ext uri="{BB962C8B-B14F-4D97-AF65-F5344CB8AC3E}">
        <p14:creationId xmlns:p14="http://schemas.microsoft.com/office/powerpoint/2010/main" val="40159713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90BF1-1CD5-650A-55EA-21942AA96E9A}"/>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D5C39967-C3F8-5E72-5704-2DF506C49558}"/>
              </a:ext>
            </a:extLst>
          </p:cNvPr>
          <p:cNvSpPr>
            <a:spLocks noGrp="1"/>
          </p:cNvSpPr>
          <p:nvPr>
            <p:ph type="ftr" sz="quarter" idx="3"/>
          </p:nvPr>
        </p:nvSpPr>
        <p:spPr/>
        <p:txBody>
          <a:bodyPr/>
          <a:lstStyle/>
          <a:p>
            <a:r>
              <a:rPr lang="en-GB" dirty="0" err="1">
                <a:solidFill>
                  <a:schemeClr val="tx1">
                    <a:lumMod val="76000"/>
                    <a:lumOff val="24000"/>
                  </a:schemeClr>
                </a:solidFill>
                <a:cs typeface="Arial"/>
              </a:rPr>
              <a:t>Banniskirk</a:t>
            </a:r>
            <a:r>
              <a:rPr lang="en-GB" dirty="0">
                <a:solidFill>
                  <a:schemeClr val="tx1">
                    <a:lumMod val="76000"/>
                    <a:lumOff val="24000"/>
                  </a:schemeClr>
                </a:solidFill>
                <a:cs typeface="Arial"/>
              </a:rPr>
              <a:t> CLG – 16 September 2026</a:t>
            </a:r>
          </a:p>
        </p:txBody>
      </p:sp>
      <p:sp>
        <p:nvSpPr>
          <p:cNvPr id="3" name="Slide Number Placeholder 2">
            <a:extLst>
              <a:ext uri="{FF2B5EF4-FFF2-40B4-BE49-F238E27FC236}">
                <a16:creationId xmlns:a16="http://schemas.microsoft.com/office/drawing/2014/main" id="{D105B8AB-7635-B867-363B-5934BF750F3D}"/>
              </a:ext>
            </a:extLst>
          </p:cNvPr>
          <p:cNvSpPr>
            <a:spLocks noGrp="1"/>
          </p:cNvSpPr>
          <p:nvPr>
            <p:ph type="sldNum" sz="quarter" idx="4"/>
          </p:nvPr>
        </p:nvSpPr>
        <p:spPr/>
        <p:txBody>
          <a:bodyPr/>
          <a:lstStyle/>
          <a:p>
            <a:fld id="{40FC62D0-A2F2-4BF8-8DAC-E86C11000EC3}" type="slidenum">
              <a:rPr lang="en-GB" smtClean="0"/>
              <a:pPr/>
              <a:t>17</a:t>
            </a:fld>
            <a:endParaRPr lang="en-GB"/>
          </a:p>
        </p:txBody>
      </p:sp>
      <p:sp>
        <p:nvSpPr>
          <p:cNvPr id="10" name="Title 9">
            <a:extLst>
              <a:ext uri="{FF2B5EF4-FFF2-40B4-BE49-F238E27FC236}">
                <a16:creationId xmlns:a16="http://schemas.microsoft.com/office/drawing/2014/main" id="{0EAA2D6F-2CD7-A92B-62A8-A5ACBC9B9271}"/>
              </a:ext>
            </a:extLst>
          </p:cNvPr>
          <p:cNvSpPr>
            <a:spLocks noGrp="1"/>
          </p:cNvSpPr>
          <p:nvPr>
            <p:ph type="title"/>
          </p:nvPr>
        </p:nvSpPr>
        <p:spPr>
          <a:xfrm>
            <a:off x="1036028" y="707133"/>
            <a:ext cx="14020800" cy="1146048"/>
          </a:xfrm>
        </p:spPr>
        <p:txBody>
          <a:bodyPr/>
          <a:lstStyle/>
          <a:p>
            <a:r>
              <a:rPr lang="en-GB">
                <a:latin typeface="Arial Black"/>
                <a:cs typeface="Arial"/>
              </a:rPr>
              <a:t>Date of next meeting</a:t>
            </a:r>
            <a:endParaRPr lang="en-GB" sz="2000"/>
          </a:p>
        </p:txBody>
      </p:sp>
      <p:sp>
        <p:nvSpPr>
          <p:cNvPr id="8" name="TextBox 7">
            <a:extLst>
              <a:ext uri="{FF2B5EF4-FFF2-40B4-BE49-F238E27FC236}">
                <a16:creationId xmlns:a16="http://schemas.microsoft.com/office/drawing/2014/main" id="{1B906E53-E8FF-3BD5-ED7C-A72B88A60194}"/>
              </a:ext>
            </a:extLst>
          </p:cNvPr>
          <p:cNvSpPr txBox="1"/>
          <p:nvPr/>
        </p:nvSpPr>
        <p:spPr>
          <a:xfrm>
            <a:off x="1036028" y="1554196"/>
            <a:ext cx="14563288" cy="2893100"/>
          </a:xfrm>
          <a:prstGeom prst="rect">
            <a:avLst/>
          </a:prstGeom>
          <a:noFill/>
        </p:spPr>
        <p:txBody>
          <a:bodyPr wrap="square" lIns="91440" tIns="45720" rIns="91440" bIns="45720" anchor="t">
            <a:spAutoFit/>
          </a:bodyPr>
          <a:lstStyle/>
          <a:p>
            <a:endParaRPr lang="en-GB" b="1">
              <a:solidFill>
                <a:srgbClr val="333333"/>
              </a:solidFill>
              <a:latin typeface="Museo Sans"/>
            </a:endParaRPr>
          </a:p>
          <a:p>
            <a:endParaRPr lang="en-GB" sz="3600"/>
          </a:p>
          <a:p>
            <a:pPr marL="285750" indent="-285750">
              <a:buFont typeface="Arial" panose="020B0604020202020204" pitchFamily="34" charset="0"/>
              <a:buChar char="•"/>
            </a:pPr>
            <a:r>
              <a:rPr lang="en-GB" sz="2800">
                <a:solidFill>
                  <a:schemeClr val="tx1">
                    <a:lumMod val="75000"/>
                    <a:lumOff val="25000"/>
                  </a:schemeClr>
                </a:solidFill>
              </a:rPr>
              <a:t>Date of next meeting</a:t>
            </a:r>
            <a:endParaRPr lang="en-GB" sz="2800" b="0" i="0">
              <a:solidFill>
                <a:schemeClr val="tx1">
                  <a:lumMod val="75000"/>
                  <a:lumOff val="25000"/>
                </a:schemeClr>
              </a:solidFill>
              <a:effectLst/>
              <a:latin typeface="Museo Sans"/>
            </a:endParaRPr>
          </a:p>
          <a:p>
            <a:pPr marL="742950" lvl="1" indent="-285750">
              <a:buFont typeface="Courier New" panose="020B0604020202020204" pitchFamily="34" charset="0"/>
              <a:buChar char="o"/>
            </a:pPr>
            <a:r>
              <a:rPr lang="en-GB" sz="2800">
                <a:solidFill>
                  <a:schemeClr val="tx1">
                    <a:lumMod val="75000"/>
                    <a:lumOff val="25000"/>
                  </a:schemeClr>
                </a:solidFill>
                <a:latin typeface="Arial"/>
                <a:cs typeface="Arial"/>
              </a:rPr>
              <a:t>Suggested Wednesday 25 November or 02 December</a:t>
            </a:r>
            <a:endParaRPr lang="en-GB" sz="2800" b="0" i="0">
              <a:solidFill>
                <a:schemeClr val="tx1">
                  <a:lumMod val="75000"/>
                  <a:lumOff val="25000"/>
                </a:schemeClr>
              </a:solidFill>
              <a:effectLst/>
              <a:latin typeface="Arial"/>
              <a:cs typeface="Arial"/>
            </a:endParaRPr>
          </a:p>
          <a:p>
            <a:endParaRPr lang="en-GB" b="0" i="0">
              <a:solidFill>
                <a:srgbClr val="333333"/>
              </a:solidFill>
              <a:effectLst/>
              <a:latin typeface="Museo Sans"/>
            </a:endParaRPr>
          </a:p>
          <a:p>
            <a:pPr algn="l">
              <a:buNone/>
            </a:pPr>
            <a:endParaRPr lang="en-GB">
              <a:solidFill>
                <a:srgbClr val="333333"/>
              </a:solidFill>
              <a:latin typeface="Museo Sans"/>
            </a:endParaRPr>
          </a:p>
          <a:p>
            <a:pPr algn="l">
              <a:buNone/>
            </a:pPr>
            <a:endParaRPr lang="en-GB" b="0" i="0">
              <a:solidFill>
                <a:srgbClr val="333333"/>
              </a:solidFill>
              <a:effectLst/>
              <a:latin typeface="Museo Sans"/>
            </a:endParaRPr>
          </a:p>
          <a:p>
            <a:endParaRPr lang="en-GB">
              <a:solidFill>
                <a:srgbClr val="333333"/>
              </a:solidFill>
              <a:latin typeface="Museo Sans"/>
            </a:endParaRPr>
          </a:p>
        </p:txBody>
      </p:sp>
    </p:spTree>
    <p:extLst>
      <p:ext uri="{BB962C8B-B14F-4D97-AF65-F5344CB8AC3E}">
        <p14:creationId xmlns:p14="http://schemas.microsoft.com/office/powerpoint/2010/main" val="1186433681"/>
      </p:ext>
    </p:extLst>
  </p:cSld>
  <p:clrMapOvr>
    <a:masterClrMapping/>
  </p:clrMapOvr>
</p:sld>
</file>

<file path=ppt/theme/theme1.xml><?xml version="1.0" encoding="utf-8"?>
<a:theme xmlns:a="http://schemas.openxmlformats.org/drawingml/2006/main" name="Blank Slides">
  <a:themeElements>
    <a:clrScheme name="SSEN Transmission">
      <a:dk1>
        <a:srgbClr val="1D1D1D"/>
      </a:dk1>
      <a:lt1>
        <a:sysClr val="window" lastClr="FFFFFF"/>
      </a:lt1>
      <a:dk2>
        <a:srgbClr val="002D72"/>
      </a:dk2>
      <a:lt2>
        <a:srgbClr val="FFFFFF"/>
      </a:lt2>
      <a:accent1>
        <a:srgbClr val="A2B2C8"/>
      </a:accent1>
      <a:accent2>
        <a:srgbClr val="002D72"/>
      </a:accent2>
      <a:accent3>
        <a:srgbClr val="086778"/>
      </a:accent3>
      <a:accent4>
        <a:srgbClr val="0097A9"/>
      </a:accent4>
      <a:accent5>
        <a:srgbClr val="00003D"/>
      </a:accent5>
      <a:accent6>
        <a:srgbClr val="425563"/>
      </a:accent6>
      <a:hlink>
        <a:srgbClr val="0097A9"/>
      </a:hlink>
      <a:folHlink>
        <a:srgbClr val="4C6C9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SE_Group_PowerPoint_Template use" id="{E4657FDB-B5CC-4A41-BF6D-183D81AD8D22}" vid="{1F5C7FD9-EB8F-2541-9465-A7ED68755437}"/>
    </a:ext>
  </a:extLst>
</a:theme>
</file>

<file path=ppt/theme/theme2.xml><?xml version="1.0" encoding="utf-8"?>
<a:theme xmlns:a="http://schemas.openxmlformats.org/drawingml/2006/main" name="Text slides - No subheads">
  <a:themeElements>
    <a:clrScheme name="SSEN Transmission">
      <a:dk1>
        <a:srgbClr val="1D1D1D"/>
      </a:dk1>
      <a:lt1>
        <a:sysClr val="window" lastClr="FFFFFF"/>
      </a:lt1>
      <a:dk2>
        <a:srgbClr val="002D72"/>
      </a:dk2>
      <a:lt2>
        <a:srgbClr val="FFFFFF"/>
      </a:lt2>
      <a:accent1>
        <a:srgbClr val="A2B2C8"/>
      </a:accent1>
      <a:accent2>
        <a:srgbClr val="002D72"/>
      </a:accent2>
      <a:accent3>
        <a:srgbClr val="086778"/>
      </a:accent3>
      <a:accent4>
        <a:srgbClr val="0097A9"/>
      </a:accent4>
      <a:accent5>
        <a:srgbClr val="00003D"/>
      </a:accent5>
      <a:accent6>
        <a:srgbClr val="425563"/>
      </a:accent6>
      <a:hlink>
        <a:srgbClr val="0097A9"/>
      </a:hlink>
      <a:folHlink>
        <a:srgbClr val="4C6C9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SE_Group_PowerPoint_Template use" id="{E4657FDB-B5CC-4A41-BF6D-183D81AD8D22}" vid="{1F5C7FD9-EB8F-2541-9465-A7ED68755437}"/>
    </a:ext>
  </a:extLst>
</a:theme>
</file>

<file path=ppt/theme/theme3.xml><?xml version="1.0" encoding="utf-8"?>
<a:theme xmlns:a="http://schemas.openxmlformats.org/drawingml/2006/main" name="1_Dividers, quotes and other">
  <a:themeElements>
    <a:clrScheme name="SSEN Transmission">
      <a:dk1>
        <a:srgbClr val="1D1D1D"/>
      </a:dk1>
      <a:lt1>
        <a:sysClr val="window" lastClr="FFFFFF"/>
      </a:lt1>
      <a:dk2>
        <a:srgbClr val="002D72"/>
      </a:dk2>
      <a:lt2>
        <a:srgbClr val="FFFFFF"/>
      </a:lt2>
      <a:accent1>
        <a:srgbClr val="A2B2C8"/>
      </a:accent1>
      <a:accent2>
        <a:srgbClr val="002D72"/>
      </a:accent2>
      <a:accent3>
        <a:srgbClr val="086778"/>
      </a:accent3>
      <a:accent4>
        <a:srgbClr val="0097A9"/>
      </a:accent4>
      <a:accent5>
        <a:srgbClr val="00003D"/>
      </a:accent5>
      <a:accent6>
        <a:srgbClr val="425563"/>
      </a:accent6>
      <a:hlink>
        <a:srgbClr val="0097A9"/>
      </a:hlink>
      <a:folHlink>
        <a:srgbClr val="4C6C9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SE_Group_PowerPoint_Template use" id="{E4657FDB-B5CC-4A41-BF6D-183D81AD8D22}" vid="{1F5C7FD9-EB8F-2541-9465-A7ED68755437}"/>
    </a:ext>
  </a:extLst>
</a:theme>
</file>

<file path=ppt/theme/theme4.xml><?xml version="1.0" encoding="utf-8"?>
<a:theme xmlns:a="http://schemas.openxmlformats.org/drawingml/2006/main" name="Cover slides">
  <a:themeElements>
    <a:clrScheme name="SSEN Transmission">
      <a:dk1>
        <a:srgbClr val="1D1D1D"/>
      </a:dk1>
      <a:lt1>
        <a:sysClr val="window" lastClr="FFFFFF"/>
      </a:lt1>
      <a:dk2>
        <a:srgbClr val="002D72"/>
      </a:dk2>
      <a:lt2>
        <a:srgbClr val="FFFFFF"/>
      </a:lt2>
      <a:accent1>
        <a:srgbClr val="A2B2C8"/>
      </a:accent1>
      <a:accent2>
        <a:srgbClr val="002D72"/>
      </a:accent2>
      <a:accent3>
        <a:srgbClr val="086778"/>
      </a:accent3>
      <a:accent4>
        <a:srgbClr val="0097A9"/>
      </a:accent4>
      <a:accent5>
        <a:srgbClr val="00003D"/>
      </a:accent5>
      <a:accent6>
        <a:srgbClr val="425563"/>
      </a:accent6>
      <a:hlink>
        <a:srgbClr val="0097A9"/>
      </a:hlink>
      <a:folHlink>
        <a:srgbClr val="4C6C9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SE_Group_PowerPoint_Template use" id="{E4657FDB-B5CC-4A41-BF6D-183D81AD8D22}" vid="{1F5C7FD9-EB8F-2541-9465-A7ED68755437}"/>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EB68DCC8854294DA138D5D9AAB54249" ma:contentTypeVersion="3" ma:contentTypeDescription="Create a new document." ma:contentTypeScope="" ma:versionID="7f2c7dd2554262f666a423758b7a13f2">
  <xsd:schema xmlns:xsd="http://www.w3.org/2001/XMLSchema" xmlns:xs="http://www.w3.org/2001/XMLSchema" xmlns:p="http://schemas.microsoft.com/office/2006/metadata/properties" xmlns:ns2="8a84c8ac-34f6-4749-a945-6aed72788766" targetNamespace="http://schemas.microsoft.com/office/2006/metadata/properties" ma:root="true" ma:fieldsID="66ab3cabec40f44a7b3139d281063889" ns2:_="">
    <xsd:import namespace="8a84c8ac-34f6-4749-a945-6aed72788766"/>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84c8ac-34f6-4749-a945-6aed7278876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0C26788-4DC2-436E-8A96-8EFF94E1844A}">
  <ds:schemaRefs>
    <ds:schemaRef ds:uri="http://schemas.microsoft.com/sharepoint/v3/contenttype/forms"/>
  </ds:schemaRefs>
</ds:datastoreItem>
</file>

<file path=customXml/itemProps2.xml><?xml version="1.0" encoding="utf-8"?>
<ds:datastoreItem xmlns:ds="http://schemas.openxmlformats.org/officeDocument/2006/customXml" ds:itemID="{45E1E7FD-AC99-46ED-B24B-CE6F9F0F3E04}">
  <ds:schemaRefs>
    <ds:schemaRef ds:uri="8a84c8ac-34f6-4749-a945-6aed7278876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FF5F813-550E-4BB5-ADE3-752FACD4D223}">
  <ds:schemaRefs>
    <ds:schemaRef ds:uri="44b9e8e9-071c-4753-822b-fdaf76efe2dd"/>
    <ds:schemaRef ds:uri="75738cc8-93b0-4c41-8654-37f228861c8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SSE Master Slide</Template>
  <Application>Microsoft Office PowerPoint</Application>
  <PresentationFormat>Custom</PresentationFormat>
  <Slides>17</Slides>
  <Notes>6</Notes>
  <HiddenSlides>0</HiddenSlides>
  <ScaleCrop>false</ScaleCrop>
  <HeadingPairs>
    <vt:vector size="4" baseType="variant">
      <vt:variant>
        <vt:lpstr>Theme</vt:lpstr>
      </vt:variant>
      <vt:variant>
        <vt:i4>4</vt:i4>
      </vt:variant>
      <vt:variant>
        <vt:lpstr>Slide Titles</vt:lpstr>
      </vt:variant>
      <vt:variant>
        <vt:i4>17</vt:i4>
      </vt:variant>
    </vt:vector>
  </HeadingPairs>
  <TitlesOfParts>
    <vt:vector size="21" baseType="lpstr">
      <vt:lpstr>Blank Slides</vt:lpstr>
      <vt:lpstr>Text slides - No subheads</vt:lpstr>
      <vt:lpstr>1_Dividers, quotes and other</vt:lpstr>
      <vt:lpstr>Cover slides</vt:lpstr>
      <vt:lpstr>Banniskirk Hub   Community Liaison Group </vt:lpstr>
      <vt:lpstr>PowerPoint Presentation</vt:lpstr>
      <vt:lpstr>PowerPoint Presentation</vt:lpstr>
      <vt:lpstr>Approval of the previous meeting minutes</vt:lpstr>
      <vt:lpstr>  Terms of Reference (ToR)</vt:lpstr>
      <vt:lpstr>Proposed Terms of Reference</vt:lpstr>
      <vt:lpstr>Proposed Terms of Reference</vt:lpstr>
      <vt:lpstr>Project Update </vt:lpstr>
      <vt:lpstr>Project Update</vt:lpstr>
      <vt:lpstr>Project Update</vt:lpstr>
      <vt:lpstr>Project Update</vt:lpstr>
      <vt:lpstr>Four Month Look Ahead (Sept 26 - Jan 27)</vt:lpstr>
      <vt:lpstr>Community issues raised by residents</vt:lpstr>
      <vt:lpstr>Community issues raised by residents</vt:lpstr>
      <vt:lpstr>Community Council matters</vt:lpstr>
      <vt:lpstr>  Any Other Business </vt:lpstr>
      <vt:lpstr>Date of next meeting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Wong, Stephen</dc:creator>
  <cp:revision>85</cp:revision>
  <cp:lastPrinted>2025-10-01T09:12:27Z</cp:lastPrinted>
  <dcterms:created xsi:type="dcterms:W3CDTF">2020-09-14T13:57:51Z</dcterms:created>
  <dcterms:modified xsi:type="dcterms:W3CDTF">2026-10-14T15:35:35Z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2020-01-15T00:00:00Z</vt:filetime>
  </property>
  <property fmtid="{D5CDD505-2E9C-101B-9397-08002B2CF9AE}" pid="3" name="Creator">
    <vt:lpwstr>Adobe InDesign 15.0 (Macintosh)</vt:lpwstr>
  </property>
  <property fmtid="{D5CDD505-2E9C-101B-9397-08002B2CF9AE}" pid="4" name="LastSaved">
    <vt:filetime>2020-01-15T00:00:00Z</vt:filetime>
  </property>
  <property fmtid="{D5CDD505-2E9C-101B-9397-08002B2CF9AE}" pid="5" name="ContentTypeId">
    <vt:lpwstr>0x0101006EB68DCC8854294DA138D5D9AAB54249</vt:lpwstr>
  </property>
  <property fmtid="{D5CDD505-2E9C-101B-9397-08002B2CF9AE}" pid="6" name="MediaServiceImageTags">
    <vt:lpwstr/>
  </property>
  <property fmtid="{D5CDD505-2E9C-101B-9397-08002B2CF9AE}" pid="7" name="MSIP_Label_4bbdab50-b622-4a89-b2f3-2dc9b27fe77a_Enabled">
    <vt:lpwstr>true</vt:lpwstr>
  </property>
  <property fmtid="{D5CDD505-2E9C-101B-9397-08002B2CF9AE}" pid="8" name="MSIP_Label_4bbdab50-b622-4a89-b2f3-2dc9b27fe77a_SetDate">
    <vt:lpwstr>2024-07-12T13:31:51Z</vt:lpwstr>
  </property>
  <property fmtid="{D5CDD505-2E9C-101B-9397-08002B2CF9AE}" pid="9" name="MSIP_Label_4bbdab50-b622-4a89-b2f3-2dc9b27fe77a_Method">
    <vt:lpwstr>Privileged</vt:lpwstr>
  </property>
  <property fmtid="{D5CDD505-2E9C-101B-9397-08002B2CF9AE}" pid="10" name="MSIP_Label_4bbdab50-b622-4a89-b2f3-2dc9b27fe77a_Name">
    <vt:lpwstr>4bbdab50-b622-4a89-b2f3-2dc9b27fe77a</vt:lpwstr>
  </property>
  <property fmtid="{D5CDD505-2E9C-101B-9397-08002B2CF9AE}" pid="11" name="MSIP_Label_4bbdab50-b622-4a89-b2f3-2dc9b27fe77a_SiteId">
    <vt:lpwstr>953b0f83-1ce6-45c3-82c9-1d847e372339</vt:lpwstr>
  </property>
  <property fmtid="{D5CDD505-2E9C-101B-9397-08002B2CF9AE}" pid="12" name="MSIP_Label_4bbdab50-b622-4a89-b2f3-2dc9b27fe77a_ActionId">
    <vt:lpwstr>8a7c5d1d-f3e3-49a8-8f5d-9029938f44da</vt:lpwstr>
  </property>
  <property fmtid="{D5CDD505-2E9C-101B-9397-08002B2CF9AE}" pid="13" name="MSIP_Label_4bbdab50-b622-4a89-b2f3-2dc9b27fe77a_ContentBits">
    <vt:lpwstr>0</vt:lpwstr>
  </property>
</Properties>
</file>